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9" r:id="rId3"/>
    <p:sldId id="260" r:id="rId4"/>
    <p:sldId id="279" r:id="rId5"/>
    <p:sldId id="281" r:id="rId6"/>
    <p:sldId id="261" r:id="rId7"/>
    <p:sldId id="271" r:id="rId8"/>
    <p:sldId id="262" r:id="rId9"/>
    <p:sldId id="264" r:id="rId10"/>
    <p:sldId id="267" r:id="rId11"/>
    <p:sldId id="269" r:id="rId12"/>
    <p:sldId id="272" r:id="rId13"/>
    <p:sldId id="273" r:id="rId14"/>
    <p:sldId id="274" r:id="rId15"/>
    <p:sldId id="275" r:id="rId16"/>
    <p:sldId id="27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7C2A81-F980-4332-9200-66B6FBCB8C1F}" v="7" dt="2018-08-15T02:32:29.749"/>
    <p1510:client id="{B01991C6-C333-40DA-A6A3-6E4754AD0AFE}" v="262" dt="2018-08-15T19:52:14.548"/>
    <p1510:client id="{83F284DD-03FE-4481-A406-B95B8B785606}" v="8" dt="2018-08-15T19:30:36.690"/>
    <p1510:client id="{F786A605-5206-4DEA-84F9-A2FF7C2486CA}" v="147" dt="2018-08-15T19:54:39.595"/>
    <p1510:client id="{76E446B1-DD42-4997-AF03-F09ED8238F50}" v="1" dt="2018-08-16T00:13:16.1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BBAK MOBBAK" userId="766e6fc39721fbbb" providerId="LiveId" clId="{76E446B1-DD42-4997-AF03-F09ED8238F50}"/>
    <pc:docChg chg="custSel modSld">
      <pc:chgData name="MOBBAK MOBBAK" userId="766e6fc39721fbbb" providerId="LiveId" clId="{76E446B1-DD42-4997-AF03-F09ED8238F50}" dt="2018-08-16T00:13:16.140" v="0" actId="478"/>
      <pc:docMkLst>
        <pc:docMk/>
      </pc:docMkLst>
      <pc:sldChg chg="delSp">
        <pc:chgData name="MOBBAK MOBBAK" userId="766e6fc39721fbbb" providerId="LiveId" clId="{76E446B1-DD42-4997-AF03-F09ED8238F50}" dt="2018-08-16T00:13:16.140" v="0" actId="478"/>
        <pc:sldMkLst>
          <pc:docMk/>
          <pc:sldMk cId="3339828827" sldId="274"/>
        </pc:sldMkLst>
        <pc:spChg chg="del">
          <ac:chgData name="MOBBAK MOBBAK" userId="766e6fc39721fbbb" providerId="LiveId" clId="{76E446B1-DD42-4997-AF03-F09ED8238F50}" dt="2018-08-16T00:13:16.140" v="0" actId="478"/>
          <ac:spMkLst>
            <pc:docMk/>
            <pc:sldMk cId="3339828827" sldId="274"/>
            <ac:spMk id="8" creationId="{0D7953E4-938B-4249-9643-5BE8D400212F}"/>
          </ac:spMkLst>
        </pc:spChg>
      </pc:sldChg>
    </pc:docChg>
  </pc:docChgLst>
  <pc:docChgLst>
    <pc:chgData name="Audrey White" userId="db4fe50c3faa69f2" providerId="Windows Live" clId="Web-{F786A605-5206-4DEA-84F9-A2FF7C2486CA}"/>
    <pc:docChg chg="addSld delSld modSld">
      <pc:chgData name="Audrey White" userId="db4fe50c3faa69f2" providerId="Windows Live" clId="Web-{F786A605-5206-4DEA-84F9-A2FF7C2486CA}" dt="2018-08-15T19:54:43.532" v="201" actId="1076"/>
      <pc:docMkLst>
        <pc:docMk/>
      </pc:docMkLst>
      <pc:sldChg chg="modSp">
        <pc:chgData name="Audrey White" userId="db4fe50c3faa69f2" providerId="Windows Live" clId="Web-{F786A605-5206-4DEA-84F9-A2FF7C2486CA}" dt="2018-08-15T19:54:39.595" v="200"/>
        <pc:sldMkLst>
          <pc:docMk/>
          <pc:sldMk cId="814509259" sldId="256"/>
        </pc:sldMkLst>
        <pc:spChg chg="mod">
          <ac:chgData name="Audrey White" userId="db4fe50c3faa69f2" providerId="Windows Live" clId="Web-{F786A605-5206-4DEA-84F9-A2FF7C2486CA}" dt="2018-08-15T19:54:39.595" v="200"/>
          <ac:spMkLst>
            <pc:docMk/>
            <pc:sldMk cId="814509259" sldId="256"/>
            <ac:spMk id="6" creationId="{D207A636-DC99-4588-80C4-9E069B97C3FD}"/>
          </ac:spMkLst>
        </pc:spChg>
      </pc:sldChg>
      <pc:sldChg chg="addSp modSp mod chgLayout">
        <pc:chgData name="Audrey White" userId="db4fe50c3faa69f2" providerId="Windows Live" clId="Web-{F786A605-5206-4DEA-84F9-A2FF7C2486CA}" dt="2018-08-15T19:33:22.632" v="42" actId="1076"/>
        <pc:sldMkLst>
          <pc:docMk/>
          <pc:sldMk cId="3622659420" sldId="262"/>
        </pc:sldMkLst>
        <pc:spChg chg="mod ord">
          <ac:chgData name="Audrey White" userId="db4fe50c3faa69f2" providerId="Windows Live" clId="Web-{F786A605-5206-4DEA-84F9-A2FF7C2486CA}" dt="2018-08-15T19:32:02.395" v="25"/>
          <ac:spMkLst>
            <pc:docMk/>
            <pc:sldMk cId="3622659420" sldId="262"/>
            <ac:spMk id="2" creationId="{FB7B0E4D-D320-4CEF-AB3A-129053C7BF58}"/>
          </ac:spMkLst>
        </pc:spChg>
        <pc:spChg chg="mod ord">
          <ac:chgData name="Audrey White" userId="db4fe50c3faa69f2" providerId="Windows Live" clId="Web-{F786A605-5206-4DEA-84F9-A2FF7C2486CA}" dt="2018-08-15T19:32:02.395" v="25"/>
          <ac:spMkLst>
            <pc:docMk/>
            <pc:sldMk cId="3622659420" sldId="262"/>
            <ac:spMk id="5" creationId="{F61829D2-13C8-4CC5-9C90-C5E201A81E7A}"/>
          </ac:spMkLst>
        </pc:spChg>
        <pc:picChg chg="add mod">
          <ac:chgData name="Audrey White" userId="db4fe50c3faa69f2" providerId="Windows Live" clId="Web-{F786A605-5206-4DEA-84F9-A2FF7C2486CA}" dt="2018-08-15T19:33:22.632" v="42" actId="1076"/>
          <ac:picMkLst>
            <pc:docMk/>
            <pc:sldMk cId="3622659420" sldId="262"/>
            <ac:picMk id="3" creationId="{37FB6056-014D-4DB5-95EC-76A4E17EF435}"/>
          </ac:picMkLst>
        </pc:picChg>
        <pc:picChg chg="mod ord">
          <ac:chgData name="Audrey White" userId="db4fe50c3faa69f2" providerId="Windows Live" clId="Web-{F786A605-5206-4DEA-84F9-A2FF7C2486CA}" dt="2018-08-15T19:33:15.272" v="41" actId="1076"/>
          <ac:picMkLst>
            <pc:docMk/>
            <pc:sldMk cId="3622659420" sldId="262"/>
            <ac:picMk id="9" creationId="{87486E56-CD01-41E2-8AE6-15AE00FAB42F}"/>
          </ac:picMkLst>
        </pc:picChg>
      </pc:sldChg>
      <pc:sldChg chg="del">
        <pc:chgData name="Audrey White" userId="db4fe50c3faa69f2" providerId="Windows Live" clId="Web-{F786A605-5206-4DEA-84F9-A2FF7C2486CA}" dt="2018-08-15T19:33:28.851" v="44"/>
        <pc:sldMkLst>
          <pc:docMk/>
          <pc:sldMk cId="3767808856" sldId="263"/>
        </pc:sldMkLst>
      </pc:sldChg>
      <pc:sldChg chg="addSp modSp mod chgLayout">
        <pc:chgData name="Audrey White" userId="db4fe50c3faa69f2" providerId="Windows Live" clId="Web-{F786A605-5206-4DEA-84F9-A2FF7C2486CA}" dt="2018-08-15T19:34:25.743" v="68" actId="1076"/>
        <pc:sldMkLst>
          <pc:docMk/>
          <pc:sldMk cId="4150199185" sldId="264"/>
        </pc:sldMkLst>
        <pc:spChg chg="mod ord">
          <ac:chgData name="Audrey White" userId="db4fe50c3faa69f2" providerId="Windows Live" clId="Web-{F786A605-5206-4DEA-84F9-A2FF7C2486CA}" dt="2018-08-15T19:33:56.992" v="61"/>
          <ac:spMkLst>
            <pc:docMk/>
            <pc:sldMk cId="4150199185" sldId="264"/>
            <ac:spMk id="2" creationId="{FB7B0E4D-D320-4CEF-AB3A-129053C7BF58}"/>
          </ac:spMkLst>
        </pc:spChg>
        <pc:spChg chg="mod ord">
          <ac:chgData name="Audrey White" userId="db4fe50c3faa69f2" providerId="Windows Live" clId="Web-{F786A605-5206-4DEA-84F9-A2FF7C2486CA}" dt="2018-08-15T19:33:56.992" v="61"/>
          <ac:spMkLst>
            <pc:docMk/>
            <pc:sldMk cId="4150199185" sldId="264"/>
            <ac:spMk id="3" creationId="{A57FE2ED-8852-4442-AC7C-D4591BACAF12}"/>
          </ac:spMkLst>
        </pc:spChg>
        <pc:spChg chg="mod ord">
          <ac:chgData name="Audrey White" userId="db4fe50c3faa69f2" providerId="Windows Live" clId="Web-{F786A605-5206-4DEA-84F9-A2FF7C2486CA}" dt="2018-08-15T19:33:56.992" v="61"/>
          <ac:spMkLst>
            <pc:docMk/>
            <pc:sldMk cId="4150199185" sldId="264"/>
            <ac:spMk id="5" creationId="{F61829D2-13C8-4CC5-9C90-C5E201A81E7A}"/>
          </ac:spMkLst>
        </pc:spChg>
        <pc:picChg chg="mod">
          <ac:chgData name="Audrey White" userId="db4fe50c3faa69f2" providerId="Windows Live" clId="Web-{F786A605-5206-4DEA-84F9-A2FF7C2486CA}" dt="2018-08-15T19:34:23.540" v="67" actId="1076"/>
          <ac:picMkLst>
            <pc:docMk/>
            <pc:sldMk cId="4150199185" sldId="264"/>
            <ac:picMk id="6" creationId="{197C76C4-160A-4BFD-AEDA-30BD15DB7467}"/>
          </ac:picMkLst>
        </pc:picChg>
        <pc:picChg chg="add mod">
          <ac:chgData name="Audrey White" userId="db4fe50c3faa69f2" providerId="Windows Live" clId="Web-{F786A605-5206-4DEA-84F9-A2FF7C2486CA}" dt="2018-08-15T19:34:25.743" v="68" actId="1076"/>
          <ac:picMkLst>
            <pc:docMk/>
            <pc:sldMk cId="4150199185" sldId="264"/>
            <ac:picMk id="9" creationId="{B034ECD6-0789-47BF-AC66-8C376E134747}"/>
          </ac:picMkLst>
        </pc:picChg>
      </pc:sldChg>
      <pc:sldChg chg="del">
        <pc:chgData name="Audrey White" userId="db4fe50c3faa69f2" providerId="Windows Live" clId="Web-{F786A605-5206-4DEA-84F9-A2FF7C2486CA}" dt="2018-08-15T19:34:32.978" v="69"/>
        <pc:sldMkLst>
          <pc:docMk/>
          <pc:sldMk cId="3447303283" sldId="265"/>
        </pc:sldMkLst>
      </pc:sldChg>
      <pc:sldChg chg="addSp delSp modSp">
        <pc:chgData name="Audrey White" userId="db4fe50c3faa69f2" providerId="Windows Live" clId="Web-{F786A605-5206-4DEA-84F9-A2FF7C2486CA}" dt="2018-08-15T19:42:40.900" v="108"/>
        <pc:sldMkLst>
          <pc:docMk/>
          <pc:sldMk cId="2754132290" sldId="267"/>
        </pc:sldMkLst>
        <pc:spChg chg="mod">
          <ac:chgData name="Audrey White" userId="db4fe50c3faa69f2" providerId="Windows Live" clId="Web-{F786A605-5206-4DEA-84F9-A2FF7C2486CA}" dt="2018-08-15T19:42:30.150" v="107" actId="20577"/>
          <ac:spMkLst>
            <pc:docMk/>
            <pc:sldMk cId="2754132290" sldId="267"/>
            <ac:spMk id="2" creationId="{FB7B0E4D-D320-4CEF-AB3A-129053C7BF58}"/>
          </ac:spMkLst>
        </pc:spChg>
        <pc:spChg chg="add del">
          <ac:chgData name="Audrey White" userId="db4fe50c3faa69f2" providerId="Windows Live" clId="Web-{F786A605-5206-4DEA-84F9-A2FF7C2486CA}" dt="2018-08-15T19:42:40.900" v="108"/>
          <ac:spMkLst>
            <pc:docMk/>
            <pc:sldMk cId="2754132290" sldId="267"/>
            <ac:spMk id="13" creationId="{E1804686-7C3B-49A4-A88E-73919921B2AE}"/>
          </ac:spMkLst>
        </pc:spChg>
        <pc:picChg chg="mod">
          <ac:chgData name="Audrey White" userId="db4fe50c3faa69f2" providerId="Windows Live" clId="Web-{F786A605-5206-4DEA-84F9-A2FF7C2486CA}" dt="2018-08-15T19:41:10.162" v="88" actId="1076"/>
          <ac:picMkLst>
            <pc:docMk/>
            <pc:sldMk cId="2754132290" sldId="267"/>
            <ac:picMk id="6" creationId="{3930E45C-2EED-4606-A828-2A64EF200E2F}"/>
          </ac:picMkLst>
        </pc:picChg>
        <pc:picChg chg="add del mod">
          <ac:chgData name="Audrey White" userId="db4fe50c3faa69f2" providerId="Windows Live" clId="Web-{F786A605-5206-4DEA-84F9-A2FF7C2486CA}" dt="2018-08-15T19:41:47.039" v="93"/>
          <ac:picMkLst>
            <pc:docMk/>
            <pc:sldMk cId="2754132290" sldId="267"/>
            <ac:picMk id="9" creationId="{8BFBE0E5-1F9C-4FA1-B289-D532FA7EA382}"/>
          </ac:picMkLst>
        </pc:picChg>
        <pc:picChg chg="add del mod">
          <ac:chgData name="Audrey White" userId="db4fe50c3faa69f2" providerId="Windows Live" clId="Web-{F786A605-5206-4DEA-84F9-A2FF7C2486CA}" dt="2018-08-15T19:41:45.195" v="92"/>
          <ac:picMkLst>
            <pc:docMk/>
            <pc:sldMk cId="2754132290" sldId="267"/>
            <ac:picMk id="11" creationId="{8B1F4FE2-18A1-473A-9A83-3BD5F417D49A}"/>
          </ac:picMkLst>
        </pc:picChg>
      </pc:sldChg>
      <pc:sldChg chg="modSp">
        <pc:chgData name="Audrey White" userId="db4fe50c3faa69f2" providerId="Windows Live" clId="Web-{F786A605-5206-4DEA-84F9-A2FF7C2486CA}" dt="2018-08-15T19:46:24.860" v="115" actId="1076"/>
        <pc:sldMkLst>
          <pc:docMk/>
          <pc:sldMk cId="1037903716" sldId="269"/>
        </pc:sldMkLst>
        <pc:spChg chg="mod">
          <ac:chgData name="Audrey White" userId="db4fe50c3faa69f2" providerId="Windows Live" clId="Web-{F786A605-5206-4DEA-84F9-A2FF7C2486CA}" dt="2018-08-15T19:42:48.353" v="111" actId="20577"/>
          <ac:spMkLst>
            <pc:docMk/>
            <pc:sldMk cId="1037903716" sldId="269"/>
            <ac:spMk id="2" creationId="{FB7B0E4D-D320-4CEF-AB3A-129053C7BF58}"/>
          </ac:spMkLst>
        </pc:spChg>
        <pc:picChg chg="mod">
          <ac:chgData name="Audrey White" userId="db4fe50c3faa69f2" providerId="Windows Live" clId="Web-{F786A605-5206-4DEA-84F9-A2FF7C2486CA}" dt="2018-08-15T19:46:24.860" v="115" actId="1076"/>
          <ac:picMkLst>
            <pc:docMk/>
            <pc:sldMk cId="1037903716" sldId="269"/>
            <ac:picMk id="6" creationId="{C6BAEAF5-006E-47AD-9E6E-C560BC20F4FC}"/>
          </ac:picMkLst>
        </pc:picChg>
        <pc:picChg chg="mod">
          <ac:chgData name="Audrey White" userId="db4fe50c3faa69f2" providerId="Windows Live" clId="Web-{F786A605-5206-4DEA-84F9-A2FF7C2486CA}" dt="2018-08-15T19:46:21.829" v="114" actId="1076"/>
          <ac:picMkLst>
            <pc:docMk/>
            <pc:sldMk cId="1037903716" sldId="269"/>
            <ac:picMk id="10" creationId="{6A9B02C4-EE72-4013-8801-F123B96592F5}"/>
          </ac:picMkLst>
        </pc:picChg>
      </pc:sldChg>
      <pc:sldChg chg="addSp modSp mod chgLayout">
        <pc:chgData name="Audrey White" userId="db4fe50c3faa69f2" providerId="Windows Live" clId="Web-{F786A605-5206-4DEA-84F9-A2FF7C2486CA}" dt="2018-08-15T19:51:04.994" v="150" actId="20577"/>
        <pc:sldMkLst>
          <pc:docMk/>
          <pc:sldMk cId="3339828827" sldId="274"/>
        </pc:sldMkLst>
        <pc:spChg chg="mod ord">
          <ac:chgData name="Audrey White" userId="db4fe50c3faa69f2" providerId="Windows Live" clId="Web-{F786A605-5206-4DEA-84F9-A2FF7C2486CA}" dt="2018-08-15T19:50:29.196" v="143" actId="20577"/>
          <ac:spMkLst>
            <pc:docMk/>
            <pc:sldMk cId="3339828827" sldId="274"/>
            <ac:spMk id="2" creationId="{FB7B0E4D-D320-4CEF-AB3A-129053C7BF58}"/>
          </ac:spMkLst>
        </pc:spChg>
        <pc:spChg chg="mod ord">
          <ac:chgData name="Audrey White" userId="db4fe50c3faa69f2" providerId="Windows Live" clId="Web-{F786A605-5206-4DEA-84F9-A2FF7C2486CA}" dt="2018-08-15T19:51:04.994" v="150" actId="20577"/>
          <ac:spMkLst>
            <pc:docMk/>
            <pc:sldMk cId="3339828827" sldId="274"/>
            <ac:spMk id="4" creationId="{349D81B0-E7F2-48C0-AD5B-B744E19AD79E}"/>
          </ac:spMkLst>
        </pc:spChg>
        <pc:spChg chg="mod ord">
          <ac:chgData name="Audrey White" userId="db4fe50c3faa69f2" providerId="Windows Live" clId="Web-{F786A605-5206-4DEA-84F9-A2FF7C2486CA}" dt="2018-08-15T19:49:08.068" v="117"/>
          <ac:spMkLst>
            <pc:docMk/>
            <pc:sldMk cId="3339828827" sldId="274"/>
            <ac:spMk id="5" creationId="{F61829D2-13C8-4CC5-9C90-C5E201A81E7A}"/>
          </ac:spMkLst>
        </pc:spChg>
        <pc:picChg chg="add mod">
          <ac:chgData name="Audrey White" userId="db4fe50c3faa69f2" providerId="Windows Live" clId="Web-{F786A605-5206-4DEA-84F9-A2FF7C2486CA}" dt="2018-08-15T19:49:23.725" v="121" actId="1076"/>
          <ac:picMkLst>
            <pc:docMk/>
            <pc:sldMk cId="3339828827" sldId="274"/>
            <ac:picMk id="3" creationId="{8E3E1279-529D-455B-967E-507BE97F7210}"/>
          </ac:picMkLst>
        </pc:picChg>
        <pc:picChg chg="mod">
          <ac:chgData name="Audrey White" userId="db4fe50c3faa69f2" providerId="Windows Live" clId="Web-{F786A605-5206-4DEA-84F9-A2FF7C2486CA}" dt="2018-08-15T19:49:30.132" v="124" actId="1076"/>
          <ac:picMkLst>
            <pc:docMk/>
            <pc:sldMk cId="3339828827" sldId="274"/>
            <ac:picMk id="6" creationId="{0786B032-D619-4D59-A292-5CD74DABB55E}"/>
          </ac:picMkLst>
        </pc:picChg>
      </pc:sldChg>
      <pc:sldChg chg="addSp modSp mod chgLayout">
        <pc:chgData name="Audrey White" userId="db4fe50c3faa69f2" providerId="Windows Live" clId="Web-{F786A605-5206-4DEA-84F9-A2FF7C2486CA}" dt="2018-08-15T19:53:54.874" v="197" actId="1076"/>
        <pc:sldMkLst>
          <pc:docMk/>
          <pc:sldMk cId="664908401" sldId="275"/>
        </pc:sldMkLst>
        <pc:spChg chg="mod ord">
          <ac:chgData name="Audrey White" userId="db4fe50c3faa69f2" providerId="Windows Live" clId="Web-{F786A605-5206-4DEA-84F9-A2FF7C2486CA}" dt="2018-08-15T19:53:37.390" v="192" actId="20577"/>
          <ac:spMkLst>
            <pc:docMk/>
            <pc:sldMk cId="664908401" sldId="275"/>
            <ac:spMk id="2" creationId="{FB7B0E4D-D320-4CEF-AB3A-129053C7BF58}"/>
          </ac:spMkLst>
        </pc:spChg>
        <pc:spChg chg="mod ord">
          <ac:chgData name="Audrey White" userId="db4fe50c3faa69f2" providerId="Windows Live" clId="Web-{F786A605-5206-4DEA-84F9-A2FF7C2486CA}" dt="2018-08-15T19:52:18.074" v="153"/>
          <ac:spMkLst>
            <pc:docMk/>
            <pc:sldMk cId="664908401" sldId="275"/>
            <ac:spMk id="4" creationId="{349D81B0-E7F2-48C0-AD5B-B744E19AD79E}"/>
          </ac:spMkLst>
        </pc:spChg>
        <pc:spChg chg="mod ord">
          <ac:chgData name="Audrey White" userId="db4fe50c3faa69f2" providerId="Windows Live" clId="Web-{F786A605-5206-4DEA-84F9-A2FF7C2486CA}" dt="2018-08-15T19:52:18.074" v="153"/>
          <ac:spMkLst>
            <pc:docMk/>
            <pc:sldMk cId="664908401" sldId="275"/>
            <ac:spMk id="5" creationId="{F61829D2-13C8-4CC5-9C90-C5E201A81E7A}"/>
          </ac:spMkLst>
        </pc:spChg>
        <pc:picChg chg="mod">
          <ac:chgData name="Audrey White" userId="db4fe50c3faa69f2" providerId="Windows Live" clId="Web-{F786A605-5206-4DEA-84F9-A2FF7C2486CA}" dt="2018-08-15T19:52:57.513" v="163" actId="1076"/>
          <ac:picMkLst>
            <pc:docMk/>
            <pc:sldMk cId="664908401" sldId="275"/>
            <ac:picMk id="3" creationId="{0DE47A53-3BEC-4892-A1D2-731ABFDBED2B}"/>
          </ac:picMkLst>
        </pc:picChg>
        <pc:picChg chg="add mod">
          <ac:chgData name="Audrey White" userId="db4fe50c3faa69f2" providerId="Windows Live" clId="Web-{F786A605-5206-4DEA-84F9-A2FF7C2486CA}" dt="2018-08-15T19:53:54.874" v="197" actId="1076"/>
          <ac:picMkLst>
            <pc:docMk/>
            <pc:sldMk cId="664908401" sldId="275"/>
            <ac:picMk id="7" creationId="{D9FB62A9-1926-4FEF-8946-10193E92FDD5}"/>
          </ac:picMkLst>
        </pc:picChg>
      </pc:sldChg>
      <pc:sldChg chg="del">
        <pc:chgData name="Audrey White" userId="db4fe50c3faa69f2" providerId="Windows Live" clId="Web-{F786A605-5206-4DEA-84F9-A2FF7C2486CA}" dt="2018-08-15T19:53:58.921" v="198"/>
        <pc:sldMkLst>
          <pc:docMk/>
          <pc:sldMk cId="2023751034" sldId="276"/>
        </pc:sldMkLst>
      </pc:sldChg>
      <pc:sldChg chg="del">
        <pc:chgData name="Audrey White" userId="db4fe50c3faa69f2" providerId="Windows Live" clId="Web-{F786A605-5206-4DEA-84F9-A2FF7C2486CA}" dt="2018-08-15T19:38:08.657" v="85"/>
        <pc:sldMkLst>
          <pc:docMk/>
          <pc:sldMk cId="87669855" sldId="280"/>
        </pc:sldMkLst>
      </pc:sldChg>
      <pc:sldChg chg="add del replId">
        <pc:chgData name="Audrey White" userId="db4fe50c3faa69f2" providerId="Windows Live" clId="Web-{F786A605-5206-4DEA-84F9-A2FF7C2486CA}" dt="2018-08-15T19:33:26.226" v="43"/>
        <pc:sldMkLst>
          <pc:docMk/>
          <pc:sldMk cId="818555772" sldId="280"/>
        </pc:sldMkLst>
      </pc:sldChg>
      <pc:sldChg chg="delSp modSp add replId">
        <pc:chgData name="Audrey White" userId="db4fe50c3faa69f2" providerId="Windows Live" clId="Web-{F786A605-5206-4DEA-84F9-A2FF7C2486CA}" dt="2018-08-15T19:38:05.453" v="84"/>
        <pc:sldMkLst>
          <pc:docMk/>
          <pc:sldMk cId="3793136347" sldId="281"/>
        </pc:sldMkLst>
        <pc:spChg chg="mod">
          <ac:chgData name="Audrey White" userId="db4fe50c3faa69f2" providerId="Windows Live" clId="Web-{F786A605-5206-4DEA-84F9-A2FF7C2486CA}" dt="2018-08-15T19:37:43.796" v="74" actId="20577"/>
          <ac:spMkLst>
            <pc:docMk/>
            <pc:sldMk cId="3793136347" sldId="281"/>
            <ac:spMk id="2" creationId="{FB7B0E4D-D320-4CEF-AB3A-129053C7BF58}"/>
          </ac:spMkLst>
        </pc:spChg>
        <pc:spChg chg="mod">
          <ac:chgData name="Audrey White" userId="db4fe50c3faa69f2" providerId="Windows Live" clId="Web-{F786A605-5206-4DEA-84F9-A2FF7C2486CA}" dt="2018-08-15T19:37:55.156" v="83" actId="20577"/>
          <ac:spMkLst>
            <pc:docMk/>
            <pc:sldMk cId="3793136347" sldId="281"/>
            <ac:spMk id="5" creationId="{F61829D2-13C8-4CC5-9C90-C5E201A81E7A}"/>
          </ac:spMkLst>
        </pc:spChg>
        <pc:picChg chg="del">
          <ac:chgData name="Audrey White" userId="db4fe50c3faa69f2" providerId="Windows Live" clId="Web-{F786A605-5206-4DEA-84F9-A2FF7C2486CA}" dt="2018-08-15T19:38:05.453" v="84"/>
          <ac:picMkLst>
            <pc:docMk/>
            <pc:sldMk cId="3793136347" sldId="281"/>
            <ac:picMk id="8" creationId="{440AF7E0-C0FE-4D08-B280-B8635CD0C869}"/>
          </ac:picMkLst>
        </pc:picChg>
      </pc:sldChg>
    </pc:docChg>
  </pc:docChgLst>
  <pc:docChgLst>
    <pc:chgData name="Marco Seman" userId="9f4a43508d51317f" providerId="Windows Live" clId="Web-{B01991C6-C333-40DA-A6A3-6E4754AD0AFE}"/>
    <pc:docChg chg="addSld delSld modSld sldOrd">
      <pc:chgData name="Marco Seman" userId="9f4a43508d51317f" providerId="Windows Live" clId="Web-{B01991C6-C333-40DA-A6A3-6E4754AD0AFE}" dt="2018-08-15T19:54:38.274" v="415" actId="1076"/>
      <pc:docMkLst>
        <pc:docMk/>
      </pc:docMkLst>
      <pc:sldChg chg="modSp">
        <pc:chgData name="Marco Seman" userId="9f4a43508d51317f" providerId="Windows Live" clId="Web-{B01991C6-C333-40DA-A6A3-6E4754AD0AFE}" dt="2018-08-15T19:36:29.226" v="65" actId="14100"/>
        <pc:sldMkLst>
          <pc:docMk/>
          <pc:sldMk cId="814509259" sldId="256"/>
        </pc:sldMkLst>
        <pc:spChg chg="mod">
          <ac:chgData name="Marco Seman" userId="9f4a43508d51317f" providerId="Windows Live" clId="Web-{B01991C6-C333-40DA-A6A3-6E4754AD0AFE}" dt="2018-08-15T19:36:11.539" v="63" actId="14100"/>
          <ac:spMkLst>
            <pc:docMk/>
            <pc:sldMk cId="814509259" sldId="256"/>
            <ac:spMk id="2" creationId="{A4BEAC49-B171-497F-85C6-70D117290447}"/>
          </ac:spMkLst>
        </pc:spChg>
        <pc:spChg chg="mod">
          <ac:chgData name="Marco Seman" userId="9f4a43508d51317f" providerId="Windows Live" clId="Web-{B01991C6-C333-40DA-A6A3-6E4754AD0AFE}" dt="2018-08-15T19:36:29.226" v="65" actId="14100"/>
          <ac:spMkLst>
            <pc:docMk/>
            <pc:sldMk cId="814509259" sldId="256"/>
            <ac:spMk id="6" creationId="{D207A636-DC99-4588-80C4-9E069B97C3FD}"/>
          </ac:spMkLst>
        </pc:spChg>
      </pc:sldChg>
      <pc:sldChg chg="modSp del">
        <pc:chgData name="Marco Seman" userId="9f4a43508d51317f" providerId="Windows Live" clId="Web-{B01991C6-C333-40DA-A6A3-6E4754AD0AFE}" dt="2018-08-15T19:35:45.897" v="59"/>
        <pc:sldMkLst>
          <pc:docMk/>
          <pc:sldMk cId="2327226077" sldId="257"/>
        </pc:sldMkLst>
        <pc:spChg chg="mod">
          <ac:chgData name="Marco Seman" userId="9f4a43508d51317f" providerId="Windows Live" clId="Web-{B01991C6-C333-40DA-A6A3-6E4754AD0AFE}" dt="2018-08-15T19:35:23.006" v="51" actId="20577"/>
          <ac:spMkLst>
            <pc:docMk/>
            <pc:sldMk cId="2327226077" sldId="257"/>
            <ac:spMk id="9" creationId="{F0B7A5F1-37CE-40A0-9EA2-87E93E24EA96}"/>
          </ac:spMkLst>
        </pc:spChg>
      </pc:sldChg>
      <pc:sldChg chg="modSp">
        <pc:chgData name="Marco Seman" userId="9f4a43508d51317f" providerId="Windows Live" clId="Web-{B01991C6-C333-40DA-A6A3-6E4754AD0AFE}" dt="2018-08-15T19:50:05.386" v="385" actId="20577"/>
        <pc:sldMkLst>
          <pc:docMk/>
          <pc:sldMk cId="2779936141" sldId="260"/>
        </pc:sldMkLst>
        <pc:spChg chg="mod">
          <ac:chgData name="Marco Seman" userId="9f4a43508d51317f" providerId="Windows Live" clId="Web-{B01991C6-C333-40DA-A6A3-6E4754AD0AFE}" dt="2018-08-15T19:50:05.386" v="385" actId="20577"/>
          <ac:spMkLst>
            <pc:docMk/>
            <pc:sldMk cId="2779936141" sldId="260"/>
            <ac:spMk id="5" creationId="{F61829D2-13C8-4CC5-9C90-C5E201A81E7A}"/>
          </ac:spMkLst>
        </pc:spChg>
      </pc:sldChg>
      <pc:sldChg chg="delSp ord">
        <pc:chgData name="Marco Seman" userId="9f4a43508d51317f" providerId="Windows Live" clId="Web-{B01991C6-C333-40DA-A6A3-6E4754AD0AFE}" dt="2018-08-15T19:39:59.480" v="198"/>
        <pc:sldMkLst>
          <pc:docMk/>
          <pc:sldMk cId="2241714507" sldId="261"/>
        </pc:sldMkLst>
        <pc:spChg chg="del">
          <ac:chgData name="Marco Seman" userId="9f4a43508d51317f" providerId="Windows Live" clId="Web-{B01991C6-C333-40DA-A6A3-6E4754AD0AFE}" dt="2018-08-15T19:39:59.480" v="198"/>
          <ac:spMkLst>
            <pc:docMk/>
            <pc:sldMk cId="2241714507" sldId="261"/>
            <ac:spMk id="3" creationId="{919A3FDB-AE1C-4366-9B0D-57427A6F0453}"/>
          </ac:spMkLst>
        </pc:spChg>
      </pc:sldChg>
      <pc:sldChg chg="addSp delSp modSp">
        <pc:chgData name="Marco Seman" userId="9f4a43508d51317f" providerId="Windows Live" clId="Web-{B01991C6-C333-40DA-A6A3-6E4754AD0AFE}" dt="2018-08-15T19:45:30.997" v="320" actId="1076"/>
        <pc:sldMkLst>
          <pc:docMk/>
          <pc:sldMk cId="3622659420" sldId="262"/>
        </pc:sldMkLst>
        <pc:spChg chg="add del mod">
          <ac:chgData name="Marco Seman" userId="9f4a43508d51317f" providerId="Windows Live" clId="Web-{B01991C6-C333-40DA-A6A3-6E4754AD0AFE}" dt="2018-08-15T19:45:30.997" v="320" actId="1076"/>
          <ac:spMkLst>
            <pc:docMk/>
            <pc:sldMk cId="3622659420" sldId="262"/>
            <ac:spMk id="2" creationId="{FB7B0E4D-D320-4CEF-AB3A-129053C7BF58}"/>
          </ac:spMkLst>
        </pc:spChg>
        <pc:spChg chg="add mod">
          <ac:chgData name="Marco Seman" userId="9f4a43508d51317f" providerId="Windows Live" clId="Web-{B01991C6-C333-40DA-A6A3-6E4754AD0AFE}" dt="2018-08-15T19:45:11.989" v="311" actId="1076"/>
          <ac:spMkLst>
            <pc:docMk/>
            <pc:sldMk cId="3622659420" sldId="262"/>
            <ac:spMk id="6" creationId="{0F36EEFB-31DC-4F71-904B-71071F656BB2}"/>
          </ac:spMkLst>
        </pc:spChg>
        <pc:spChg chg="add del mod">
          <ac:chgData name="Marco Seman" userId="9f4a43508d51317f" providerId="Windows Live" clId="Web-{B01991C6-C333-40DA-A6A3-6E4754AD0AFE}" dt="2018-08-15T19:45:16.569" v="313"/>
          <ac:spMkLst>
            <pc:docMk/>
            <pc:sldMk cId="3622659420" sldId="262"/>
            <ac:spMk id="11" creationId="{D12D6709-510C-44B5-8870-F74C418ECCC3}"/>
          </ac:spMkLst>
        </pc:spChg>
      </pc:sldChg>
      <pc:sldChg chg="addSp modSp">
        <pc:chgData name="Marco Seman" userId="9f4a43508d51317f" providerId="Windows Live" clId="Web-{B01991C6-C333-40DA-A6A3-6E4754AD0AFE}" dt="2018-08-15T19:46:47.124" v="356" actId="1076"/>
        <pc:sldMkLst>
          <pc:docMk/>
          <pc:sldMk cId="4150199185" sldId="264"/>
        </pc:sldMkLst>
        <pc:spChg chg="mod">
          <ac:chgData name="Marco Seman" userId="9f4a43508d51317f" providerId="Windows Live" clId="Web-{B01991C6-C333-40DA-A6A3-6E4754AD0AFE}" dt="2018-08-15T19:46:47.124" v="356" actId="1076"/>
          <ac:spMkLst>
            <pc:docMk/>
            <pc:sldMk cId="4150199185" sldId="264"/>
            <ac:spMk id="2" creationId="{FB7B0E4D-D320-4CEF-AB3A-129053C7BF58}"/>
          </ac:spMkLst>
        </pc:spChg>
        <pc:spChg chg="add mod">
          <ac:chgData name="Marco Seman" userId="9f4a43508d51317f" providerId="Windows Live" clId="Web-{B01991C6-C333-40DA-A6A3-6E4754AD0AFE}" dt="2018-08-15T19:46:45.029" v="355" actId="1076"/>
          <ac:spMkLst>
            <pc:docMk/>
            <pc:sldMk cId="4150199185" sldId="264"/>
            <ac:spMk id="8" creationId="{344763C9-AA42-439E-BCE3-45D1D54E03BB}"/>
          </ac:spMkLst>
        </pc:spChg>
      </pc:sldChg>
      <pc:sldChg chg="addSp delSp modSp">
        <pc:chgData name="Marco Seman" userId="9f4a43508d51317f" providerId="Windows Live" clId="Web-{B01991C6-C333-40DA-A6A3-6E4754AD0AFE}" dt="2018-08-15T19:41:01.716" v="223" actId="1076"/>
        <pc:sldMkLst>
          <pc:docMk/>
          <pc:sldMk cId="2754132290" sldId="267"/>
        </pc:sldMkLst>
        <pc:spChg chg="mod">
          <ac:chgData name="Marco Seman" userId="9f4a43508d51317f" providerId="Windows Live" clId="Web-{B01991C6-C333-40DA-A6A3-6E4754AD0AFE}" dt="2018-08-15T19:41:01.716" v="223" actId="1076"/>
          <ac:spMkLst>
            <pc:docMk/>
            <pc:sldMk cId="2754132290" sldId="267"/>
            <ac:spMk id="2" creationId="{FB7B0E4D-D320-4CEF-AB3A-129053C7BF58}"/>
          </ac:spMkLst>
        </pc:spChg>
        <pc:spChg chg="del">
          <ac:chgData name="Marco Seman" userId="9f4a43508d51317f" providerId="Windows Live" clId="Web-{B01991C6-C333-40DA-A6A3-6E4754AD0AFE}" dt="2018-08-15T19:40:20.934" v="210"/>
          <ac:spMkLst>
            <pc:docMk/>
            <pc:sldMk cId="2754132290" sldId="267"/>
            <ac:spMk id="3" creationId="{C6FC3CA8-C263-4F90-9B05-91AE67A42BDB}"/>
          </ac:spMkLst>
        </pc:spChg>
        <pc:picChg chg="mod">
          <ac:chgData name="Marco Seman" userId="9f4a43508d51317f" providerId="Windows Live" clId="Web-{B01991C6-C333-40DA-A6A3-6E4754AD0AFE}" dt="2018-08-15T19:40:32.840" v="213" actId="14100"/>
          <ac:picMkLst>
            <pc:docMk/>
            <pc:sldMk cId="2754132290" sldId="267"/>
            <ac:picMk id="6" creationId="{3930E45C-2EED-4606-A828-2A64EF200E2F}"/>
          </ac:picMkLst>
        </pc:picChg>
        <pc:picChg chg="add mod">
          <ac:chgData name="Marco Seman" userId="9f4a43508d51317f" providerId="Windows Live" clId="Web-{B01991C6-C333-40DA-A6A3-6E4754AD0AFE}" dt="2018-08-15T19:40:48.841" v="218" actId="1076"/>
          <ac:picMkLst>
            <pc:docMk/>
            <pc:sldMk cId="2754132290" sldId="267"/>
            <ac:picMk id="8" creationId="{9B329F48-39EB-4AA5-95D9-5E306C527B10}"/>
          </ac:picMkLst>
        </pc:picChg>
      </pc:sldChg>
      <pc:sldChg chg="delSp del">
        <pc:chgData name="Marco Seman" userId="9f4a43508d51317f" providerId="Windows Live" clId="Web-{B01991C6-C333-40DA-A6A3-6E4754AD0AFE}" dt="2018-08-15T19:40:51.372" v="219"/>
        <pc:sldMkLst>
          <pc:docMk/>
          <pc:sldMk cId="4031889556" sldId="268"/>
        </pc:sldMkLst>
        <pc:picChg chg="del">
          <ac:chgData name="Marco Seman" userId="9f4a43508d51317f" providerId="Windows Live" clId="Web-{B01991C6-C333-40DA-A6A3-6E4754AD0AFE}" dt="2018-08-15T19:40:36.044" v="214"/>
          <ac:picMkLst>
            <pc:docMk/>
            <pc:sldMk cId="4031889556" sldId="268"/>
            <ac:picMk id="6" creationId="{F1D07665-13E2-4A6F-AF39-AAE9D82C986A}"/>
          </ac:picMkLst>
        </pc:picChg>
      </pc:sldChg>
      <pc:sldChg chg="addSp delSp modSp">
        <pc:chgData name="Marco Seman" userId="9f4a43508d51317f" providerId="Windows Live" clId="Web-{B01991C6-C333-40DA-A6A3-6E4754AD0AFE}" dt="2018-08-15T19:42:22.014" v="244" actId="14100"/>
        <pc:sldMkLst>
          <pc:docMk/>
          <pc:sldMk cId="1037903716" sldId="269"/>
        </pc:sldMkLst>
        <pc:spChg chg="mod">
          <ac:chgData name="Marco Seman" userId="9f4a43508d51317f" providerId="Windows Live" clId="Web-{B01991C6-C333-40DA-A6A3-6E4754AD0AFE}" dt="2018-08-15T19:41:48.296" v="229" actId="14100"/>
          <ac:spMkLst>
            <pc:docMk/>
            <pc:sldMk cId="1037903716" sldId="269"/>
            <ac:spMk id="2" creationId="{FB7B0E4D-D320-4CEF-AB3A-129053C7BF58}"/>
          </ac:spMkLst>
        </pc:spChg>
        <pc:spChg chg="del">
          <ac:chgData name="Marco Seman" userId="9f4a43508d51317f" providerId="Windows Live" clId="Web-{B01991C6-C333-40DA-A6A3-6E4754AD0AFE}" dt="2018-08-15T19:41:32.638" v="225"/>
          <ac:spMkLst>
            <pc:docMk/>
            <pc:sldMk cId="1037903716" sldId="269"/>
            <ac:spMk id="3" creationId="{A2EB6F3E-7830-4A36-A34D-73B178A1BBE8}"/>
          </ac:spMkLst>
        </pc:spChg>
        <pc:spChg chg="add mod">
          <ac:chgData name="Marco Seman" userId="9f4a43508d51317f" providerId="Windows Live" clId="Web-{B01991C6-C333-40DA-A6A3-6E4754AD0AFE}" dt="2018-08-15T19:42:02.561" v="238" actId="20577"/>
          <ac:spMkLst>
            <pc:docMk/>
            <pc:sldMk cId="1037903716" sldId="269"/>
            <ac:spMk id="9" creationId="{672520EE-9D31-4A47-892F-A633BD996A27}"/>
          </ac:spMkLst>
        </pc:spChg>
        <pc:picChg chg="mod">
          <ac:chgData name="Marco Seman" userId="9f4a43508d51317f" providerId="Windows Live" clId="Web-{B01991C6-C333-40DA-A6A3-6E4754AD0AFE}" dt="2018-08-15T19:41:43.623" v="228" actId="1076"/>
          <ac:picMkLst>
            <pc:docMk/>
            <pc:sldMk cId="1037903716" sldId="269"/>
            <ac:picMk id="6" creationId="{C6BAEAF5-006E-47AD-9E6E-C560BC20F4FC}"/>
          </ac:picMkLst>
        </pc:picChg>
        <pc:picChg chg="add mod">
          <ac:chgData name="Marco Seman" userId="9f4a43508d51317f" providerId="Windows Live" clId="Web-{B01991C6-C333-40DA-A6A3-6E4754AD0AFE}" dt="2018-08-15T19:42:22.014" v="244" actId="14100"/>
          <ac:picMkLst>
            <pc:docMk/>
            <pc:sldMk cId="1037903716" sldId="269"/>
            <ac:picMk id="10" creationId="{6A9B02C4-EE72-4013-8801-F123B96592F5}"/>
          </ac:picMkLst>
        </pc:picChg>
      </pc:sldChg>
      <pc:sldChg chg="delSp del">
        <pc:chgData name="Marco Seman" userId="9f4a43508d51317f" providerId="Windows Live" clId="Web-{B01991C6-C333-40DA-A6A3-6E4754AD0AFE}" dt="2018-08-15T19:42:29.608" v="245"/>
        <pc:sldMkLst>
          <pc:docMk/>
          <pc:sldMk cId="642485180" sldId="270"/>
        </pc:sldMkLst>
        <pc:picChg chg="del">
          <ac:chgData name="Marco Seman" userId="9f4a43508d51317f" providerId="Windows Live" clId="Web-{B01991C6-C333-40DA-A6A3-6E4754AD0AFE}" dt="2018-08-15T19:42:07.905" v="240"/>
          <ac:picMkLst>
            <pc:docMk/>
            <pc:sldMk cId="642485180" sldId="270"/>
            <ac:picMk id="6" creationId="{64F34695-4E83-4DDF-B8E6-8CE854C94A27}"/>
          </ac:picMkLst>
        </pc:picChg>
      </pc:sldChg>
      <pc:sldChg chg="modSp">
        <pc:chgData name="Marco Seman" userId="9f4a43508d51317f" providerId="Windows Live" clId="Web-{B01991C6-C333-40DA-A6A3-6E4754AD0AFE}" dt="2018-08-15T19:39:02.557" v="164" actId="20577"/>
        <pc:sldMkLst>
          <pc:docMk/>
          <pc:sldMk cId="2187963765" sldId="271"/>
        </pc:sldMkLst>
        <pc:spChg chg="mod">
          <ac:chgData name="Marco Seman" userId="9f4a43508d51317f" providerId="Windows Live" clId="Web-{B01991C6-C333-40DA-A6A3-6E4754AD0AFE}" dt="2018-08-15T19:39:02.557" v="164" actId="20577"/>
          <ac:spMkLst>
            <pc:docMk/>
            <pc:sldMk cId="2187963765" sldId="271"/>
            <ac:spMk id="2" creationId="{FB7B0E4D-D320-4CEF-AB3A-129053C7BF58}"/>
          </ac:spMkLst>
        </pc:spChg>
      </pc:sldChg>
      <pc:sldChg chg="modSp">
        <pc:chgData name="Marco Seman" userId="9f4a43508d51317f" providerId="Windows Live" clId="Web-{B01991C6-C333-40DA-A6A3-6E4754AD0AFE}" dt="2018-08-15T19:42:52.234" v="274" actId="20577"/>
        <pc:sldMkLst>
          <pc:docMk/>
          <pc:sldMk cId="380394010" sldId="272"/>
        </pc:sldMkLst>
        <pc:spChg chg="mod">
          <ac:chgData name="Marco Seman" userId="9f4a43508d51317f" providerId="Windows Live" clId="Web-{B01991C6-C333-40DA-A6A3-6E4754AD0AFE}" dt="2018-08-15T19:42:52.234" v="274" actId="20577"/>
          <ac:spMkLst>
            <pc:docMk/>
            <pc:sldMk cId="380394010" sldId="272"/>
            <ac:spMk id="2" creationId="{FB7B0E4D-D320-4CEF-AB3A-129053C7BF58}"/>
          </ac:spMkLst>
        </pc:spChg>
        <pc:spChg chg="mod">
          <ac:chgData name="Marco Seman" userId="9f4a43508d51317f" providerId="Windows Live" clId="Web-{B01991C6-C333-40DA-A6A3-6E4754AD0AFE}" dt="2018-08-15T19:42:39.265" v="250" actId="20577"/>
          <ac:spMkLst>
            <pc:docMk/>
            <pc:sldMk cId="380394010" sldId="272"/>
            <ac:spMk id="5" creationId="{F61829D2-13C8-4CC5-9C90-C5E201A81E7A}"/>
          </ac:spMkLst>
        </pc:spChg>
      </pc:sldChg>
      <pc:sldChg chg="modSp">
        <pc:chgData name="Marco Seman" userId="9f4a43508d51317f" providerId="Windows Live" clId="Web-{B01991C6-C333-40DA-A6A3-6E4754AD0AFE}" dt="2018-08-15T19:50:18.404" v="390" actId="20577"/>
        <pc:sldMkLst>
          <pc:docMk/>
          <pc:sldMk cId="18004270" sldId="273"/>
        </pc:sldMkLst>
        <pc:spChg chg="mod">
          <ac:chgData name="Marco Seman" userId="9f4a43508d51317f" providerId="Windows Live" clId="Web-{B01991C6-C333-40DA-A6A3-6E4754AD0AFE}" dt="2018-08-15T19:50:18.404" v="390" actId="20577"/>
          <ac:spMkLst>
            <pc:docMk/>
            <pc:sldMk cId="18004270" sldId="273"/>
            <ac:spMk id="2" creationId="{FB7B0E4D-D320-4CEF-AB3A-129053C7BF58}"/>
          </ac:spMkLst>
        </pc:spChg>
      </pc:sldChg>
      <pc:sldChg chg="addSp delSp modSp">
        <pc:chgData name="Marco Seman" userId="9f4a43508d51317f" providerId="Windows Live" clId="Web-{B01991C6-C333-40DA-A6A3-6E4754AD0AFE}" dt="2018-08-15T19:52:30.254" v="414"/>
        <pc:sldMkLst>
          <pc:docMk/>
          <pc:sldMk cId="3339828827" sldId="274"/>
        </pc:sldMkLst>
        <pc:spChg chg="del">
          <ac:chgData name="Marco Seman" userId="9f4a43508d51317f" providerId="Windows Live" clId="Web-{B01991C6-C333-40DA-A6A3-6E4754AD0AFE}" dt="2018-08-15T19:52:26.472" v="413"/>
          <ac:spMkLst>
            <pc:docMk/>
            <pc:sldMk cId="3339828827" sldId="274"/>
            <ac:spMk id="4" creationId="{349D81B0-E7F2-48C0-AD5B-B744E19AD79E}"/>
          </ac:spMkLst>
        </pc:spChg>
        <pc:spChg chg="del">
          <ac:chgData name="Marco Seman" userId="9f4a43508d51317f" providerId="Windows Live" clId="Web-{B01991C6-C333-40DA-A6A3-6E4754AD0AFE}" dt="2018-08-15T19:52:30.254" v="414"/>
          <ac:spMkLst>
            <pc:docMk/>
            <pc:sldMk cId="3339828827" sldId="274"/>
            <ac:spMk id="5" creationId="{F61829D2-13C8-4CC5-9C90-C5E201A81E7A}"/>
          </ac:spMkLst>
        </pc:spChg>
        <pc:spChg chg="add mod">
          <ac:chgData name="Marco Seman" userId="9f4a43508d51317f" providerId="Windows Live" clId="Web-{B01991C6-C333-40DA-A6A3-6E4754AD0AFE}" dt="2018-08-15T19:52:30.254" v="414"/>
          <ac:spMkLst>
            <pc:docMk/>
            <pc:sldMk cId="3339828827" sldId="274"/>
            <ac:spMk id="8" creationId="{0D7953E4-938B-4249-9643-5BE8D400212F}"/>
          </ac:spMkLst>
        </pc:spChg>
      </pc:sldChg>
      <pc:sldChg chg="addSp delSp modSp del">
        <pc:chgData name="Marco Seman" userId="9f4a43508d51317f" providerId="Windows Live" clId="Web-{B01991C6-C333-40DA-A6A3-6E4754AD0AFE}" dt="2018-08-15T19:52:03.046" v="411"/>
        <pc:sldMkLst>
          <pc:docMk/>
          <pc:sldMk cId="27486992" sldId="277"/>
        </pc:sldMkLst>
        <pc:spChg chg="del">
          <ac:chgData name="Marco Seman" userId="9f4a43508d51317f" providerId="Windows Live" clId="Web-{B01991C6-C333-40DA-A6A3-6E4754AD0AFE}" dt="2018-08-15T19:51:26.603" v="401"/>
          <ac:spMkLst>
            <pc:docMk/>
            <pc:sldMk cId="27486992" sldId="277"/>
            <ac:spMk id="2" creationId="{FB7B0E4D-D320-4CEF-AB3A-129053C7BF58}"/>
          </ac:spMkLst>
        </pc:spChg>
        <pc:spChg chg="add mod">
          <ac:chgData name="Marco Seman" userId="9f4a43508d51317f" providerId="Windows Live" clId="Web-{B01991C6-C333-40DA-A6A3-6E4754AD0AFE}" dt="2018-08-15T19:51:26.603" v="401"/>
          <ac:spMkLst>
            <pc:docMk/>
            <pc:sldMk cId="27486992" sldId="277"/>
            <ac:spMk id="7" creationId="{EDD6B18F-8196-4839-BF8C-E558165B98A5}"/>
          </ac:spMkLst>
        </pc:spChg>
        <pc:picChg chg="del">
          <ac:chgData name="Marco Seman" userId="9f4a43508d51317f" providerId="Windows Live" clId="Web-{B01991C6-C333-40DA-A6A3-6E4754AD0AFE}" dt="2018-08-15T19:51:48.106" v="406"/>
          <ac:picMkLst>
            <pc:docMk/>
            <pc:sldMk cId="27486992" sldId="277"/>
            <ac:picMk id="3" creationId="{C125D9CD-BCEE-45FC-A9B5-8C66DA709432}"/>
          </ac:picMkLst>
        </pc:picChg>
      </pc:sldChg>
      <pc:sldChg chg="addSp delSp modSp">
        <pc:chgData name="Marco Seman" userId="9f4a43508d51317f" providerId="Windows Live" clId="Web-{B01991C6-C333-40DA-A6A3-6E4754AD0AFE}" dt="2018-08-15T19:52:14.548" v="412" actId="20577"/>
        <pc:sldMkLst>
          <pc:docMk/>
          <pc:sldMk cId="2462741485" sldId="278"/>
        </pc:sldMkLst>
        <pc:spChg chg="mod">
          <ac:chgData name="Marco Seman" userId="9f4a43508d51317f" providerId="Windows Live" clId="Web-{B01991C6-C333-40DA-A6A3-6E4754AD0AFE}" dt="2018-08-15T19:51:18.070" v="399" actId="1076"/>
          <ac:spMkLst>
            <pc:docMk/>
            <pc:sldMk cId="2462741485" sldId="278"/>
            <ac:spMk id="2" creationId="{FB7B0E4D-D320-4CEF-AB3A-129053C7BF58}"/>
          </ac:spMkLst>
        </pc:spChg>
        <pc:spChg chg="del">
          <ac:chgData name="Marco Seman" userId="9f4a43508d51317f" providerId="Windows Live" clId="Web-{B01991C6-C333-40DA-A6A3-6E4754AD0AFE}" dt="2018-08-15T19:51:05.615" v="394"/>
          <ac:spMkLst>
            <pc:docMk/>
            <pc:sldMk cId="2462741485" sldId="278"/>
            <ac:spMk id="4" creationId="{349D81B0-E7F2-48C0-AD5B-B744E19AD79E}"/>
          </ac:spMkLst>
        </pc:spChg>
        <pc:spChg chg="add mod">
          <ac:chgData name="Marco Seman" userId="9f4a43508d51317f" providerId="Windows Live" clId="Web-{B01991C6-C333-40DA-A6A3-6E4754AD0AFE}" dt="2018-08-15T19:52:14.548" v="412" actId="20577"/>
          <ac:spMkLst>
            <pc:docMk/>
            <pc:sldMk cId="2462741485" sldId="278"/>
            <ac:spMk id="7" creationId="{D376DB12-31BB-4A19-A391-AF27FE1FD531}"/>
          </ac:spMkLst>
        </pc:spChg>
        <pc:picChg chg="add mod">
          <ac:chgData name="Marco Seman" userId="9f4a43508d51317f" providerId="Windows Live" clId="Web-{B01991C6-C333-40DA-A6A3-6E4754AD0AFE}" dt="2018-08-15T19:52:00.499" v="410" actId="14100"/>
          <ac:picMkLst>
            <pc:docMk/>
            <pc:sldMk cId="2462741485" sldId="278"/>
            <ac:picMk id="3" creationId="{D44CD5C6-03EC-46DB-8977-21197DCF2FFF}"/>
          </ac:picMkLst>
        </pc:picChg>
        <pc:picChg chg="mod">
          <ac:chgData name="Marco Seman" userId="9f4a43508d51317f" providerId="Windows Live" clId="Web-{B01991C6-C333-40DA-A6A3-6E4754AD0AFE}" dt="2018-08-15T19:51:21.211" v="400" actId="14100"/>
          <ac:picMkLst>
            <pc:docMk/>
            <pc:sldMk cId="2462741485" sldId="278"/>
            <ac:picMk id="6" creationId="{9AA8D032-19A6-4954-9F14-65318FD3F1C9}"/>
          </ac:picMkLst>
        </pc:picChg>
      </pc:sldChg>
      <pc:sldChg chg="modSp ord">
        <pc:chgData name="Marco Seman" userId="9f4a43508d51317f" providerId="Windows Live" clId="Web-{B01991C6-C333-40DA-A6A3-6E4754AD0AFE}" dt="2018-08-15T19:39:39.464" v="196" actId="20577"/>
        <pc:sldMkLst>
          <pc:docMk/>
          <pc:sldMk cId="3406202538" sldId="279"/>
        </pc:sldMkLst>
        <pc:spChg chg="mod">
          <ac:chgData name="Marco Seman" userId="9f4a43508d51317f" providerId="Windows Live" clId="Web-{B01991C6-C333-40DA-A6A3-6E4754AD0AFE}" dt="2018-08-15T19:39:39.464" v="196" actId="20577"/>
          <ac:spMkLst>
            <pc:docMk/>
            <pc:sldMk cId="3406202538" sldId="279"/>
            <ac:spMk id="2" creationId="{FB7B0E4D-D320-4CEF-AB3A-129053C7BF58}"/>
          </ac:spMkLst>
        </pc:spChg>
      </pc:sldChg>
      <pc:sldChg chg="delSp modSp new ord">
        <pc:chgData name="Marco Seman" userId="9f4a43508d51317f" providerId="Windows Live" clId="Web-{B01991C6-C333-40DA-A6A3-6E4754AD0AFE}" dt="2018-08-15T19:37:26.556" v="103" actId="14100"/>
        <pc:sldMkLst>
          <pc:docMk/>
          <pc:sldMk cId="87669855" sldId="280"/>
        </pc:sldMkLst>
        <pc:spChg chg="mod">
          <ac:chgData name="Marco Seman" userId="9f4a43508d51317f" providerId="Windows Live" clId="Web-{B01991C6-C333-40DA-A6A3-6E4754AD0AFE}" dt="2018-08-15T19:35:09.506" v="48" actId="20577"/>
          <ac:spMkLst>
            <pc:docMk/>
            <pc:sldMk cId="87669855" sldId="280"/>
            <ac:spMk id="2" creationId="{A3965A39-6125-4306-9DC2-9E3EEB28CB6A}"/>
          </ac:spMkLst>
        </pc:spChg>
        <pc:spChg chg="del">
          <ac:chgData name="Marco Seman" userId="9f4a43508d51317f" providerId="Windows Live" clId="Web-{B01991C6-C333-40DA-A6A3-6E4754AD0AFE}" dt="2018-08-15T19:34:35.287" v="2"/>
          <ac:spMkLst>
            <pc:docMk/>
            <pc:sldMk cId="87669855" sldId="280"/>
            <ac:spMk id="3" creationId="{D93E9461-9C99-423F-9111-B7E93A22470C}"/>
          </ac:spMkLst>
        </pc:spChg>
        <pc:spChg chg="mod">
          <ac:chgData name="Marco Seman" userId="9f4a43508d51317f" providerId="Windows Live" clId="Web-{B01991C6-C333-40DA-A6A3-6E4754AD0AFE}" dt="2018-08-15T19:37:26.556" v="103" actId="14100"/>
          <ac:spMkLst>
            <pc:docMk/>
            <pc:sldMk cId="87669855" sldId="280"/>
            <ac:spMk id="4" creationId="{B6F92095-4E2D-42DF-9A7E-460B475505C7}"/>
          </ac:spMkLst>
        </pc:spChg>
      </pc:sldChg>
      <pc:sldChg chg="addSp modSp">
        <pc:chgData name="Marco Seman" userId="9f4a43508d51317f" providerId="Windows Live" clId="Web-{B01991C6-C333-40DA-A6A3-6E4754AD0AFE}" dt="2018-08-15T19:39:20.527" v="177" actId="20577"/>
        <pc:sldMkLst>
          <pc:docMk/>
          <pc:sldMk cId="3793136347" sldId="281"/>
        </pc:sldMkLst>
        <pc:spChg chg="mod">
          <ac:chgData name="Marco Seman" userId="9f4a43508d51317f" providerId="Windows Live" clId="Web-{B01991C6-C333-40DA-A6A3-6E4754AD0AFE}" dt="2018-08-15T19:39:20.527" v="177" actId="20577"/>
          <ac:spMkLst>
            <pc:docMk/>
            <pc:sldMk cId="3793136347" sldId="281"/>
            <ac:spMk id="2" creationId="{FB7B0E4D-D320-4CEF-AB3A-129053C7BF58}"/>
          </ac:spMkLst>
        </pc:spChg>
        <pc:picChg chg="add mod">
          <ac:chgData name="Marco Seman" userId="9f4a43508d51317f" providerId="Windows Live" clId="Web-{B01991C6-C333-40DA-A6A3-6E4754AD0AFE}" dt="2018-08-15T19:38:31.994" v="109" actId="1076"/>
          <ac:picMkLst>
            <pc:docMk/>
            <pc:sldMk cId="3793136347" sldId="281"/>
            <ac:picMk id="3" creationId="{3CD1431F-8957-413B-BA92-0215645753CA}"/>
          </ac:picMkLst>
        </pc:picChg>
      </pc:sldChg>
    </pc:docChg>
  </pc:docChgLst>
  <pc:docChgLst>
    <pc:chgData name="Audrey White" userId="db4fe50c3faa69f2" providerId="Windows Live" clId="Web-{9B7C2A81-F980-4332-9200-66B6FBCB8C1F}"/>
    <pc:docChg chg="addSld delSld modSld sldOrd">
      <pc:chgData name="Audrey White" userId="db4fe50c3faa69f2" providerId="Windows Live" clId="Web-{9B7C2A81-F980-4332-9200-66B6FBCB8C1F}" dt="2018-08-15T02:58:23.540" v="633" actId="14100"/>
      <pc:docMkLst>
        <pc:docMk/>
      </pc:docMkLst>
      <pc:sldChg chg="modSp">
        <pc:chgData name="Audrey White" userId="db4fe50c3faa69f2" providerId="Windows Live" clId="Web-{9B7C2A81-F980-4332-9200-66B6FBCB8C1F}" dt="2018-08-15T02:30:18.341" v="79" actId="20577"/>
        <pc:sldMkLst>
          <pc:docMk/>
          <pc:sldMk cId="2327226077" sldId="257"/>
        </pc:sldMkLst>
        <pc:spChg chg="mod">
          <ac:chgData name="Audrey White" userId="db4fe50c3faa69f2" providerId="Windows Live" clId="Web-{9B7C2A81-F980-4332-9200-66B6FBCB8C1F}" dt="2018-08-15T02:30:18.341" v="79" actId="20577"/>
          <ac:spMkLst>
            <pc:docMk/>
            <pc:sldMk cId="2327226077" sldId="257"/>
            <ac:spMk id="9" creationId="{F0B7A5F1-37CE-40A0-9EA2-87E93E24EA96}"/>
          </ac:spMkLst>
        </pc:spChg>
      </pc:sldChg>
      <pc:sldChg chg="modSp">
        <pc:chgData name="Audrey White" userId="db4fe50c3faa69f2" providerId="Windows Live" clId="Web-{9B7C2A81-F980-4332-9200-66B6FBCB8C1F}" dt="2018-08-15T02:30:18.951" v="82" actId="20577"/>
        <pc:sldMkLst>
          <pc:docMk/>
          <pc:sldMk cId="1459101274" sldId="259"/>
        </pc:sldMkLst>
        <pc:spChg chg="mod">
          <ac:chgData name="Audrey White" userId="db4fe50c3faa69f2" providerId="Windows Live" clId="Web-{9B7C2A81-F980-4332-9200-66B6FBCB8C1F}" dt="2018-08-15T02:30:18.951" v="82" actId="20577"/>
          <ac:spMkLst>
            <pc:docMk/>
            <pc:sldMk cId="1459101274" sldId="259"/>
            <ac:spMk id="5" creationId="{F61829D2-13C8-4CC5-9C90-C5E201A81E7A}"/>
          </ac:spMkLst>
        </pc:spChg>
      </pc:sldChg>
      <pc:sldChg chg="modSp">
        <pc:chgData name="Audrey White" userId="db4fe50c3faa69f2" providerId="Windows Live" clId="Web-{9B7C2A81-F980-4332-9200-66B6FBCB8C1F}" dt="2018-08-15T02:31:21.843" v="132" actId="20577"/>
        <pc:sldMkLst>
          <pc:docMk/>
          <pc:sldMk cId="2779936141" sldId="260"/>
        </pc:sldMkLst>
        <pc:spChg chg="mod">
          <ac:chgData name="Audrey White" userId="db4fe50c3faa69f2" providerId="Windows Live" clId="Web-{9B7C2A81-F980-4332-9200-66B6FBCB8C1F}" dt="2018-08-15T02:31:21.843" v="132" actId="20577"/>
          <ac:spMkLst>
            <pc:docMk/>
            <pc:sldMk cId="2779936141" sldId="260"/>
            <ac:spMk id="5" creationId="{F61829D2-13C8-4CC5-9C90-C5E201A81E7A}"/>
          </ac:spMkLst>
        </pc:spChg>
      </pc:sldChg>
      <pc:sldChg chg="addSp modSp mod ord chgLayout">
        <pc:chgData name="Audrey White" userId="db4fe50c3faa69f2" providerId="Windows Live" clId="Web-{9B7C2A81-F980-4332-9200-66B6FBCB8C1F}" dt="2018-08-15T02:32:07.405" v="148" actId="1076"/>
        <pc:sldMkLst>
          <pc:docMk/>
          <pc:sldMk cId="2241714507" sldId="261"/>
        </pc:sldMkLst>
        <pc:spChg chg="mod ord">
          <ac:chgData name="Audrey White" userId="db4fe50c3faa69f2" providerId="Windows Live" clId="Web-{9B7C2A81-F980-4332-9200-66B6FBCB8C1F}" dt="2018-08-15T02:32:07.405" v="148" actId="1076"/>
          <ac:spMkLst>
            <pc:docMk/>
            <pc:sldMk cId="2241714507" sldId="261"/>
            <ac:spMk id="2" creationId="{FB7B0E4D-D320-4CEF-AB3A-129053C7BF58}"/>
          </ac:spMkLst>
        </pc:spChg>
        <pc:spChg chg="add mod ord">
          <ac:chgData name="Audrey White" userId="db4fe50c3faa69f2" providerId="Windows Live" clId="Web-{9B7C2A81-F980-4332-9200-66B6FBCB8C1F}" dt="2018-08-15T02:20:09.628" v="16"/>
          <ac:spMkLst>
            <pc:docMk/>
            <pc:sldMk cId="2241714507" sldId="261"/>
            <ac:spMk id="3" creationId="{919A3FDB-AE1C-4366-9B0D-57427A6F0453}"/>
          </ac:spMkLst>
        </pc:spChg>
        <pc:spChg chg="mod ord">
          <ac:chgData name="Audrey White" userId="db4fe50c3faa69f2" providerId="Windows Live" clId="Web-{9B7C2A81-F980-4332-9200-66B6FBCB8C1F}" dt="2018-08-15T02:20:09.628" v="16"/>
          <ac:spMkLst>
            <pc:docMk/>
            <pc:sldMk cId="2241714507" sldId="261"/>
            <ac:spMk id="5" creationId="{F61829D2-13C8-4CC5-9C90-C5E201A81E7A}"/>
          </ac:spMkLst>
        </pc:spChg>
        <pc:picChg chg="add mod">
          <ac:chgData name="Audrey White" userId="db4fe50c3faa69f2" providerId="Windows Live" clId="Web-{9B7C2A81-F980-4332-9200-66B6FBCB8C1F}" dt="2018-08-15T02:20:36.456" v="21" actId="1076"/>
          <ac:picMkLst>
            <pc:docMk/>
            <pc:sldMk cId="2241714507" sldId="261"/>
            <ac:picMk id="6" creationId="{331716B8-2404-4FF6-8940-FD28E8DF0DAA}"/>
          </ac:picMkLst>
        </pc:picChg>
      </pc:sldChg>
      <pc:sldChg chg="addSp delSp modSp mod ord chgLayout">
        <pc:chgData name="Audrey White" userId="db4fe50c3faa69f2" providerId="Windows Live" clId="Web-{9B7C2A81-F980-4332-9200-66B6FBCB8C1F}" dt="2018-08-15T02:32:44.092" v="164" actId="1076"/>
        <pc:sldMkLst>
          <pc:docMk/>
          <pc:sldMk cId="3622659420" sldId="262"/>
        </pc:sldMkLst>
        <pc:spChg chg="mod ord">
          <ac:chgData name="Audrey White" userId="db4fe50c3faa69f2" providerId="Windows Live" clId="Web-{9B7C2A81-F980-4332-9200-66B6FBCB8C1F}" dt="2018-08-15T02:32:44.092" v="164" actId="1076"/>
          <ac:spMkLst>
            <pc:docMk/>
            <pc:sldMk cId="3622659420" sldId="262"/>
            <ac:spMk id="2" creationId="{FB7B0E4D-D320-4CEF-AB3A-129053C7BF58}"/>
          </ac:spMkLst>
        </pc:spChg>
        <pc:spChg chg="mod ord">
          <ac:chgData name="Audrey White" userId="db4fe50c3faa69f2" providerId="Windows Live" clId="Web-{9B7C2A81-F980-4332-9200-66B6FBCB8C1F}" dt="2018-08-15T02:19:41.271" v="13"/>
          <ac:spMkLst>
            <pc:docMk/>
            <pc:sldMk cId="3622659420" sldId="262"/>
            <ac:spMk id="5" creationId="{F61829D2-13C8-4CC5-9C90-C5E201A81E7A}"/>
          </ac:spMkLst>
        </pc:spChg>
        <pc:spChg chg="add del mod ord">
          <ac:chgData name="Audrey White" userId="db4fe50c3faa69f2" providerId="Windows Live" clId="Web-{9B7C2A81-F980-4332-9200-66B6FBCB8C1F}" dt="2018-08-15T02:27:36.793" v="68"/>
          <ac:spMkLst>
            <pc:docMk/>
            <pc:sldMk cId="3622659420" sldId="262"/>
            <ac:spMk id="8" creationId="{4611873A-A930-4796-BEDC-691F8A421B00}"/>
          </ac:spMkLst>
        </pc:spChg>
        <pc:picChg chg="add del mod">
          <ac:chgData name="Audrey White" userId="db4fe50c3faa69f2" providerId="Windows Live" clId="Web-{9B7C2A81-F980-4332-9200-66B6FBCB8C1F}" dt="2018-08-15T02:20:25.690" v="18"/>
          <ac:picMkLst>
            <pc:docMk/>
            <pc:sldMk cId="3622659420" sldId="262"/>
            <ac:picMk id="3" creationId="{D439A1AB-FEB8-40AB-95F5-9928EB2D6D3F}"/>
          </ac:picMkLst>
        </pc:picChg>
        <pc:picChg chg="add mod ord">
          <ac:chgData name="Audrey White" userId="db4fe50c3faa69f2" providerId="Windows Live" clId="Web-{9B7C2A81-F980-4332-9200-66B6FBCB8C1F}" dt="2018-08-15T02:27:47.980" v="70" actId="1076"/>
          <ac:picMkLst>
            <pc:docMk/>
            <pc:sldMk cId="3622659420" sldId="262"/>
            <ac:picMk id="9" creationId="{87486E56-CD01-41E2-8AE6-15AE00FAB42F}"/>
          </ac:picMkLst>
        </pc:picChg>
      </pc:sldChg>
      <pc:sldChg chg="addSp modSp mod ord chgLayout">
        <pc:chgData name="Audrey White" userId="db4fe50c3faa69f2" providerId="Windows Live" clId="Web-{9B7C2A81-F980-4332-9200-66B6FBCB8C1F}" dt="2018-08-15T02:33:04.780" v="169" actId="1076"/>
        <pc:sldMkLst>
          <pc:docMk/>
          <pc:sldMk cId="3767808856" sldId="263"/>
        </pc:sldMkLst>
        <pc:spChg chg="mod ord">
          <ac:chgData name="Audrey White" userId="db4fe50c3faa69f2" providerId="Windows Live" clId="Web-{9B7C2A81-F980-4332-9200-66B6FBCB8C1F}" dt="2018-08-15T02:33:04.780" v="169" actId="1076"/>
          <ac:spMkLst>
            <pc:docMk/>
            <pc:sldMk cId="3767808856" sldId="263"/>
            <ac:spMk id="2" creationId="{FB7B0E4D-D320-4CEF-AB3A-129053C7BF58}"/>
          </ac:spMkLst>
        </pc:spChg>
        <pc:spChg chg="add mod ord">
          <ac:chgData name="Audrey White" userId="db4fe50c3faa69f2" providerId="Windows Live" clId="Web-{9B7C2A81-F980-4332-9200-66B6FBCB8C1F}" dt="2018-08-15T02:28:29.983" v="71"/>
          <ac:spMkLst>
            <pc:docMk/>
            <pc:sldMk cId="3767808856" sldId="263"/>
            <ac:spMk id="3" creationId="{E9B9F2F6-C1E6-4B9A-ABAC-DB689830721F}"/>
          </ac:spMkLst>
        </pc:spChg>
        <pc:spChg chg="mod ord">
          <ac:chgData name="Audrey White" userId="db4fe50c3faa69f2" providerId="Windows Live" clId="Web-{9B7C2A81-F980-4332-9200-66B6FBCB8C1F}" dt="2018-08-15T02:28:29.983" v="71"/>
          <ac:spMkLst>
            <pc:docMk/>
            <pc:sldMk cId="3767808856" sldId="263"/>
            <ac:spMk id="5" creationId="{F61829D2-13C8-4CC5-9C90-C5E201A81E7A}"/>
          </ac:spMkLst>
        </pc:spChg>
        <pc:picChg chg="add mod">
          <ac:chgData name="Audrey White" userId="db4fe50c3faa69f2" providerId="Windows Live" clId="Web-{9B7C2A81-F980-4332-9200-66B6FBCB8C1F}" dt="2018-08-15T02:29:20.701" v="76" actId="1076"/>
          <ac:picMkLst>
            <pc:docMk/>
            <pc:sldMk cId="3767808856" sldId="263"/>
            <ac:picMk id="6" creationId="{2E631BB8-9C5A-40F4-9110-CE67C23D0934}"/>
          </ac:picMkLst>
        </pc:picChg>
      </pc:sldChg>
      <pc:sldChg chg="addSp modSp mod ord chgLayout">
        <pc:chgData name="Audrey White" userId="db4fe50c3faa69f2" providerId="Windows Live" clId="Web-{9B7C2A81-F980-4332-9200-66B6FBCB8C1F}" dt="2018-08-15T02:33:52.092" v="177" actId="14100"/>
        <pc:sldMkLst>
          <pc:docMk/>
          <pc:sldMk cId="4150199185" sldId="264"/>
        </pc:sldMkLst>
        <pc:spChg chg="mod ord">
          <ac:chgData name="Audrey White" userId="db4fe50c3faa69f2" providerId="Windows Live" clId="Web-{9B7C2A81-F980-4332-9200-66B6FBCB8C1F}" dt="2018-08-15T02:33:21.967" v="174" actId="1076"/>
          <ac:spMkLst>
            <pc:docMk/>
            <pc:sldMk cId="4150199185" sldId="264"/>
            <ac:spMk id="2" creationId="{FB7B0E4D-D320-4CEF-AB3A-129053C7BF58}"/>
          </ac:spMkLst>
        </pc:spChg>
        <pc:spChg chg="add mod ord">
          <ac:chgData name="Audrey White" userId="db4fe50c3faa69f2" providerId="Windows Live" clId="Web-{9B7C2A81-F980-4332-9200-66B6FBCB8C1F}" dt="2018-08-15T02:29:34.513" v="77"/>
          <ac:spMkLst>
            <pc:docMk/>
            <pc:sldMk cId="4150199185" sldId="264"/>
            <ac:spMk id="3" creationId="{A57FE2ED-8852-4442-AC7C-D4591BACAF12}"/>
          </ac:spMkLst>
        </pc:spChg>
        <pc:spChg chg="mod ord">
          <ac:chgData name="Audrey White" userId="db4fe50c3faa69f2" providerId="Windows Live" clId="Web-{9B7C2A81-F980-4332-9200-66B6FBCB8C1F}" dt="2018-08-15T02:29:34.513" v="77"/>
          <ac:spMkLst>
            <pc:docMk/>
            <pc:sldMk cId="4150199185" sldId="264"/>
            <ac:spMk id="5" creationId="{F61829D2-13C8-4CC5-9C90-C5E201A81E7A}"/>
          </ac:spMkLst>
        </pc:spChg>
        <pc:picChg chg="add mod">
          <ac:chgData name="Audrey White" userId="db4fe50c3faa69f2" providerId="Windows Live" clId="Web-{9B7C2A81-F980-4332-9200-66B6FBCB8C1F}" dt="2018-08-15T02:33:52.092" v="177" actId="14100"/>
          <ac:picMkLst>
            <pc:docMk/>
            <pc:sldMk cId="4150199185" sldId="264"/>
            <ac:picMk id="6" creationId="{197C76C4-160A-4BFD-AEDA-30BD15DB7467}"/>
          </ac:picMkLst>
        </pc:picChg>
      </pc:sldChg>
      <pc:sldChg chg="addSp delSp modSp mod ord chgLayout">
        <pc:chgData name="Audrey White" userId="db4fe50c3faa69f2" providerId="Windows Live" clId="Web-{9B7C2A81-F980-4332-9200-66B6FBCB8C1F}" dt="2018-08-15T02:39:06.840" v="194" actId="1076"/>
        <pc:sldMkLst>
          <pc:docMk/>
          <pc:sldMk cId="3447303283" sldId="265"/>
        </pc:sldMkLst>
        <pc:spChg chg="mod ord">
          <ac:chgData name="Audrey White" userId="db4fe50c3faa69f2" providerId="Windows Live" clId="Web-{9B7C2A81-F980-4332-9200-66B6FBCB8C1F}" dt="2018-08-15T02:38:26.590" v="189" actId="1076"/>
          <ac:spMkLst>
            <pc:docMk/>
            <pc:sldMk cId="3447303283" sldId="265"/>
            <ac:spMk id="2" creationId="{FB7B0E4D-D320-4CEF-AB3A-129053C7BF58}"/>
          </ac:spMkLst>
        </pc:spChg>
        <pc:spChg chg="add mod ord">
          <ac:chgData name="Audrey White" userId="db4fe50c3faa69f2" providerId="Windows Live" clId="Web-{9B7C2A81-F980-4332-9200-66B6FBCB8C1F}" dt="2018-08-15T02:36:41.263" v="180"/>
          <ac:spMkLst>
            <pc:docMk/>
            <pc:sldMk cId="3447303283" sldId="265"/>
            <ac:spMk id="3" creationId="{4B134071-769D-4A34-A88C-D3291A5C5138}"/>
          </ac:spMkLst>
        </pc:spChg>
        <pc:spChg chg="mod ord">
          <ac:chgData name="Audrey White" userId="db4fe50c3faa69f2" providerId="Windows Live" clId="Web-{9B7C2A81-F980-4332-9200-66B6FBCB8C1F}" dt="2018-08-15T02:36:41.263" v="180"/>
          <ac:spMkLst>
            <pc:docMk/>
            <pc:sldMk cId="3447303283" sldId="265"/>
            <ac:spMk id="5" creationId="{F61829D2-13C8-4CC5-9C90-C5E201A81E7A}"/>
          </ac:spMkLst>
        </pc:spChg>
        <pc:spChg chg="add del mod ord">
          <ac:chgData name="Audrey White" userId="db4fe50c3faa69f2" providerId="Windows Live" clId="Web-{9B7C2A81-F980-4332-9200-66B6FBCB8C1F}" dt="2018-08-15T02:36:25.560" v="179"/>
          <ac:spMkLst>
            <pc:docMk/>
            <pc:sldMk cId="3447303283" sldId="265"/>
            <ac:spMk id="6" creationId="{085AF839-A640-406C-B9C6-EA81C7074483}"/>
          </ac:spMkLst>
        </pc:spChg>
        <pc:spChg chg="add del mod ord">
          <ac:chgData name="Audrey White" userId="db4fe50c3faa69f2" providerId="Windows Live" clId="Web-{9B7C2A81-F980-4332-9200-66B6FBCB8C1F}" dt="2018-08-15T02:36:25.560" v="179"/>
          <ac:spMkLst>
            <pc:docMk/>
            <pc:sldMk cId="3447303283" sldId="265"/>
            <ac:spMk id="8" creationId="{C9CF490F-DB08-4209-A4DA-0880F219296B}"/>
          </ac:spMkLst>
        </pc:spChg>
        <pc:picChg chg="add mod">
          <ac:chgData name="Audrey White" userId="db4fe50c3faa69f2" providerId="Windows Live" clId="Web-{9B7C2A81-F980-4332-9200-66B6FBCB8C1F}" dt="2018-08-15T02:39:06.840" v="194" actId="1076"/>
          <ac:picMkLst>
            <pc:docMk/>
            <pc:sldMk cId="3447303283" sldId="265"/>
            <ac:picMk id="9" creationId="{1C4F7C72-60F4-4203-9763-02234C73B14C}"/>
          </ac:picMkLst>
        </pc:picChg>
      </pc:sldChg>
      <pc:sldChg chg="del ord">
        <pc:chgData name="Audrey White" userId="db4fe50c3faa69f2" providerId="Windows Live" clId="Web-{9B7C2A81-F980-4332-9200-66B6FBCB8C1F}" dt="2018-08-15T02:25:46.975" v="64"/>
        <pc:sldMkLst>
          <pc:docMk/>
          <pc:sldMk cId="1397914149" sldId="266"/>
        </pc:sldMkLst>
      </pc:sldChg>
      <pc:sldChg chg="addSp modSp mod ord chgLayout">
        <pc:chgData name="Audrey White" userId="db4fe50c3faa69f2" providerId="Windows Live" clId="Web-{9B7C2A81-F980-4332-9200-66B6FBCB8C1F}" dt="2018-08-15T02:40:12.121" v="203" actId="14100"/>
        <pc:sldMkLst>
          <pc:docMk/>
          <pc:sldMk cId="2754132290" sldId="267"/>
        </pc:sldMkLst>
        <pc:spChg chg="mod ord">
          <ac:chgData name="Audrey White" userId="db4fe50c3faa69f2" providerId="Windows Live" clId="Web-{9B7C2A81-F980-4332-9200-66B6FBCB8C1F}" dt="2018-08-15T02:39:47.277" v="200" actId="1076"/>
          <ac:spMkLst>
            <pc:docMk/>
            <pc:sldMk cId="2754132290" sldId="267"/>
            <ac:spMk id="2" creationId="{FB7B0E4D-D320-4CEF-AB3A-129053C7BF58}"/>
          </ac:spMkLst>
        </pc:spChg>
        <pc:spChg chg="add mod ord">
          <ac:chgData name="Audrey White" userId="db4fe50c3faa69f2" providerId="Windows Live" clId="Web-{9B7C2A81-F980-4332-9200-66B6FBCB8C1F}" dt="2018-08-15T02:37:45.497" v="181"/>
          <ac:spMkLst>
            <pc:docMk/>
            <pc:sldMk cId="2754132290" sldId="267"/>
            <ac:spMk id="3" creationId="{C6FC3CA8-C263-4F90-9B05-91AE67A42BDB}"/>
          </ac:spMkLst>
        </pc:spChg>
        <pc:spChg chg="mod ord">
          <ac:chgData name="Audrey White" userId="db4fe50c3faa69f2" providerId="Windows Live" clId="Web-{9B7C2A81-F980-4332-9200-66B6FBCB8C1F}" dt="2018-08-15T02:37:45.497" v="181"/>
          <ac:spMkLst>
            <pc:docMk/>
            <pc:sldMk cId="2754132290" sldId="267"/>
            <ac:spMk id="5" creationId="{F61829D2-13C8-4CC5-9C90-C5E201A81E7A}"/>
          </ac:spMkLst>
        </pc:spChg>
        <pc:picChg chg="add mod">
          <ac:chgData name="Audrey White" userId="db4fe50c3faa69f2" providerId="Windows Live" clId="Web-{9B7C2A81-F980-4332-9200-66B6FBCB8C1F}" dt="2018-08-15T02:40:12.121" v="203" actId="14100"/>
          <ac:picMkLst>
            <pc:docMk/>
            <pc:sldMk cId="2754132290" sldId="267"/>
            <ac:picMk id="6" creationId="{3930E45C-2EED-4606-A828-2A64EF200E2F}"/>
          </ac:picMkLst>
        </pc:picChg>
      </pc:sldChg>
      <pc:sldChg chg="addSp modSp mod ord chgLayout">
        <pc:chgData name="Audrey White" userId="db4fe50c3faa69f2" providerId="Windows Live" clId="Web-{9B7C2A81-F980-4332-9200-66B6FBCB8C1F}" dt="2018-08-15T02:40:52.480" v="213" actId="14100"/>
        <pc:sldMkLst>
          <pc:docMk/>
          <pc:sldMk cId="4031889556" sldId="268"/>
        </pc:sldMkLst>
        <pc:spChg chg="mod ord">
          <ac:chgData name="Audrey White" userId="db4fe50c3faa69f2" providerId="Windows Live" clId="Web-{9B7C2A81-F980-4332-9200-66B6FBCB8C1F}" dt="2018-08-15T02:40:34.105" v="209" actId="1076"/>
          <ac:spMkLst>
            <pc:docMk/>
            <pc:sldMk cId="4031889556" sldId="268"/>
            <ac:spMk id="2" creationId="{FB7B0E4D-D320-4CEF-AB3A-129053C7BF58}"/>
          </ac:spMkLst>
        </pc:spChg>
        <pc:spChg chg="add mod ord">
          <ac:chgData name="Audrey White" userId="db4fe50c3faa69f2" providerId="Windows Live" clId="Web-{9B7C2A81-F980-4332-9200-66B6FBCB8C1F}" dt="2018-08-15T02:37:51.325" v="182"/>
          <ac:spMkLst>
            <pc:docMk/>
            <pc:sldMk cId="4031889556" sldId="268"/>
            <ac:spMk id="3" creationId="{095C8CD5-7272-4067-8B3B-7B347087D799}"/>
          </ac:spMkLst>
        </pc:spChg>
        <pc:spChg chg="mod ord">
          <ac:chgData name="Audrey White" userId="db4fe50c3faa69f2" providerId="Windows Live" clId="Web-{9B7C2A81-F980-4332-9200-66B6FBCB8C1F}" dt="2018-08-15T02:37:51.325" v="182"/>
          <ac:spMkLst>
            <pc:docMk/>
            <pc:sldMk cId="4031889556" sldId="268"/>
            <ac:spMk id="5" creationId="{F61829D2-13C8-4CC5-9C90-C5E201A81E7A}"/>
          </ac:spMkLst>
        </pc:spChg>
        <pc:picChg chg="add mod">
          <ac:chgData name="Audrey White" userId="db4fe50c3faa69f2" providerId="Windows Live" clId="Web-{9B7C2A81-F980-4332-9200-66B6FBCB8C1F}" dt="2018-08-15T02:40:52.480" v="213" actId="14100"/>
          <ac:picMkLst>
            <pc:docMk/>
            <pc:sldMk cId="4031889556" sldId="268"/>
            <ac:picMk id="6" creationId="{F1D07665-13E2-4A6F-AF39-AAE9D82C986A}"/>
          </ac:picMkLst>
        </pc:picChg>
      </pc:sldChg>
      <pc:sldChg chg="addSp modSp mod ord chgLayout">
        <pc:chgData name="Audrey White" userId="db4fe50c3faa69f2" providerId="Windows Live" clId="Web-{9B7C2A81-F980-4332-9200-66B6FBCB8C1F}" dt="2018-08-15T02:41:55.651" v="223" actId="14100"/>
        <pc:sldMkLst>
          <pc:docMk/>
          <pc:sldMk cId="1037903716" sldId="269"/>
        </pc:sldMkLst>
        <pc:spChg chg="mod ord">
          <ac:chgData name="Audrey White" userId="db4fe50c3faa69f2" providerId="Windows Live" clId="Web-{9B7C2A81-F980-4332-9200-66B6FBCB8C1F}" dt="2018-08-15T02:41:16.667" v="218" actId="1076"/>
          <ac:spMkLst>
            <pc:docMk/>
            <pc:sldMk cId="1037903716" sldId="269"/>
            <ac:spMk id="2" creationId="{FB7B0E4D-D320-4CEF-AB3A-129053C7BF58}"/>
          </ac:spMkLst>
        </pc:spChg>
        <pc:spChg chg="add mod ord">
          <ac:chgData name="Audrey White" userId="db4fe50c3faa69f2" providerId="Windows Live" clId="Web-{9B7C2A81-F980-4332-9200-66B6FBCB8C1F}" dt="2018-08-15T02:37:57.856" v="183"/>
          <ac:spMkLst>
            <pc:docMk/>
            <pc:sldMk cId="1037903716" sldId="269"/>
            <ac:spMk id="3" creationId="{A2EB6F3E-7830-4A36-A34D-73B178A1BBE8}"/>
          </ac:spMkLst>
        </pc:spChg>
        <pc:spChg chg="mod ord">
          <ac:chgData name="Audrey White" userId="db4fe50c3faa69f2" providerId="Windows Live" clId="Web-{9B7C2A81-F980-4332-9200-66B6FBCB8C1F}" dt="2018-08-15T02:37:57.856" v="183"/>
          <ac:spMkLst>
            <pc:docMk/>
            <pc:sldMk cId="1037903716" sldId="269"/>
            <ac:spMk id="5" creationId="{F61829D2-13C8-4CC5-9C90-C5E201A81E7A}"/>
          </ac:spMkLst>
        </pc:spChg>
        <pc:picChg chg="mod">
          <ac:chgData name="Audrey White" userId="db4fe50c3faa69f2" providerId="Windows Live" clId="Web-{9B7C2A81-F980-4332-9200-66B6FBCB8C1F}" dt="2018-08-15T02:41:33.730" v="220" actId="1076"/>
          <ac:picMkLst>
            <pc:docMk/>
            <pc:sldMk cId="1037903716" sldId="269"/>
            <ac:picMk id="4" creationId="{5EB8B31A-260A-402E-9649-4AA85733A06E}"/>
          </ac:picMkLst>
        </pc:picChg>
        <pc:picChg chg="add mod">
          <ac:chgData name="Audrey White" userId="db4fe50c3faa69f2" providerId="Windows Live" clId="Web-{9B7C2A81-F980-4332-9200-66B6FBCB8C1F}" dt="2018-08-15T02:41:55.651" v="223" actId="14100"/>
          <ac:picMkLst>
            <pc:docMk/>
            <pc:sldMk cId="1037903716" sldId="269"/>
            <ac:picMk id="6" creationId="{C6BAEAF5-006E-47AD-9E6E-C560BC20F4FC}"/>
          </ac:picMkLst>
        </pc:picChg>
      </pc:sldChg>
      <pc:sldChg chg="addSp modSp mod ord chgLayout">
        <pc:chgData name="Audrey White" userId="db4fe50c3faa69f2" providerId="Windows Live" clId="Web-{9B7C2A81-F980-4332-9200-66B6FBCB8C1F}" dt="2018-08-15T02:42:50.760" v="230" actId="14100"/>
        <pc:sldMkLst>
          <pc:docMk/>
          <pc:sldMk cId="642485180" sldId="270"/>
        </pc:sldMkLst>
        <pc:spChg chg="mod ord">
          <ac:chgData name="Audrey White" userId="db4fe50c3faa69f2" providerId="Windows Live" clId="Web-{9B7C2A81-F980-4332-9200-66B6FBCB8C1F}" dt="2018-08-15T02:42:31.745" v="227" actId="1076"/>
          <ac:spMkLst>
            <pc:docMk/>
            <pc:sldMk cId="642485180" sldId="270"/>
            <ac:spMk id="2" creationId="{FB7B0E4D-D320-4CEF-AB3A-129053C7BF58}"/>
          </ac:spMkLst>
        </pc:spChg>
        <pc:spChg chg="add mod ord">
          <ac:chgData name="Audrey White" userId="db4fe50c3faa69f2" providerId="Windows Live" clId="Web-{9B7C2A81-F980-4332-9200-66B6FBCB8C1F}" dt="2018-08-15T02:38:05.559" v="184"/>
          <ac:spMkLst>
            <pc:docMk/>
            <pc:sldMk cId="642485180" sldId="270"/>
            <ac:spMk id="3" creationId="{0DA44CF3-EC10-43E9-9939-44D69BBA28BB}"/>
          </ac:spMkLst>
        </pc:spChg>
        <pc:spChg chg="mod ord">
          <ac:chgData name="Audrey White" userId="db4fe50c3faa69f2" providerId="Windows Live" clId="Web-{9B7C2A81-F980-4332-9200-66B6FBCB8C1F}" dt="2018-08-15T02:38:05.559" v="184"/>
          <ac:spMkLst>
            <pc:docMk/>
            <pc:sldMk cId="642485180" sldId="270"/>
            <ac:spMk id="5" creationId="{F61829D2-13C8-4CC5-9C90-C5E201A81E7A}"/>
          </ac:spMkLst>
        </pc:spChg>
        <pc:picChg chg="add mod">
          <ac:chgData name="Audrey White" userId="db4fe50c3faa69f2" providerId="Windows Live" clId="Web-{9B7C2A81-F980-4332-9200-66B6FBCB8C1F}" dt="2018-08-15T02:42:50.760" v="230" actId="14100"/>
          <ac:picMkLst>
            <pc:docMk/>
            <pc:sldMk cId="642485180" sldId="270"/>
            <ac:picMk id="6" creationId="{64F34695-4E83-4DDF-B8E6-8CE854C94A27}"/>
          </ac:picMkLst>
        </pc:picChg>
      </pc:sldChg>
      <pc:sldChg chg="modSp">
        <pc:chgData name="Audrey White" userId="db4fe50c3faa69f2" providerId="Windows Live" clId="Web-{9B7C2A81-F980-4332-9200-66B6FBCB8C1F}" dt="2018-08-15T02:31:31.984" v="136" actId="20577"/>
        <pc:sldMkLst>
          <pc:docMk/>
          <pc:sldMk cId="2187963765" sldId="271"/>
        </pc:sldMkLst>
        <pc:spChg chg="mod">
          <ac:chgData name="Audrey White" userId="db4fe50c3faa69f2" providerId="Windows Live" clId="Web-{9B7C2A81-F980-4332-9200-66B6FBCB8C1F}" dt="2018-08-15T02:31:31.984" v="136" actId="20577"/>
          <ac:spMkLst>
            <pc:docMk/>
            <pc:sldMk cId="2187963765" sldId="271"/>
            <ac:spMk id="5" creationId="{F61829D2-13C8-4CC5-9C90-C5E201A81E7A}"/>
          </ac:spMkLst>
        </pc:spChg>
      </pc:sldChg>
      <pc:sldChg chg="addSp modSp">
        <pc:chgData name="Audrey White" userId="db4fe50c3faa69f2" providerId="Windows Live" clId="Web-{9B7C2A81-F980-4332-9200-66B6FBCB8C1F}" dt="2018-08-15T02:47:01.325" v="353" actId="20577"/>
        <pc:sldMkLst>
          <pc:docMk/>
          <pc:sldMk cId="380394010" sldId="272"/>
        </pc:sldMkLst>
        <pc:spChg chg="mod">
          <ac:chgData name="Audrey White" userId="db4fe50c3faa69f2" providerId="Windows Live" clId="Web-{9B7C2A81-F980-4332-9200-66B6FBCB8C1F}" dt="2018-08-15T02:47:01.325" v="353" actId="20577"/>
          <ac:spMkLst>
            <pc:docMk/>
            <pc:sldMk cId="380394010" sldId="272"/>
            <ac:spMk id="5" creationId="{F61829D2-13C8-4CC5-9C90-C5E201A81E7A}"/>
          </ac:spMkLst>
        </pc:spChg>
        <pc:picChg chg="add mod">
          <ac:chgData name="Audrey White" userId="db4fe50c3faa69f2" providerId="Windows Live" clId="Web-{9B7C2A81-F980-4332-9200-66B6FBCB8C1F}" dt="2018-08-15T02:46:41.247" v="337" actId="1076"/>
          <ac:picMkLst>
            <pc:docMk/>
            <pc:sldMk cId="380394010" sldId="272"/>
            <ac:picMk id="3" creationId="{00B8F1FC-B000-43C3-8922-D495016BEFDD}"/>
          </ac:picMkLst>
        </pc:picChg>
      </pc:sldChg>
      <pc:sldChg chg="addSp delSp modSp">
        <pc:chgData name="Audrey White" userId="db4fe50c3faa69f2" providerId="Windows Live" clId="Web-{9B7C2A81-F980-4332-9200-66B6FBCB8C1F}" dt="2018-08-15T02:51:36.842" v="448" actId="20577"/>
        <pc:sldMkLst>
          <pc:docMk/>
          <pc:sldMk cId="18004270" sldId="273"/>
        </pc:sldMkLst>
        <pc:spChg chg="mod">
          <ac:chgData name="Audrey White" userId="db4fe50c3faa69f2" providerId="Windows Live" clId="Web-{9B7C2A81-F980-4332-9200-66B6FBCB8C1F}" dt="2018-08-15T02:51:36.842" v="448" actId="20577"/>
          <ac:spMkLst>
            <pc:docMk/>
            <pc:sldMk cId="18004270" sldId="273"/>
            <ac:spMk id="2" creationId="{FB7B0E4D-D320-4CEF-AB3A-129053C7BF58}"/>
          </ac:spMkLst>
        </pc:spChg>
        <pc:spChg chg="mod">
          <ac:chgData name="Audrey White" userId="db4fe50c3faa69f2" providerId="Windows Live" clId="Web-{9B7C2A81-F980-4332-9200-66B6FBCB8C1F}" dt="2018-08-15T02:47:39.888" v="359" actId="20577"/>
          <ac:spMkLst>
            <pc:docMk/>
            <pc:sldMk cId="18004270" sldId="273"/>
            <ac:spMk id="5" creationId="{F61829D2-13C8-4CC5-9C90-C5E201A81E7A}"/>
          </ac:spMkLst>
        </pc:spChg>
        <pc:spChg chg="del">
          <ac:chgData name="Audrey White" userId="db4fe50c3faa69f2" providerId="Windows Live" clId="Web-{9B7C2A81-F980-4332-9200-66B6FBCB8C1F}" dt="2018-08-15T02:47:57.825" v="362"/>
          <ac:spMkLst>
            <pc:docMk/>
            <pc:sldMk cId="18004270" sldId="273"/>
            <ac:spMk id="6" creationId="{0E1E0B3E-DFDA-4000-B49A-850B3651B81E}"/>
          </ac:spMkLst>
        </pc:spChg>
        <pc:picChg chg="add mod ord">
          <ac:chgData name="Audrey White" userId="db4fe50c3faa69f2" providerId="Windows Live" clId="Web-{9B7C2A81-F980-4332-9200-66B6FBCB8C1F}" dt="2018-08-15T02:48:19.137" v="366" actId="1076"/>
          <ac:picMkLst>
            <pc:docMk/>
            <pc:sldMk cId="18004270" sldId="273"/>
            <ac:picMk id="3" creationId="{3275FA9A-320C-4800-BBBC-3813B11248C1}"/>
          </ac:picMkLst>
        </pc:picChg>
      </pc:sldChg>
      <pc:sldChg chg="addSp delSp modSp add mod replId chgLayout">
        <pc:chgData name="Audrey White" userId="db4fe50c3faa69f2" providerId="Windows Live" clId="Web-{9B7C2A81-F980-4332-9200-66B6FBCB8C1F}" dt="2018-08-15T02:50:25.920" v="424" actId="1076"/>
        <pc:sldMkLst>
          <pc:docMk/>
          <pc:sldMk cId="3339828827" sldId="274"/>
        </pc:sldMkLst>
        <pc:spChg chg="mod ord">
          <ac:chgData name="Audrey White" userId="db4fe50c3faa69f2" providerId="Windows Live" clId="Web-{9B7C2A81-F980-4332-9200-66B6FBCB8C1F}" dt="2018-08-15T02:49:50.152" v="417" actId="1076"/>
          <ac:spMkLst>
            <pc:docMk/>
            <pc:sldMk cId="3339828827" sldId="274"/>
            <ac:spMk id="2" creationId="{FB7B0E4D-D320-4CEF-AB3A-129053C7BF58}"/>
          </ac:spMkLst>
        </pc:spChg>
        <pc:spChg chg="add mod ord">
          <ac:chgData name="Audrey White" userId="db4fe50c3faa69f2" providerId="Windows Live" clId="Web-{9B7C2A81-F980-4332-9200-66B6FBCB8C1F}" dt="2018-08-15T02:49:00.293" v="384"/>
          <ac:spMkLst>
            <pc:docMk/>
            <pc:sldMk cId="3339828827" sldId="274"/>
            <ac:spMk id="4" creationId="{349D81B0-E7F2-48C0-AD5B-B744E19AD79E}"/>
          </ac:spMkLst>
        </pc:spChg>
        <pc:spChg chg="mod ord">
          <ac:chgData name="Audrey White" userId="db4fe50c3faa69f2" providerId="Windows Live" clId="Web-{9B7C2A81-F980-4332-9200-66B6FBCB8C1F}" dt="2018-08-15T02:49:00.293" v="384"/>
          <ac:spMkLst>
            <pc:docMk/>
            <pc:sldMk cId="3339828827" sldId="274"/>
            <ac:spMk id="5" creationId="{F61829D2-13C8-4CC5-9C90-C5E201A81E7A}"/>
          </ac:spMkLst>
        </pc:spChg>
        <pc:picChg chg="del mod ord">
          <ac:chgData name="Audrey White" userId="db4fe50c3faa69f2" providerId="Windows Live" clId="Web-{9B7C2A81-F980-4332-9200-66B6FBCB8C1F}" dt="2018-08-15T02:49:33.012" v="412"/>
          <ac:picMkLst>
            <pc:docMk/>
            <pc:sldMk cId="3339828827" sldId="274"/>
            <ac:picMk id="3" creationId="{3275FA9A-320C-4800-BBBC-3813B11248C1}"/>
          </ac:picMkLst>
        </pc:picChg>
        <pc:picChg chg="add mod">
          <ac:chgData name="Audrey White" userId="db4fe50c3faa69f2" providerId="Windows Live" clId="Web-{9B7C2A81-F980-4332-9200-66B6FBCB8C1F}" dt="2018-08-15T02:50:25.920" v="424" actId="1076"/>
          <ac:picMkLst>
            <pc:docMk/>
            <pc:sldMk cId="3339828827" sldId="274"/>
            <ac:picMk id="6" creationId="{0786B032-D619-4D59-A292-5CD74DABB55E}"/>
          </ac:picMkLst>
        </pc:picChg>
      </pc:sldChg>
      <pc:sldChg chg="addSp delSp modSp add replId">
        <pc:chgData name="Audrey White" userId="db4fe50c3faa69f2" providerId="Windows Live" clId="Web-{9B7C2A81-F980-4332-9200-66B6FBCB8C1F}" dt="2018-08-15T02:51:04.545" v="435" actId="14100"/>
        <pc:sldMkLst>
          <pc:docMk/>
          <pc:sldMk cId="664908401" sldId="275"/>
        </pc:sldMkLst>
        <pc:spChg chg="mod">
          <ac:chgData name="Audrey White" userId="db4fe50c3faa69f2" providerId="Windows Live" clId="Web-{9B7C2A81-F980-4332-9200-66B6FBCB8C1F}" dt="2018-08-15T02:50:48.045" v="431" actId="20577"/>
          <ac:spMkLst>
            <pc:docMk/>
            <pc:sldMk cId="664908401" sldId="275"/>
            <ac:spMk id="2" creationId="{FB7B0E4D-D320-4CEF-AB3A-129053C7BF58}"/>
          </ac:spMkLst>
        </pc:spChg>
        <pc:picChg chg="add mod">
          <ac:chgData name="Audrey White" userId="db4fe50c3faa69f2" providerId="Windows Live" clId="Web-{9B7C2A81-F980-4332-9200-66B6FBCB8C1F}" dt="2018-08-15T02:51:04.545" v="435" actId="14100"/>
          <ac:picMkLst>
            <pc:docMk/>
            <pc:sldMk cId="664908401" sldId="275"/>
            <ac:picMk id="3" creationId="{0DE47A53-3BEC-4892-A1D2-731ABFDBED2B}"/>
          </ac:picMkLst>
        </pc:picChg>
        <pc:picChg chg="del">
          <ac:chgData name="Audrey White" userId="db4fe50c3faa69f2" providerId="Windows Live" clId="Web-{9B7C2A81-F980-4332-9200-66B6FBCB8C1F}" dt="2018-08-15T02:50:50.030" v="432"/>
          <ac:picMkLst>
            <pc:docMk/>
            <pc:sldMk cId="664908401" sldId="275"/>
            <ac:picMk id="6" creationId="{0786B032-D619-4D59-A292-5CD74DABB55E}"/>
          </ac:picMkLst>
        </pc:picChg>
      </pc:sldChg>
      <pc:sldChg chg="addSp delSp modSp add replId">
        <pc:chgData name="Audrey White" userId="db4fe50c3faa69f2" providerId="Windows Live" clId="Web-{9B7C2A81-F980-4332-9200-66B6FBCB8C1F}" dt="2018-08-15T02:52:58.270" v="464" actId="14100"/>
        <pc:sldMkLst>
          <pc:docMk/>
          <pc:sldMk cId="2023751034" sldId="276"/>
        </pc:sldMkLst>
        <pc:spChg chg="mod">
          <ac:chgData name="Audrey White" userId="db4fe50c3faa69f2" providerId="Windows Live" clId="Web-{9B7C2A81-F980-4332-9200-66B6FBCB8C1F}" dt="2018-08-15T02:52:42.357" v="460" actId="20577"/>
          <ac:spMkLst>
            <pc:docMk/>
            <pc:sldMk cId="2023751034" sldId="276"/>
            <ac:spMk id="2" creationId="{FB7B0E4D-D320-4CEF-AB3A-129053C7BF58}"/>
          </ac:spMkLst>
        </pc:spChg>
        <pc:picChg chg="del">
          <ac:chgData name="Audrey White" userId="db4fe50c3faa69f2" providerId="Windows Live" clId="Web-{9B7C2A81-F980-4332-9200-66B6FBCB8C1F}" dt="2018-08-15T02:52:28.591" v="452"/>
          <ac:picMkLst>
            <pc:docMk/>
            <pc:sldMk cId="2023751034" sldId="276"/>
            <ac:picMk id="3" creationId="{0DE47A53-3BEC-4892-A1D2-731ABFDBED2B}"/>
          </ac:picMkLst>
        </pc:picChg>
        <pc:picChg chg="add mod">
          <ac:chgData name="Audrey White" userId="db4fe50c3faa69f2" providerId="Windows Live" clId="Web-{9B7C2A81-F980-4332-9200-66B6FBCB8C1F}" dt="2018-08-15T02:52:58.270" v="464" actId="14100"/>
          <ac:picMkLst>
            <pc:docMk/>
            <pc:sldMk cId="2023751034" sldId="276"/>
            <ac:picMk id="6" creationId="{AB5753ED-3F36-4295-8F2A-509A27CD7C49}"/>
          </ac:picMkLst>
        </pc:picChg>
      </pc:sldChg>
      <pc:sldChg chg="addSp delSp modSp add replId">
        <pc:chgData name="Audrey White" userId="db4fe50c3faa69f2" providerId="Windows Live" clId="Web-{9B7C2A81-F980-4332-9200-66B6FBCB8C1F}" dt="2018-08-15T02:53:53.302" v="476" actId="14100"/>
        <pc:sldMkLst>
          <pc:docMk/>
          <pc:sldMk cId="27486992" sldId="277"/>
        </pc:sldMkLst>
        <pc:spChg chg="mod">
          <ac:chgData name="Audrey White" userId="db4fe50c3faa69f2" providerId="Windows Live" clId="Web-{9B7C2A81-F980-4332-9200-66B6FBCB8C1F}" dt="2018-08-15T02:53:20.520" v="472" actId="20577"/>
          <ac:spMkLst>
            <pc:docMk/>
            <pc:sldMk cId="27486992" sldId="277"/>
            <ac:spMk id="2" creationId="{FB7B0E4D-D320-4CEF-AB3A-129053C7BF58}"/>
          </ac:spMkLst>
        </pc:spChg>
        <pc:picChg chg="add mod">
          <ac:chgData name="Audrey White" userId="db4fe50c3faa69f2" providerId="Windows Live" clId="Web-{9B7C2A81-F980-4332-9200-66B6FBCB8C1F}" dt="2018-08-15T02:53:53.302" v="476" actId="14100"/>
          <ac:picMkLst>
            <pc:docMk/>
            <pc:sldMk cId="27486992" sldId="277"/>
            <ac:picMk id="3" creationId="{C125D9CD-BCEE-45FC-A9B5-8C66DA709432}"/>
          </ac:picMkLst>
        </pc:picChg>
        <pc:picChg chg="del">
          <ac:chgData name="Audrey White" userId="db4fe50c3faa69f2" providerId="Windows Live" clId="Web-{9B7C2A81-F980-4332-9200-66B6FBCB8C1F}" dt="2018-08-15T02:53:24.552" v="473"/>
          <ac:picMkLst>
            <pc:docMk/>
            <pc:sldMk cId="27486992" sldId="277"/>
            <ac:picMk id="6" creationId="{AB5753ED-3F36-4295-8F2A-509A27CD7C49}"/>
          </ac:picMkLst>
        </pc:picChg>
      </pc:sldChg>
      <pc:sldChg chg="addSp delSp modSp add replId">
        <pc:chgData name="Audrey White" userId="db4fe50c3faa69f2" providerId="Windows Live" clId="Web-{9B7C2A81-F980-4332-9200-66B6FBCB8C1F}" dt="2018-08-15T02:54:59.927" v="492" actId="1076"/>
        <pc:sldMkLst>
          <pc:docMk/>
          <pc:sldMk cId="2462741485" sldId="278"/>
        </pc:sldMkLst>
        <pc:spChg chg="mod">
          <ac:chgData name="Audrey White" userId="db4fe50c3faa69f2" providerId="Windows Live" clId="Web-{9B7C2A81-F980-4332-9200-66B6FBCB8C1F}" dt="2018-08-15T02:54:23.474" v="487" actId="20577"/>
          <ac:spMkLst>
            <pc:docMk/>
            <pc:sldMk cId="2462741485" sldId="278"/>
            <ac:spMk id="2" creationId="{FB7B0E4D-D320-4CEF-AB3A-129053C7BF58}"/>
          </ac:spMkLst>
        </pc:spChg>
        <pc:picChg chg="del">
          <ac:chgData name="Audrey White" userId="db4fe50c3faa69f2" providerId="Windows Live" clId="Web-{9B7C2A81-F980-4332-9200-66B6FBCB8C1F}" dt="2018-08-15T02:54:27.365" v="488"/>
          <ac:picMkLst>
            <pc:docMk/>
            <pc:sldMk cId="2462741485" sldId="278"/>
            <ac:picMk id="3" creationId="{C125D9CD-BCEE-45FC-A9B5-8C66DA709432}"/>
          </ac:picMkLst>
        </pc:picChg>
        <pc:picChg chg="add mod">
          <ac:chgData name="Audrey White" userId="db4fe50c3faa69f2" providerId="Windows Live" clId="Web-{9B7C2A81-F980-4332-9200-66B6FBCB8C1F}" dt="2018-08-15T02:54:59.927" v="492" actId="1076"/>
          <ac:picMkLst>
            <pc:docMk/>
            <pc:sldMk cId="2462741485" sldId="278"/>
            <ac:picMk id="6" creationId="{9AA8D032-19A6-4954-9F14-65318FD3F1C9}"/>
          </ac:picMkLst>
        </pc:picChg>
      </pc:sldChg>
      <pc:sldChg chg="addSp delSp modSp add mod replId chgLayout">
        <pc:chgData name="Audrey White" userId="db4fe50c3faa69f2" providerId="Windows Live" clId="Web-{9B7C2A81-F980-4332-9200-66B6FBCB8C1F}" dt="2018-08-15T02:58:23.540" v="633" actId="14100"/>
        <pc:sldMkLst>
          <pc:docMk/>
          <pc:sldMk cId="3406202538" sldId="279"/>
        </pc:sldMkLst>
        <pc:spChg chg="mod ord">
          <ac:chgData name="Audrey White" userId="db4fe50c3faa69f2" providerId="Windows Live" clId="Web-{9B7C2A81-F980-4332-9200-66B6FBCB8C1F}" dt="2018-08-15T02:55:44.599" v="502" actId="20577"/>
          <ac:spMkLst>
            <pc:docMk/>
            <pc:sldMk cId="3406202538" sldId="279"/>
            <ac:spMk id="2" creationId="{FB7B0E4D-D320-4CEF-AB3A-129053C7BF58}"/>
          </ac:spMkLst>
        </pc:spChg>
        <pc:spChg chg="del">
          <ac:chgData name="Audrey White" userId="db4fe50c3faa69f2" providerId="Windows Live" clId="Web-{9B7C2A81-F980-4332-9200-66B6FBCB8C1F}" dt="2018-08-15T02:55:28.021" v="494"/>
          <ac:spMkLst>
            <pc:docMk/>
            <pc:sldMk cId="3406202538" sldId="279"/>
            <ac:spMk id="4" creationId="{349D81B0-E7F2-48C0-AD5B-B744E19AD79E}"/>
          </ac:spMkLst>
        </pc:spChg>
        <pc:spChg chg="mod ord">
          <ac:chgData name="Audrey White" userId="db4fe50c3faa69f2" providerId="Windows Live" clId="Web-{9B7C2A81-F980-4332-9200-66B6FBCB8C1F}" dt="2018-08-15T02:58:23.540" v="633" actId="14100"/>
          <ac:spMkLst>
            <pc:docMk/>
            <pc:sldMk cId="3406202538" sldId="279"/>
            <ac:spMk id="5" creationId="{F61829D2-13C8-4CC5-9C90-C5E201A81E7A}"/>
          </ac:spMkLst>
        </pc:spChg>
        <pc:picChg chg="add del mod">
          <ac:chgData name="Audrey White" userId="db4fe50c3faa69f2" providerId="Windows Live" clId="Web-{9B7C2A81-F980-4332-9200-66B6FBCB8C1F}" dt="2018-08-15T02:57:24.817" v="620"/>
          <ac:picMkLst>
            <pc:docMk/>
            <pc:sldMk cId="3406202538" sldId="279"/>
            <ac:picMk id="3" creationId="{A77E754B-361D-4F9D-A6B3-3B79372238D4}"/>
          </ac:picMkLst>
        </pc:picChg>
        <pc:picChg chg="del">
          <ac:chgData name="Audrey White" userId="db4fe50c3faa69f2" providerId="Windows Live" clId="Web-{9B7C2A81-F980-4332-9200-66B6FBCB8C1F}" dt="2018-08-15T02:57:26.317" v="621"/>
          <ac:picMkLst>
            <pc:docMk/>
            <pc:sldMk cId="3406202538" sldId="279"/>
            <ac:picMk id="6" creationId="{9AA8D032-19A6-4954-9F14-65318FD3F1C9}"/>
          </ac:picMkLst>
        </pc:picChg>
        <pc:picChg chg="add mod">
          <ac:chgData name="Audrey White" userId="db4fe50c3faa69f2" providerId="Windows Live" clId="Web-{9B7C2A81-F980-4332-9200-66B6FBCB8C1F}" dt="2018-08-15T02:58:21.694" v="632" actId="1076"/>
          <ac:picMkLst>
            <pc:docMk/>
            <pc:sldMk cId="3406202538" sldId="279"/>
            <ac:picMk id="8" creationId="{440AF7E0-C0FE-4D08-B280-B8635CD0C869}"/>
          </ac:picMkLst>
        </pc:picChg>
      </pc:sldChg>
    </pc:docChg>
  </pc:docChgLst>
  <pc:docChgLst>
    <pc:chgData name="Marco Seman" userId="9f4a43508d51317f" providerId="Windows Live" clId="Web-{83F284DD-03FE-4481-A406-B95B8B785606}"/>
    <pc:docChg chg="modSld">
      <pc:chgData name="Marco Seman" userId="9f4a43508d51317f" providerId="Windows Live" clId="Web-{83F284DD-03FE-4481-A406-B95B8B785606}" dt="2018-08-15T19:30:36.690" v="17" actId="20577"/>
      <pc:docMkLst>
        <pc:docMk/>
      </pc:docMkLst>
      <pc:sldChg chg="modSp">
        <pc:chgData name="Marco Seman" userId="9f4a43508d51317f" providerId="Windows Live" clId="Web-{83F284DD-03FE-4481-A406-B95B8B785606}" dt="2018-08-15T19:30:09.705" v="14" actId="20577"/>
        <pc:sldMkLst>
          <pc:docMk/>
          <pc:sldMk cId="2779936141" sldId="260"/>
        </pc:sldMkLst>
        <pc:spChg chg="mod">
          <ac:chgData name="Marco Seman" userId="9f4a43508d51317f" providerId="Windows Live" clId="Web-{83F284DD-03FE-4481-A406-B95B8B785606}" dt="2018-08-15T19:30:09.705" v="14" actId="20577"/>
          <ac:spMkLst>
            <pc:docMk/>
            <pc:sldMk cId="2779936141" sldId="260"/>
            <ac:spMk id="5" creationId="{F61829D2-13C8-4CC5-9C90-C5E201A81E7A}"/>
          </ac:spMkLst>
        </pc:spChg>
      </pc:sldChg>
      <pc:sldChg chg="modSp">
        <pc:chgData name="Marco Seman" userId="9f4a43508d51317f" providerId="Windows Live" clId="Web-{83F284DD-03FE-4481-A406-B95B8B785606}" dt="2018-08-15T19:30:36.690" v="16" actId="20577"/>
        <pc:sldMkLst>
          <pc:docMk/>
          <pc:sldMk cId="3622659420" sldId="262"/>
        </pc:sldMkLst>
        <pc:spChg chg="mod">
          <ac:chgData name="Marco Seman" userId="9f4a43508d51317f" providerId="Windows Live" clId="Web-{83F284DD-03FE-4481-A406-B95B8B785606}" dt="2018-08-15T19:30:36.690" v="16" actId="20577"/>
          <ac:spMkLst>
            <pc:docMk/>
            <pc:sldMk cId="3622659420" sldId="262"/>
            <ac:spMk id="2" creationId="{FB7B0E4D-D320-4CEF-AB3A-129053C7BF58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E5774-3FD9-4728-9D35-3E33F64FB76C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61031AE-29C6-42D7-A13B-99C404336161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9477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E5774-3FD9-4728-9D35-3E33F64FB76C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31AE-29C6-42D7-A13B-99C404336161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1222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E5774-3FD9-4728-9D35-3E33F64FB76C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31AE-29C6-42D7-A13B-99C404336161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0241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E5774-3FD9-4728-9D35-3E33F64FB76C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31AE-29C6-42D7-A13B-99C404336161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136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E5774-3FD9-4728-9D35-3E33F64FB76C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31AE-29C6-42D7-A13B-99C404336161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94883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E5774-3FD9-4728-9D35-3E33F64FB76C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31AE-29C6-42D7-A13B-99C404336161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8076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E5774-3FD9-4728-9D35-3E33F64FB76C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31AE-29C6-42D7-A13B-99C404336161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6059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E5774-3FD9-4728-9D35-3E33F64FB76C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31AE-29C6-42D7-A13B-99C404336161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676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E5774-3FD9-4728-9D35-3E33F64FB76C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31AE-29C6-42D7-A13B-99C4043361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988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E5774-3FD9-4728-9D35-3E33F64FB76C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31AE-29C6-42D7-A13B-99C404336161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9749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3B5E5774-3FD9-4728-9D35-3E33F64FB76C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1031AE-29C6-42D7-A13B-99C404336161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4398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5E5774-3FD9-4728-9D35-3E33F64FB76C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61031AE-29C6-42D7-A13B-99C4043361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0228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B5F9E98A-4FF4-43D6-9C48-6DF0E7F2D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D207A636-DC99-4588-80C4-9E069B97C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13438"/>
            <a:ext cx="4241321" cy="28119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l" rtl="0">
              <a:buChar char="•"/>
            </a:pPr>
            <a:r>
              <a:rPr lang="en-US" sz="2400" b="0" i="0" u="none" strike="noStrike">
                <a:solidFill>
                  <a:srgbClr val="FFFFFF"/>
                </a:solidFill>
                <a:latin typeface="Gill Sans MT"/>
                <a:ea typeface="Arial"/>
                <a:cs typeface="Arial"/>
              </a:rPr>
              <a:t>Mohammed </a:t>
            </a:r>
            <a:r>
              <a:rPr lang="en-US" sz="2400" b="0" i="0" u="none" strike="noStrike" err="1">
                <a:solidFill>
                  <a:srgbClr val="FFFFFF"/>
                </a:solidFill>
                <a:latin typeface="Gill Sans MT"/>
                <a:ea typeface="Arial"/>
                <a:cs typeface="Arial"/>
              </a:rPr>
              <a:t>Almuzel</a:t>
            </a:r>
            <a:r>
              <a:rPr lang="en-US" sz="2400" b="0" i="0" u="none" strike="noStrike">
                <a:solidFill>
                  <a:srgbClr val="FFFFFF"/>
                </a:solidFill>
                <a:latin typeface="Gill Sans MT"/>
                <a:ea typeface="Arial"/>
                <a:cs typeface="Arial"/>
              </a:rPr>
              <a:t>​</a:t>
            </a:r>
            <a:r>
              <a:rPr lang="en-US" sz="2400" b="0" i="0">
                <a:latin typeface="Gill Sans MT"/>
                <a:ea typeface="Arial"/>
                <a:cs typeface="Arial"/>
              </a:rPr>
              <a:t>​</a:t>
            </a:r>
            <a:endParaRPr lang="en-US" sz="2400" b="0" i="0">
              <a:latin typeface="Arial"/>
              <a:ea typeface="Arial"/>
              <a:cs typeface="Arial"/>
            </a:endParaRPr>
          </a:p>
          <a:p>
            <a:pPr lvl="0" algn="l" rtl="0">
              <a:buChar char="•"/>
            </a:pPr>
            <a:r>
              <a:rPr lang="en-US" sz="2400" b="0" i="0" u="none" strike="noStrike">
                <a:solidFill>
                  <a:srgbClr val="FFFFFF"/>
                </a:solidFill>
                <a:latin typeface="Gill Sans MT"/>
                <a:ea typeface="Arial"/>
                <a:cs typeface="Arial"/>
              </a:rPr>
              <a:t>Jason Lu​</a:t>
            </a:r>
            <a:r>
              <a:rPr lang="en-US" sz="2400" b="0" i="0">
                <a:latin typeface="Gill Sans MT"/>
                <a:ea typeface="Arial"/>
                <a:cs typeface="Arial"/>
              </a:rPr>
              <a:t>​</a:t>
            </a:r>
            <a:endParaRPr lang="en-US" sz="2400" b="0" i="0">
              <a:latin typeface="Arial"/>
              <a:ea typeface="Arial"/>
              <a:cs typeface="Arial"/>
            </a:endParaRPr>
          </a:p>
          <a:p>
            <a:pPr lvl="0" algn="l" rtl="0">
              <a:buChar char="•"/>
            </a:pPr>
            <a:r>
              <a:rPr lang="en-US" sz="2400" b="0" i="0" u="none" strike="noStrike">
                <a:solidFill>
                  <a:srgbClr val="FFFFFF"/>
                </a:solidFill>
                <a:latin typeface="Gill Sans MT"/>
                <a:ea typeface="Arial"/>
                <a:cs typeface="Arial"/>
              </a:rPr>
              <a:t>Marco Seman​</a:t>
            </a:r>
            <a:r>
              <a:rPr lang="en-US" sz="2400" b="0" i="0">
                <a:latin typeface="Gill Sans MT"/>
                <a:ea typeface="Arial"/>
                <a:cs typeface="Arial"/>
              </a:rPr>
              <a:t>​</a:t>
            </a:r>
            <a:endParaRPr lang="en-US" sz="2400" b="0" i="0">
              <a:latin typeface="Arial"/>
              <a:ea typeface="Arial"/>
              <a:cs typeface="Arial"/>
            </a:endParaRPr>
          </a:p>
          <a:p>
            <a:pPr lvl="0" algn="l" rtl="0">
              <a:buChar char="•"/>
            </a:pPr>
            <a:r>
              <a:rPr lang="en-US" sz="2400" b="0" i="0" u="none" strike="noStrike">
                <a:solidFill>
                  <a:srgbClr val="FFFFFF"/>
                </a:solidFill>
                <a:latin typeface="Gill Sans MT"/>
                <a:ea typeface="Arial"/>
                <a:cs typeface="Arial"/>
              </a:rPr>
              <a:t>Audrey White​</a:t>
            </a:r>
            <a:r>
              <a:rPr lang="en-US" sz="2400" b="0" i="0">
                <a:latin typeface="Gill Sans MT"/>
                <a:ea typeface="Arial"/>
                <a:cs typeface="Arial"/>
              </a:rPr>
              <a:t>​</a:t>
            </a:r>
            <a:endParaRPr lang="en-US" sz="2400" b="0" i="0">
              <a:latin typeface="Arial"/>
              <a:ea typeface="Arial"/>
              <a:cs typeface="Arial"/>
            </a:endParaRPr>
          </a:p>
          <a:p>
            <a:pPr lvl="0" algn="l" rtl="0">
              <a:buChar char="•"/>
            </a:pPr>
            <a:r>
              <a:rPr lang="en-US" sz="2400" b="0" i="0" u="none" strike="noStrike">
                <a:solidFill>
                  <a:srgbClr val="FFFFFF"/>
                </a:solidFill>
                <a:latin typeface="Gill Sans MT"/>
                <a:ea typeface="Arial"/>
                <a:cs typeface="Arial"/>
              </a:rPr>
              <a:t>Maricruz Zamora</a:t>
            </a:r>
            <a:r>
              <a:rPr lang="en-US" sz="2400" b="0" i="0">
                <a:latin typeface="Gill Sans MT"/>
                <a:ea typeface="Arial"/>
                <a:cs typeface="Arial"/>
              </a:rPr>
              <a:t>​</a:t>
            </a:r>
            <a:endParaRPr lang="en-US" sz="2400" b="0" i="0">
              <a:latin typeface="Arial"/>
              <a:ea typeface="Arial"/>
              <a:cs typeface="Arial"/>
            </a:endParaRPr>
          </a:p>
          <a:p>
            <a:pPr lvl="0" algn="l" rtl="0">
              <a:buChar char="•"/>
            </a:pPr>
            <a:r>
              <a:rPr lang="en-US" sz="2400" b="0" i="0" u="none" strike="noStrike">
                <a:solidFill>
                  <a:srgbClr val="FFFFFF"/>
                </a:solidFill>
                <a:latin typeface="Gill Sans MT"/>
                <a:ea typeface="Arial"/>
                <a:cs typeface="Arial"/>
              </a:rPr>
              <a:t>Martin </a:t>
            </a:r>
            <a:r>
              <a:rPr lang="en-US" sz="2400" b="0" i="0" u="none" strike="noStrike" err="1">
                <a:solidFill>
                  <a:srgbClr val="FFFFFF"/>
                </a:solidFill>
                <a:latin typeface="Gill Sans MT"/>
                <a:ea typeface="Arial"/>
                <a:cs typeface="Arial"/>
              </a:rPr>
              <a:t>Zanaj</a:t>
            </a:r>
            <a:r>
              <a:rPr lang="en-US" sz="2400" b="0" i="0" u="none" strike="noStrike">
                <a:solidFill>
                  <a:srgbClr val="FFFFFF"/>
                </a:solidFill>
                <a:latin typeface="Gill Sans MT"/>
                <a:ea typeface="Arial"/>
                <a:cs typeface="Arial"/>
              </a:rPr>
              <a:t>​</a:t>
            </a:r>
            <a:r>
              <a:rPr lang="en-US" sz="2400" b="0" i="0">
                <a:latin typeface="Gill Sans MT"/>
                <a:ea typeface="Arial"/>
                <a:cs typeface="Arial"/>
              </a:rPr>
              <a:t>​</a:t>
            </a:r>
            <a:endParaRPr lang="en-US" sz="2000" b="0" i="0">
              <a:latin typeface="Arial"/>
              <a:ea typeface="Arial"/>
              <a:cs typeface="Arial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BEAC49-B171-497F-85C6-70D1172904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3952" y="356392"/>
            <a:ext cx="10156491" cy="983344"/>
          </a:xfrm>
        </p:spPr>
        <p:txBody>
          <a:bodyPr anchor="ctr">
            <a:normAutofit/>
          </a:bodyPr>
          <a:lstStyle/>
          <a:p>
            <a:pPr algn="r"/>
            <a:r>
              <a:rPr lang="en-US" sz="5400"/>
              <a:t>Osric’s Office &amp; Appliances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D12B6A-6993-469F-8A3C-208B25ADC9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53071" y="964028"/>
            <a:ext cx="2770873" cy="4196299"/>
          </a:xfrm>
        </p:spPr>
        <p:txBody>
          <a:bodyPr anchor="ctr">
            <a:normAutofit/>
          </a:bodyPr>
          <a:lstStyle/>
          <a:p>
            <a:r>
              <a:rPr lang="en-US" sz="3200"/>
              <a:t>Test PLAN &amp; PROTOTYPE</a:t>
            </a:r>
          </a:p>
        </p:txBody>
      </p:sp>
      <p:cxnSp>
        <p:nvCxnSpPr>
          <p:cNvPr id="7" name="Straight Connector 11">
            <a:extLst>
              <a:ext uri="{FF2B5EF4-FFF2-40B4-BE49-F238E27FC236}">
                <a16:creationId xmlns:a16="http://schemas.microsoft.com/office/drawing/2014/main" id="{0F2BAA51-3181-4303-929A-FCD9C33F89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7685" y="1328764"/>
            <a:ext cx="0" cy="3466826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13">
            <a:extLst>
              <a:ext uri="{FF2B5EF4-FFF2-40B4-BE49-F238E27FC236}">
                <a16:creationId xmlns:a16="http://schemas.microsoft.com/office/drawing/2014/main" id="{D4ED6A5F-3B06-48C5-850F-8045C4DF69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1" name="Straight Connector 15">
            <a:extLst>
              <a:ext uri="{FF2B5EF4-FFF2-40B4-BE49-F238E27FC236}">
                <a16:creationId xmlns:a16="http://schemas.microsoft.com/office/drawing/2014/main" id="{C9A60B9D-8DAC-4DA9-88DE-9911621A2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45092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0E4D-D320-4CEF-AB3A-129053C7B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452" y="663783"/>
            <a:ext cx="10381307" cy="2247117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2800"/>
              <a:t>Manager approval                        Notification</a:t>
            </a:r>
            <a:br>
              <a:rPr lang="en-US" sz="2800"/>
            </a:br>
            <a:br>
              <a:rPr lang="en-US" sz="2800"/>
            </a:br>
            <a:br>
              <a:rPr lang="en-US" sz="2800"/>
            </a:br>
            <a:br>
              <a:rPr lang="en-US" sz="2800"/>
            </a:b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61829D2-13C8-4CC5-9C90-C5E201A81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/>
          </a:p>
          <a:p>
            <a:pPr marL="457200" lvl="1" indent="0">
              <a:buNone/>
            </a:pPr>
            <a:r>
              <a:rPr lang="en-US"/>
              <a:t> </a:t>
            </a:r>
          </a:p>
          <a:p>
            <a:pPr lvl="1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B8B31A-260A-402E-9649-4AA85733A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222" y="1706730"/>
            <a:ext cx="4645555" cy="3444539"/>
          </a:xfrm>
          <a:prstGeom prst="rect">
            <a:avLst/>
          </a:prstGeom>
        </p:spPr>
      </p:pic>
      <p:sp>
        <p:nvSpPr>
          <p:cNvPr id="7" name="AutoShape 2" descr="data:image/png;base64,iVBORw0KGgoAAAANSUhEUgAAAs8AAAIVCAYAAAAu1xL+AAAAAXNSR0IArs4c6QAAAARnQU1BAACxjwv8YQUAAAAJcEhZcwAADsMAAA7DAcdvqGQAAP+lSURBVHhe7P0L3GVXVSeKzqpKJYggD3mKSEII2LS3b5sEROk+GJCgCHjkSHtFsHNo5aEtcm3xdPpqA223+dnYHMQ+jaDS2Nr4wOYZUIIkck9je5DHuf1AI+TlE3zwMCEkqfq+uuP/H+M/51hzr7X3/ipVyVeV+d/f2HPOMccYc8zXWmOtvfb+DhwzlIGBgYGBgYGBgYGBjTgY6cDAwMDAwMDAwMDABozgeWBgYGBgYGBgYGBLjOB5YGBgYGBgYGBgYEuM4HlgYGBgYGBgYGBgSyx+YfD9739/5PaGJzzhCZEbGBgYGBgYGBgYOL2wNnjuA2Hw7v8nz45SKUd3jpXbjuyWI0ePlVtu2y0H/86vj+B5YGBgYGBgYGDgtMVxBc9/6xv/vTN2Pl+OHf0bi6L/ulz+pn9Z7vW1bx3B88DAwMDAwMDAKYzXv/71kVuP5z//+ZHbH4Dfz3zmM8v97ne/4EzxV3/1V+Utb3nL7fZ7z888404zg+Zb/6wcu+X6Ur5wdSmf//1y481HQ2IJ15X3Wade/77rojzFZz7669bpXy8f/UwwBgYGBgYGBgYG7hQgwFxH+xEInN/29rczSO4BHuogc3uxNnjGneZMwBdu2bWg2QLgmz9ejlnQfOymj5VjN/9++fwXNgXPwH3LfT/z4ZkA+brykd/7dOQHBgYGBgYGBgYG9gbccf6fv+VbVgJoBc6oW7orvResDZ7v9r3fWMoLn1q+8PxvLp/+7qeT9ze4w/z5P7DA+X948PyFP7Tg+bryhVu3+0eF97lPKddc30XP111brjn33HJuFAcGBgYGBgYGBgb2ij6APtGBM7A2eL7x6MFywU/+x3LBi/9V+Zzlybt5x4Lmj5Vy8x+WA7dcW8qtf17K7s1lZ2e74Pm+519Q7vN7Hynt4Y3PlI9++DPlMec/PMqBz3y0/Doe8yC9L+Tx6Mevl49+9H3Bf3359XobO+pqXN6XBwYGBgYGBgYGTnfkAPpEB87A2uD5c7uHyhduuL7c+F//f+WzRw+Rd5MFzz/3Kx8t/+5Xryuv+ZW/Lq/5tS8Y3cy67XBOefi515RrFT1/5vpyTTm3nH2fKBMW+L7ZuM+KZ2ueXMqHaxT86fJ7n3548M8tn54E4gMDAwMDAwMD+we62beJBk4drA+eLWD+m//6X8vf/Lf/Wm7c8eD5nKdcXr7y6e8uf+dbf7Oc/6z3lAv+AegKptvinPMfUz7z4Y8WhMPXfeT3yn0u+OoyiZ0/81mrsyD5zbGo3ntN+fSnPxuV9y2POf8cz57zcAu7P1M+O+4uDwwMDAwMDOxD5C/ZraOBE4f8qEZ+hONEYWPw/KvvfGf5T9f9cfncjote8ZmzK737Lx5a3vbHX0b+nn6i7j5nW9B7Tbn+uo+WD3/mMUWx8BTnlifnhfWkWaGBgYGBgYGBgYEBon/GuX8G+kRgbfB8/i/9p/L4N/16+YZf+bXy9F/7VfKOHtkpX/mlDyv3O+thZffIw8sn/+xz5O8N9ylffcF9yu+99/csRj57etcZuM+9jXdNelRjG9y73Pe+ny71BjW+hBjZgYGBgYGBgYGB0xtLXw480QH02uAZd5N1R1npX3zypvLXN5XyZxbXfuqvd8qf/8nfkL9nnHN+ecx9zy0XfPVK6Gw4pzzpWY8p5ffe3J4HWvh96AYE5OeWa94b8tfi3vXAwMDAwMDAwMBeUeOvBdqPwD9A6QNnQQE0ZG4vDmzzHwaVR3rZuw+UW245Wo7culOOHNlh/Su/64tqvXQGBgYGBgYGBgYGTjesDZ6PByN4HhgYGBgYGBgYOF2xGDwPDAwMDAwMDAwMDEyx9pnngYGBgYGBgYGBgYGGETwPDAwMDAwMDAwMbIkRPA8MDAwMDAwMDAxsiRE8DwwMDAwMDAwMDGyJETwPDAwMDAwMDAwMbIkRPA8MDAwMDAwMDAxsiRE8DwwMDAwMDAwMDGyJETwPDAwMDAwMDAwMbIkDn/3sZ8c/SRkYGBgYGBgYGBjYAuPO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XRLXloPvfUm5x8X3Lve6t9M9XvLehQPCXmQH7ggcfO9ry90vvngyHwN3HRy89r3T+X/ttVEzMDBwR+DAZz/72WORHxgYuAsAgfDdn/XGcijKDY8tt3zkinLrw6No2IvswB2Aay1ofuGl5fAHo1wx5uMuAQTNL3zW6vw/9rJy4xUvKrtRHBgYOLkYN48GTl/gbinuzFz82rHQAwdfe3G552wwbHjso8tuDpw3yV4zxvcOBdbz+XOBcyk7l7y03Drm4/SGXTjd4/yZwNmw8+hHjMB5YOAOxLjzPHCa4tpy1sXnl7vxRHNJufmzry5HyL/rgsHwpRgQG4+P2HisuUu5WfZ0Gt9ry8FrSzn0mveU8uIXrR2XOw/vLXe/twVOljvy5o+Um5/cOznW++kNzf+p8glDW6/lsbYef2b98WZg4FTDuEExcLvAZy9fcrHf8Up0j4tfUs567535HN7Dy+6jH2vpY8uRy158YgIJ3PlB3+6g5wtP6Nji434Gwzj5bjiRbSV7Esb3pOPacvi11reLbUzT89v3uvf55Z7nn1/u/rFSdvbpCf7wSyIQueTNM4EzcCrOx8C20PzvXPYzJyRwxjPTZ70E32NYPb7cCzyrwzHm+AIEXMgpcMbjJCNwHjj9MO48DxwX/FlYizYueWm5+cVPbh/3X2sBymteWO7+Rt4Cs4PnJeWWn3n1afEspu7GHnnzZy2ACeZJwMkY28MvubfpWcaCr8+9er3ze5E9NWDj9hKMGx5v+NZy5JsfUXbPPbfssO495e7nX+qPpuzb/ua7zid37Q3sR5yo+cfF42vKWW+1Y8ujv7Xc+uKn2B6wi650/Dhox5hD7zGZS/W4Fi7GXlpueZEdh1jeDB0nd3ChZ/tpPE4ycDpiBM8De4Q+Ht7w0b8FgPd6FiIw4HT4MlPq90n7SPwkjS2flUSAeIJlTwlY4IG7YI9+c7lx5USePlo27Fz2kXLTi/Zhh+t8j8cx7oqYPEJ1vPOPT5Ne+NZSXvoz6ZML/IrONeXwu95VDls8fSvuEEcN6g6/1i442a5h2y8kxvGj7Ne9NDBwgjAe2xjYA7oAct2x8cmvLjdeho+RgQ+Wu73wVP8S0zXlEM9f33zyA+cTPLYH3/NWv4v02G/d+PHpXmRPBfjH3Xbin7kDxrrHXlKOxFDuPmJ/dvjwu+JC6bGPirvlA3cdWBD7VgWwxzf/B1/7knKP1zyi3HLFFTVwRkDOx5We9axytze+sRx6dH9ce3g58qIryo1vvsSLH7y03HPjF1HtGGYB+u6bR+A8cPpjBM8DW+PwSxDc4aPD7e5+7L7opU3ODr53O5V/ivbaT3CzHPnmk/OZ+ckb23Ty3fiN/L3IngK49rXlLDyq8a1PWekLgoe7v9EuVH7mm3H9sY/x3nI4Yue5fgyc7oiLdsPxzD8C57uVF5ebuovHXQTG9QJ8+bi2axfqN0f8jOPM3dd+3+Ph5dYUoA8MnM4YwfPAdsBzuDiJP/aycsvW8eOTyxEdeA2H33WyomcL+l6COykWEJ2kJnhHdk993wNO5the+57601YbA/+9yJ4KuObqeG6zAz7C5rPruFDxiyIb/LJzLjP7C3HRBuzXO+MDJxHvfVd9rGjP82/HFQTONy/cBT50ta4aLylH1mz3Iy++rN7xPnTpa6o/pzZO/jlj4PTGCJ4HtsC15axX+u2vvd792HlUu7tRPtYCgQm6/5aFA9o9XjvzH+z4DfGQSx8h4q6tf4nug+XwKy0QrbZesv5AH/bat83tQLpwZwUnmtm+b+v7Ik7y2NYAcovgcBvZSX9P3PgCq//F8MQ86nPo6msiB5j/8Uwmv3hV+zz9jesek//o1n187f/tL/y+eHVMbpeuHqNZCnD2Mh8G/5WFPCdBs/+hcPqfJae/MmPBBx4HoP4WAcjJXAuTMXDbe9uDq7jzxsmDutpu+m7D3i7u7LjyrkeVWxYfn2ifaGx8HOThLyq31gv1N5bDa/qw5z2853Xhv5Yj+z6my/KyT9mlc8ZJu6kzcDrj9hxfBu4qeO9r+EgBDuBHnrK3ux+7j3h05BZgB9t7nf8sfpHlc5/9bDxj98Fy6NJntYMoT4528DO5u8UvTSjQ9I/fyXJ80A7uH4w7KmtOCnzmL+y1u5N2IL30heWslWOxnRw/NtP3bXzfhBM8tviljHZiMaon3w+Wu53f1fW0RhbBCO/U8J80nPjxPctOiHf/xIvLTVd8tnzuI36n69AbN31MvAFPXn0+3Z9zvqzejTv4iY8xXe6L+Wb9vmfud4UHOvd8VvrHJbb+zqo+3x5dR707uOKf6287H9mX6Zw4Vj5pwN35i/FM7BvrYwP1zif3owUf9RcZPmjjuDxPJ3UtnIg9OMGdOU4WeOInE2fa3fN3EOy4cuib13zBL32isc1Fe75Qn+/DHufNsKd1EeeAu7/Ln93+3Gft4pcBvck/y8asj3+3PGfsXOLfhxgY2CtG8DywEfULSxvuzu0ddoBDwMbHFdwwnrHzZ/Eey5MQ72Sc/0o7OX6kHpABnqCs7p6X2gntzW+uX/qaYOG5XRw8Xc9s2gn3cx/BgTgMdP9lz3GNHdz7k9dm37fBiR7bI6+2/qBPJBuX4PNn2Cp/jtbJfqQceasFI3ESqjgh44uT7vnlbo9+afuS0cOfMj+fe8aTy81oXydHWy93f+Njyy0/04KKGpzO9SWCH558H5scoiyCV929muLQW98Td5uPUzfyGJuDEdtPAxwfs23nQ/04bGv45o+0eW3PvE7vantQ89ayY3uuycSdT+5HBOzOFZbW+8ldCydmD1bciePEC6lLP1Z2L3tzuTHa5Z6U2aW5nYWN47tszNfEhO0TjWWfljD9JAfY+x7e07rgL3jYWD76zenZ7Yfbsa4dsw4/q33qst05w+bM2r3p1eNfmg8cH0bwPLABe/h4bxP6E0B6ni8DX2b53GfxxRM7UL/rY+XIR+JLKJPHCuxEZ8fHm1nnPB4Q08Fy9rldHjzxvGv6YsvDcSBGm3YQn/xck2BBWP8zTVv4vhkncWyBdHdp8/PO62Rx8XByxte/KGkB7YuTrfrs9d7vxi/DA63pP5lowekSdr41gpkrfqbcEuf2nUed68Hvxy4pt9STfxsX4fboEukZ9GmAs4f5QL8t8Dj4rR9hoJAvAOuFw+QXZCywv/rRdtFxRblV8wc89lv579j56YRdXKFfKwFjj5O9Fk7IHhTuvHFCIIk7ofhpyJvz7yljT0bTWDfbA+tj/a8C1T5teN5ZyJ9y9b7sfd72si4sMH8hfjrzEv5m9BT5ex8fswtWz213znj4CJoHbhdG8DywHimoOh7Uj8UNiyeANb8WgQOqgp32EbudoN7zrrJT/+Urgts4WK59RtQDqL19MW8Dbs+viJzksW13lxaCm4T1sidpfO0kyo9PL3npJKD1k6X16QT9NzWgf1zDkX7JYG5tPvzJ5dYazDTZ8tYXlrM+5v85rQZO+U4bLmRuj25k24m/H+tt5wN3BOf6DbQLt2nQ/fBy66sVvFiAqF9fwS8tPOtjFuDhbp33qz1SMvdIwR24Fm7PHiTuxHGKL6/O9i8Ffnu6iNx4XNn7RXs+1kyw53nb27o4+NoX8rG2nY3/NfOD5VDcEN/unDEwcPswgueB9agH8ONDu8MxcwJIz6QeftbFM88/ZqQT1KOvLgcfMf+f9ebvEjn0L26PvPQEfFS3J98XcDLH1rA+uJliW9kTN752go0vSioo8S8DnV/uZoEgg4+VQOY4wRP89HENIgUZGz+6Tnc5Dz36paufRCSsBOLHqbvN7zuvmw8PPGb6DVSf1t15TEG/rbHpP81pAdjcM7N3yFo4EXvQcOeNk4LMS+xCa7V/x/1IF44rb5y/K0+kdb/N887A/LFm7/O2t3Xx3nI3u7CYtjnF5EvTK9junDEwcDwYwfPASUT6WHw2KHtyuaV+pIkvqa07AeYT1DeXW2dPZOlE1Qcw1/pv/q4/Ce4Fe/H9ZGDT2Ka7Sxufl9xW9gSOb/qi5I7Z5Ze0noX/gPYRvyt7wk5yfqdr/V3sLe7M1ztv/vHx6hi19dkH4senu/S8c8aa+bA6Bh4LF0M1MJsJuitS0I+P2CfjV+tmAps7bC2ciD14J45T9Hv+rmrak+vansO5uNh6owWxry2HZ8Zj7887J1/yOO113va4Lg6+9pUxdssXDzmoX93D25wzBgaODyN4Hjh5yL8bvHCnAc8n1h/hxwlw6b/lpZPQ5Nm6jDUnqnrCuL3PFids7fvJwKaxTXeXph83z2Bb2RM4vu2umo3bK99Vdl+MX0vwRxHmA8Xjg+50Hbr0/Mmvh5D4b8i3QbqDtRTI1DHsA4Pj1F183jlh3XxE4DEfeK8Luhty0N8HO+2u+GrQeUeuhdu7B++8cdJd25mgGqhzu77tWegxIDxCMnNB0QLO7YLY7Es+1ux13va6Lqqf28jPXfyk/bF4zhgYOE4cOGaI/MDAKj7xU6Wc95IofF0pH/9AKY+I4ib81ONLecnvmNqrS/nADwRzDp8o5fHnlWKiwLF37ZSdi3ftAHysYHlyif7U15e7/fDvWu3/Wm78zKvLF3aPlZ1dk2C96Vj+4OufWr7sZb9XyoU/Vv7snS8oO+C7yXL3H35Aud8vWeY5v1L++JVPcqbhwIEDkXPZg1GGXdTV9hOm5evKvZ7xNeVeH/LS53/xk+WTFzXdbD/jIHy74WfLQx7/o+VMci4sn/nA5eUzZ7tPfZtA5p35c08vD325NXrBK8ofve17yq1RJ5mz3vAt5WGv+LDlLiiffv/by1+ZXSD7o3bOfMMzysNeDtkLy6c/8M7y6ZAVqGFmz7I2vxxt2vj+6TueX261igPh0j1++IHl/hzfN5Vrf+KJzjRkn9X2gQPXl/s843Hl3hgz2LK5QlAJWchkHwW0A+4x+GwFlsP0MatA1mbKM4Fj7/sn5Zzn/H757AfeVT5zTjADaOOwrZeHvAxOfFf5yz//yfL54IPOMDp48GA5eMjkDl5Z7nmvZ5YzrH7n7V8oO990iL6gvvpra/3A//u/lPLqj5fyA3mD/IYZfapn323OfZNnJ9A+ybq/8YJSnvp6yzzfOvI65/VY3F9pP821Kb2F/Yx5OHbMbPy9R5aD1qXy3W8vN//0k8vuzoFy687RcuTo1eWLn3JhuacN3W0v/53yp//oHB+DwN3/6YPKA7gWfrlcb3uNa92qDx6w8YIA7CM14JdH7v302D8X/svyqctfWI6GLbwns+EXdI+Znh8fDthxAHvw3k9/fLkXlrDh82/8k/Kpi3j0KAfNZ/uznMF0gd1IS7mh3O9ZTyhf+pFSbvz5a8qff72tLdjEyxo+89//L+VhP2aVtoc+89tvLZ/+CqvFost2jl1vNp5Y7vtRY3z7z5c/eMXfZx28P3bshvKAZ39D+VKru/Wf/Va5/h8+zGvM9oE/+oXysG/4Mdv731E++Yl/VT7PjoJg+4bypc/6+nJvNG24+Y1/VP7qiX5JUNcbocsE8+vYbuIbrvrh8uXPxSRYwPuK3y1//j2ao/eV+z34O8oXoeK5v1L+9JVPND66BBuwjzXt/cNsHbD5ucc3f035YszPY368/M17vrfsHjxUDh26rpz1pL9TzkR8+7ifLLf9f/+xjU3sh9AFYBdg2y86oxz6WSt8zzvLzmtXNwIkd60f0Nnd+c1y5hd9SwTb/7p8/n3fZ/N90OvsWA8cO3ZN+aKL/5/lbnbI3/nxj5TPvuAc25OH2A/gjJ/5hvIl/wwO/q/lpk//VLnN2fRFfi2hjafLet7HeQrvp3sPYE4kp7lSeyLA+Q3eb4x/kwes1zgOccwPlkNnuM4h8DTeQUCf389AHzW26m/rt0P1wn7q314u0gfuinjEN/Mc67AT7rvspLoVLGjQCfoX1gXOgJ29P/DuyBuu/ni3Ma4ph96CwNlwydPLEdSlTcRNaAf5L36nHUWBr3xEOWp7sG3D68qZfxBZ42676bSRe3mUG++c8rl3/HK5OUqHr7l+a/vl7CeXmy+MfPlQ+eL3Xs9cPZCYGYQAIgWJu3YCvA+CWAS7r/bAuW/zzI9HJHHB08uNKRjOByflz0qyn7fzO86dB+3YfyjIz6XX2fiiTYONLwLnhuvK4Tq+q5iOF2DyYQq2dDe2ylz/vnLvlz613P9KLxLoO4gvHwfCdJS3ViJnuO515SHP+cVy2yv+7UrgDKDvZ348nLjwvHKbxtxSXIjVcUL63ncycC7leWXnKWSy1MbyNzxwRhA7CZwNv/G2yFgQPBc4a5/0um9D4Gz4uvxb3rb3XmAXs8r/GvaX4ase6anwiXfVC9EVICjnvgS+as2FsO1BBM6Gnaez0wRP7de9p3xRDN2Rc6eDe8CCybN+PwoBhBEYqbqWbZpEZmyyFjAPCI44D9C67rfKPf7JN5b7vM/nHfONmca8ICgn69g55bNv+8W2B6+7zhu0q+ed3R2z54R5tYwR8kawHQEq7LFdBONGx676Z+XBDJyBR5bbHuq6WhvHdqwM2r22HEbgbLjxSX+fNpzM/g1XlntE3W1nPzTWi7dz+MrL46LZeLBHMntWvseP/GANnEs5v9x2DtqMdidkbYQOID5x0b8un3o5Di4XlqPnYlObPmbiynd74Gz4wjc9CV01wh6ymWXgxu6bHQyfHVde/489cC6PKTf/2xfwuOq4pv4SSPnbj3APoKTx+7jtiRf+/XLwNylhVbae/rvne1S/QSxjjjO8vs6j9Znpte8uh3nIv6TcbIEz4GsH9In2ic8/fKoFzrDt1MbM8yor38pOQMvDN4yTyNcjqpwgZ6yoE8/RdJusCLJNfsr3vK8rUzcZrbMsC/T5/YpNfvb1Pe0HYCYHBtbAzq4/Yid+4SWvjMwGvAB32yxwfnd3Z+sFj7djiB1EfqoPwr+pHEvNAC3o+kQ5GLHzjp1gAXAzdtNJ+Mgj7EBq++vwlT9U7vezdiK1wPoMnaD/4BPljNh8OaA7fOUPlge99LeitArIfvEPP7U89MH3Lw96vX8O2vSfVG5+TmSDhQ2O+vUb/ZzymZc8N/IW8L78/yhfHHmcP1Y0wTB79/zfnlPuYSfFm/7DO+pdYrXjPl1V7vEmFkt51MPLrZEVaAb2IXrATvD/kWwLXs6td2d27ciwEwR53C0+M2Ls2847B26Uw+/7ofKA12N8UwBk4+tBgfukMTrzypeWL//h99HW7nUfrx8Dl196d7n7tXFAvM6D5oc97v9V7vWLf6t8/mxIO6jH1GxaAYEyxxcvb8IEJH9dufeLf7Sc+Zw3lT/57rNpW+PT8msC/pg36Rz6+P9gWh77ldYEWuzwU//S3r52/iLxDyNimATBCdTtLzBtbyjQ+Ad28Qp8woJs3E22QM7x8RYgPxp8AwLjfl+9zfQIBN62955qhp8fV8Py6TcsIH+81UkU+M23xVK2fpn5utat8weu+cO4mHhu+fwTfawO/9wPlfv/3PU2F7bXYp1gLRzGeEHVUpzsLeQph973T8qX/dBv+Rhf260FLCfDset/q3zJD31TefDXfHu5p62Fm8/x+bib8b78QfcvD/7ZG/wiT1SeWG7+TtcFwGOzEEI7Fmha5MugmRHIjqUIfgP3fO9vl7NQtuD/Hj/ybeWR/+jqcuu3n++VX31eudXW1uHffkN50Ld9W3nQVQqQrT+//d5yTxcqt3yFBzOqKzdcU85i3T8on/t7zj/zF360POQ/2MX8NRFVl18pX/z+663OfLz+qvLAZz28PPCXa+RseFS57WHXlzOu+qfly5758zx2wQ7HzjcwusdyhTPKkX/0jvInf3J5+cuLIMPRKF/0G7/oMjZ3Nz8xdhRtub7tLqpjKx163VPLA34U0eljyo3/17vLTTEH8HX3E38Y68Pw8+8sB2x50Y6t04Pf+z+VM/7W08vBn/vb5di58ssE4mKs/Pc/pH9qV2vrwG++qBx+kS1Cdx+J44N/YPMJWfdXdOZr8NjVY8oXPvS/10/eWr2dM+Jeys4jz6XuanDcUg/KrVSp+beJfD6mukIvO0eaTwD5Nr/O8wA61hyWMeaINVP7AvK9jf0C+ZR963niA8pnvvKZd0egb3MEzwOb8U2vayfc8no70eru1xziJP36CJwnd9us7r8v3RL7RDnw35B+bTn21Ef4AsUJBelvviOeTX1cOfpN5/q1u50UdQg5dtBy77MTL0sXlpuffKDc/eeeWh78nI+VwoP3OeWI7vB+6EfLl1pA7cdrOyFe+TPlS592v/LAVx0ot3zfN1DE4Qd10bFyTTn8+3E0Rsv1zAFcV85gIHZh+fw3eDTLu2Lmew06FnDsoleWTz1Hzv1ieeAzXs/gs25Uy/MOnWUOWDv3+KfPKA/6jx44f+oJxsRZzpDbOWAnbQWwN17sj1BM/IBfsAe6/toqe9NTnljbZcMCVK/8jQjsre1v2C1f/PpvLg99zu+XY3Yts2vje1sd339eHoAgyrIYozOufF15wDMeVL781cfKTd9rvsD2w1qQjj4/4PEPLOd82QPL2V/3HeXev2RROB7lwGMUuAaq/hwrB62vCJphGx/v4gQBPvoBcJwMh1//feXeH3pu+Yt/7Y/nUD+lwLFj107vfq/ME8oYf5N7i9/B2v22b2IAPxmba17jd53fNfc4k6133R1WEJyBR6JwF7i/wMyB8SOtAsHteXYx+lXvLuV1saHqHW3bZzCNRzEQGHc3ocvrTQ99O2ARMG5mf/wX2h78nZd43VPxWNZXMUgWDrwNn68bvvZ/KTvn2phHnzH+d3u32QAufGQ5sntt+eJLn1Ee8vI/KEee9DAbm7PL0Qu8Gnvt/ri4ijk6632vLw/45geUh7zqWLn5RU/0Ry7OfkRaC/+hfOnX3Z8XqA+1C6h7/qLttwv/ZfmLT72qfIHbytaq9qCp+t3SQ7b/D1k3bohPly6woPCcssP5xB2+gzZnlrfFiDupO1g/DEawjtJE/up3l3O+8pHlKx/5DeXLfrWUv37PT5Tb/jCC2I/+i/IVdsH4Fd/9YxYoP7LchMc3zBbW3z1/y4SBr35K+dxX4NLAopsDtkoO7JR7qO7vnltuMd+/5OXfUc758T8stzzhK3LL5Z7f/aTySAvwzvuGf8Q74bd9x4+UmyJuL+WXywPO/vrykEv+oNz2tItsrBDkoX0MK/IgrsrGR7+NMLwWQrHuACqufX25lz/JUcpznlo+TzWMk8P1jWkXsfeyi9gH4ZGmC7+r3Pg7v1FuPBvjpTEzq+ec63uB+Ply5qPvVu521t3KWY/+lnLo536Xj3Icve3flV1bvr7vLGPXYcR/+Sfl4GvseG9zxOPSb7ymHPyfDpdDP26Wf/AbrQWM4ZPLkeeFfPn35fAV3g+3ZbjuteWLfuEx5dZfvcIurJzl/ge9911x4fKYcttTIMCzhtV5f1tw6esElI+RzvcyxsRlke/aASNBsgx0UwBLXvDxqUXmY1R5YYe51Mv49ubypFiz0Inz4o7J6zEXb3vqi0Cdhbo7CtmH7Mu6fC+P+REflMcXULoOkt8roa0M8EbwPLAdXmcn+FdHAI2T7uNfYAc9Cw4qLM87WDgD/wN/lnLlY2o7gP6DsPFr76IKobtq/8UC53f9ZzuJx0HMEmyYg5+IO3/1W9d+YNOxDgu54UPlXo//mnK/dz66/OUH3lX+yk6kCJ5vfnp9PqIc/ueP5d0r0AOf/fZSnvEr5VOX/5vyN+eEwUDePBaFl5uf8RjyD7/zinJ3f8LCTzTP+BoL1ixw/qV38ZnlbWGWmX7+Jy4vf8KPWA0f/ufly5/x0vKlV93Agz88OnjsunLmVa8vD/yWryv3LU8vn/zP7yifvMj0rTLOBXUMkJ75vnfGieM7y00mB6heUPnw+94RwfNzqiyB+gjM8d60P1Tu+/ivKw9651eWT37gneYHnuM8u9yUxvfMlz2unPuQB5VHPOTB5Sue+85Snv5L5Ya3/+vy1wg6rP7YAQu2FWBNYGP48jfxeWp8fA8fa7+MEByjrGCZsDzK5KN85Q/xOebP/9JPlptCN58UK+rFgN9JTx0k2LalB/DxdMRrB3/9fy+HrrnG+GH3N19UDjzy12zN/mE5NvtIRgqCf+2Vts7TfsFd4vN+zQJnk+l1P/GHkTE81Xx/asgpcJ7AGjjP9s6vWfDLPWd77BF9BG34uud7/SOST8LzLSj/gF0gm6rjmnbn+2+fl4YGuTRQFhw/5KFfVx74B08vf/rH7/S1f+Dh07Xw8sfxwuhhD3lg+bLnvr0cePovlz97x0+Wz8Y+OVAeXo428YQLyxf+xa+Uv3jXC8vR4OC3lT8ftg+/873lHtfZCczm6SD24P/8deVLPmwXzr/wjrCNk50HJgglbUKDcMKNk+5Dz175VKZ89beXP33PL5e/+Irry5m6ORy49dt/tlz/K69gkGwRkHGuL2dpqh7xsPKFOJnjRIu7sxX/92XlEY9+avnyP7y4fOJ//FL5i4fuli88/KujMuOry40/995y/T+yPZxvPp//HeUv3v+fyqcusaAbfWDf0D7aUwDt7aFvuItqORIvkM2XA9deWe794pfFXf4Ly+fs4gXgOICuvbac8b7XMWh+qF3EfokF2V94xS+XT77zJ8vn+NhIyFU6t+zM/krc48rOT7693Pbb/5jBogD5Y9+m6Nl8+id/qxw64wynp7+5lG97R7nt/f9HOXJua+PoS36CvQQOP+sHyuFr3d6h9/67cq8XvqXc9qEryo1PmgY20APalzgfXY6eDXs+Tj5mXoPU14LTXDDmvMZ3ajpzZJqWrhKPp0hQby+kJOPh+zlOCIrBa6l/2iX7eHQFvsJDBJPNT5EwafsORG43t9/nhSUZQOVMPcDzeVqVPZHUtzGC54Ht8QN28v24nXxfjecrXm8ndTtpIzABPf4floITyS/Y4n7dD6QTcQfYoL4F4AiSoXvevyzlq15djtnJ/dg3+mbwgAf0iXLo1+OZjed9SzlS7wjEnQLKoVTi2Vk7gdpB/8/e/spycwpkj3zPvy2fq3d4DRc+hifnT33y3eXTL3hyfe5WG6MPuFC87XveXT75iu8y2R8p93uc3yH7isf/m3L3r/wxBup/Ed+Tg777FVfK6bWE277n8nLtB363fOrlzy23HfjFcp/nPK58hQWfCEAf8YwXl/taPHPTT/1ZueEnvofPMMM6g0kj5NlmoD3vfB7v6qkuywjteedH8KPPXsbveoB3LO4QXlhuevl/LH/0jleWm2J8oXObje9n8vhecGG58eUWNP/JO8qff/cTbd7cTxO2E/o55TM/9YpyUw2gLyy34RGLD1xePvU9T6x+ZL+Vl40JrMyA+rrXlS/7zv9QbnvF75a/fFLc1VrAPd6jj6892D/7yx5Qzn4w6KnlPtdaO6bLdn9Ld7AMH3xDOeur/h+8w3b4zCeUg2//W2X3D/5PW7MLv4ZQ7w4bfsf2C4Jc+HTg8aW87dEt2O2Rv2fw/FcvyxEm+Oo++LUg+93pGaiV4DhA2zZwfVB+zeX1eefdZ9iGDODOF77QdPSRETVd+F3lM7/4O+Xat35Puntsa/m7/2357HfmvWYXRbYn//TP3lX+0uY3/+II1sLf/NSPlZvTWjjynF8un/rd3yh//fwnReBsPjIKPFaOvODy8sl/8Vzj/6hdxD2oPMQu0h7y+FeVu33lv7A9eHn5SzxGQh0cH/ClKgTYFlDY3wFsFsQWRljTu7t/r9zw755VbqF8Kbc867Xl47/0I+WzDz3qcx/8W7/9UguoP1aufcXfswDZgpcdD2DwmMU9/2+X+dxFj3cdIwUxXzjn73rl3/228ql/d3n5b7/47HILg7jdcutz/1X5yxo/W9D8z15frrvaxujvP9TsxqNPX238n/+t8vFf+xflRgu4aR9+m/4ugiimxscr2nUf0L4H1Gf8/NPLQx/64PLQv/+ddnHBxgy4wfDA8hV2UVPp8Y8rD37128sXlWeUv/rA75Q/+nMby+d/vc2Vj4LumprRaOec8oWfuSz9C+7Hlt3nvbXc8t+vLEe+72LKT32yYPAf/3zZ+e7Hhbzha7+27P6bd5Qjt/52OfL9T6k6IOLh31tu/Oivl9t4z+Lfly8+/17lPhd/Q7nbJx5RbvzNK6aPdZkO/TPs7n6i3O3tccX7Xd/EixpUgfzubU4zTX3OvgsKkJfIJCYpCHPh8xHzZfZyYHzUeDsklDHWHkh76nbcF+8DH/Eh0SXayyS/5+r2IwlzdXkOev6STk+SW7LVE+REKs/JHLBM835g4E5EXpwAD6Z4WZToi9kOJnbiQj0POJbf2bHUKlDWF4gEyCEIUhAluyrnuh7SFaQLII8SA1cc4QLkd3J6lIBAe5HtIT20qTzsA4gbrNfURR61KPPDRpTJAxe4qjz4Yc/lc5i3/vP/s1z/vHYF0ffnwIHfrrK3vfwD5Y9MVv7ii4K0eLDp4Bv0nA/LL42bHWYi574KoWXmVvWyLeSgJz9U5/7GfFk9EqwPjCjvAFjg/ODH/2g5bIHXdf/aHz9Zhzn/YQe/5gEnDpk6vuX+RT/3TeW+/x87ET/2J8rn3/ePrcL+Dh3iWORf26i+ZSz+Gsb+BsZOxH2HFCfwnQPlyNGj5TYjBJD45Y1dfARte0B9xyNUAMbPmMxrLiCDPObsmA025jivEdnguo4vr8Gc5/DYBVYXFiYCYswV7ym7r1h5aIc3XeE7yh6UMOBUwAsZA4NP3qGFZWsk+PIhp8pLV2C7HS3COpJtKa+y0PMO2BpjCl6qw3vbS5bawcLrIN/98oYBa7WOpNXxUZYYfO4gPGqCsbUFjl/bYF8O+K/K4B3HIuyNM40OWF+09mH24CH8GgQk3Qe17W16M70/GivxMbNtHHGM92O+TZsJYw3uuKwtHK+Ly6qwo/QgH/BDg2aHnDm4XwDWCOSh7790QaangZUS/XC+HxGRtv6RAxsmh77v2BtqGbBTwPcA/tAu9heA/tXTiWQMGMYzYv3w2GMMjDfcRR6/vAFZ1M8RoFToyz00nnPwsdqsDxnZUV4kfdUDymfeHKSr9ZWhdiQDZHvgY10p39flcm+nx2rrAwP7Dr7YPcXitpQHvYZ+4QNzC1+8dZsCkD1RD2j3wbpQ9bomjBO5VaA9tTkB7NgLJ0qYQy3KMk3p3M71et75gnLTk1YDZ9lnOcs+Md2mD4SKt2l59gd+GKmP2wLey16G/NoTTMUDZz+A4YuhDJwv/LHy5/Gc8/FAK4qnIvbz+nLW2/wO1s63fmOt3w6fWP+88ykCzk+dIp9vxkmEj9MEJgLO0sqQPQQV2D8+zo1Cyt8hZ2/c9cwbxby7PPKiVpeRbYvE18lXazmv6VxW0K28CGUBediUnKiCdwqDVJ/tJNmsx18IUT3yQdJ1fSMbJbfrq7S2YdT8ClnIkGAX0srb2AQP83MgZHDhhBRBrf96ibfFdkCQMZ6gdpt/zReRoHzmK3DmtU3wLGw0l4NvgbPkQWoD8As9pywjcn2/cPK7weBT1deZ5UEIYkVoXfwd8w2/OCLCJ6FHQaY8IcrKBvyGcdiI9qIR7gOzj5WIGzEHTfCQ1R2CIuYK80qfvY/8smaUxQMJKvd1yvc0ZwuUkfmq63k9SUZpbkM85TP6+l4PUL73GQQeoHwvM6fTU6+3ZGcEzwP7H35m9CzvDvBQwzKSfELMKZBPaJmfAX4mYY43sYMDXAB8QPK4qwaOtVzrAJbjJeT6HmbNzmlGcaCVHkdgRq0+7/zsHyh/5T8rS6CNvp2zrgzZ73xJ+WuLnWsf8GIfo5/RFzt8WJfdjvq5NbK9wDr93j58wh0wnGC++KUP8C8Y8iPnB5QHP+c/8DeF//wd/nvRlO/0l4AADnZxAvM/e9VhuqYcik9/dx+BRzM222tIzxbjS3+nIOqaqeNh826k3afhRaK147sTaxbbY7pW+vngOFfbbsPlVG52/WRl84T9HwJ4DONgvHDjFPV9G9CXjUld166oP1GqLF7fD8mBp1RQnfL2xkAIxw1+aSzS3aMI5Lq2jE+5jo9P23IZdj3fAsIs1+qRdzkPni0yNdv8IqHxEDliPDEn5BkdMB0E0HjBb+rTngWGFhn2Pvsngd4u59bqQZkvol82CaCj4TN4Lod+x/iVrGfmUAct1AUJlKGPkl8l12H3Knk/rE/2hk8qcuANHfDhJx6hoGM7R01px44dQcqbHIjG0HfMreV97Ew/+mlGqm2WKWPzgnqzf9TK+CQVMqrjJ6wx5shP/EvjKz6QZcQTatsJku9pHebk1V5uN9fPkWSXeMjnsmzO6W3iS3euDimAvCjXZ8KxbmBgX0EnIlvizgBwNkYSC1k14PKEbgw/caHeD1CeTzaCl85vRLUZsvkECDi/keTCpQmqDb43VJ2OALUnGQEnIHD4hR9Lsw4OzpAXOa4v97wcDzZeUP76Bfnbf3Nosp9+QftFDnzcjrbwE3X4uTr0kfajDfWr95UnVVUmVHk72MBG1uttAODwwqOvMx7tHzxQjpyXn6f9rvK5X/q/eMdZgTODbFOXjd5Wnt/altEhBmNWb0XIHLjy3eVulMJ/YsMH3ZBjiEbuWmz8fef9DY2ZDxXWHwaKLB8zq/Ag2QppPAHoeqBrWl0dxzV0sLZQi73LixiMP4ZYdUgpYfX8aBoBcilnyLavFhJMAnicCYIqM7S2gJsX3dDhgcJOiBGAMciLvgrgiwSdRHXiBHoZAGX1WalkJD9Hvf1KFhTVADuCsT4QFSE4Y7B5rN2Z7WUwOP68L3xCmxY4UxZ3lY+ajNsGj7//zDnBwQDDdpB3U/2xCgRseGzHdG1BwFxu05/htTY5Rw7Vi3gMQyCYg0FQBJEsI643Odj0ds0m2jS/3E1r2zLsX/XB+fIfC5ZyldyeSG3zEbx0XK11SM1HY9iflbXy4JcCWpOz0SBBx96qX9A7ZnOGFG1wPsGLNhicQwxqeENB+pRl0WWxHqygfxAG3lHjcbxj7uhz1IlUVipINtf31NsQ5XU4J4e0D+wl01PWUbokD/42NjNlP3I6R0fxWFrWQ2rji4s8pdYyj0UDA6cQsPGdGOSAhZOizpYzQN3S81E5BbRp5yA+5JdkANTxpGzAKZ5ptMGgImjZ4wzzZ0YQ9kQVV72W/y2tv+ucUeVN9r6IneOuM/lGOqzKKtLcDrtFUUk4KLNmTIRebwnr5I4+/93lj/7sL5ze8ZPlc/xFlYZ+bta2KVmTYVAY4w0bZ+gb+4/xfw+8uXcJm37feR+D6zfGTMODRP3nXKchnRuXuf0BXiUwzAjGGuPuATnF1kJ+SD/PLXgeYju8LmtQaxZ9jfzUSRT5jL4MrF1nAdntbXtQaHlQ8FVX81HOvEy0scJzWU+l5wFYtRWpe9/4nnd5e7f2EQAi8JAtt4egG0GG2qEVtrPqQ08C8lOZppftNPIAHo9w7IQvHB/0LQi+UiZkXd7J7bfUeapH8IQLkMaveVCdp+SP5Rn9hh/0OdXN9Ud9mrY5lZO+yzTasYsp3IGWjMa/2VxN+3qQAkbQEl+8niAvmqsHbarPtK1cpt5H2dhLm5Jd6i8uSsTPqZ3vTHNgYB9ACxnAArUST2rM29nVF25hiit9/O4vPt4C8eBJ3WYDqF8CIZyPQBoiHgRMA+G+DKCMg1pDnGbIn8oC8FdAUCAgOMgn9zmstB1jIC30G3neoXMWceZVP1se9A9fXs664OXlhrd89+pPcCWcddXPlQdf8vJypsn+0Vu+p/47ZAaNkYJjo0N/FBSw3so+ft53yLis13kAGvo0hr9mA8h5YFMZEI/vZlMSSNEMwJNVUoU/c+jtYywB+I463rk+cG2519O/ptzz92zMf/wj5cbvfUT9sg7+Re6hWFco68Ks2f2E//QiHttY+Xfd+x+aW86nrWXsRN4B2/E7XrftIFjaLUfsBH7E9iLvygUwBnl8+7EmDtq6iixSSEgO79wjVsbdZfiA0cUa8nlKe4tcE7W9jztCyOMuKYILaPC4oT5E3iR5/Kj94zEFfHlk9lp20p/cF+j2yLxN9XOYa2eF1x44J6+vr3L4hGSlHmsVNxI6WUtMkmMvDzn2kQd2bb3zpr3lwcdegP7BQzgeOPfQoTNqm7w5EPbFy0DZZyzymiuMEVLMmU0jeCKglZs92PFHTfDpkP9HAIFiEnUTFdlmBvzJdfK9yWX5vk5AGSQHsG5h15IKL2Rebpv1kQcfX9REinHGmPvxCHybLxyHLIOWdEyCbD42wS7Kso902p7LAZmnvOoA6QqS6W3N8XN+CVlPefUF6P0W5JPqswzyWCt1TKxK9UirTuuWy0S5b3MEzwP7Bly4sRyVx2L3q347wPIjMg+ecXDlHQ8T550HW+Dg4cpfJ10Bi94Xvp94kRd8IzX5XJd9yamQy8jj5ce7kIdPRrRoLG2+3EYP1VcbJFq2E9J15b7f8ni/YzyHSeB8fbnfM//eWtk/etvzJz8xJuT288kaQAk1ExnBipJeqQv0fV8aC/IxFrBpc+SBuDfAtl1sAoxSC62mPuDEj7mowEkHSVYwwDbphteVBz3uR/if9HZ+/KPlpu+z4Bl+bPNrG/jnJ+fhH48YTuHgmfvJxhQXbAxuLJg5YoHzEYtqjh61i9a4+4WAmnOl/huUV4qZaLVW7tYVwEcxMMVIrYxgAZsIv6khad/DPq/8iD/yda7hJ+cU69ODZn+MoQXQfocPotY36wMK6nMP+hJ9AGp/QjbXzelnu5BdkgHm2gGUzzyAxy7jgT+p4bh5gDANOBRQhU7YQwofUIIn5MOnqCfIs4T5tu5hy8kCtohbyUe9vZBClzYTchlt+3G+EZ/r5bJy3zJJp6WccOYPxC+EoE0YoBQY8B0sMvDmzDBjqBkC/Kn8FGq/AX5GlvIqoB2Qo+m5zJydLC/gy7EAx9kG+tAhn4NDZ6DsF/M6HkmO8xBpHm/kV9t1cAzRvv1NZJg1f+092xKyrLIuHTrOcDn8WX/Ih2/IoBptJ9+aSR8nym5oG/2VLIB8sxf2vTBty71hCn9yAJ0hHaSHXm4I/sDAvoMvba71IJwA/SQIxg6Wu2VxmMR610YUtIkyMs83QxQMqtOmElyuM74C163WLYNNKJ9kO7ffo69DCepMr3tzecC/+u3u3orjtu/8xfInP/tt7Y7z9b9e7v/jvx3/RnkKya7+Vz0HfBC1zlhWjiBBfa40oK8i1PAAFPmM3MeczwAfzR07ZPUIBiBGmpd3uM4coEV/AEvlfW+N/lz3vnK/F39fOevPnHfwfR8th+71ZeXY/a3uvvf1ExJeJtsT/+HPP3xuKX/suuU37erlPl9Wyv1c91RCO7F4nh8fW8EDUgShoNiLAY7BTAq0nI2plep8BCDLYAt5ji94yMfz5kbJXKyvxsD6RAnugI2Ux4qk575iL0feaPLxO3gbMNc3oC8LPV9tgN+3J1nwlc/60qm6VgULkxZQsMGpMmBZ3s00u6pTGgKzyDUYU9gB2fSzDBsIgWUbQK7aNlAmtZnL9RlnrC2sKz7XDALfydvDpwYeLKPs+s0meeT7vLNO/CQ7LYvX4G1P67w8TTO5LPIxHkb+iWjrQ5ZfRw6k3u/Mr3kekCVro53qBcmKp7z2rfIgfnpj/vLZ+U7Ov4hpNvAXdb1MzzNu0neygttKfer3H+Q0Vtk2/acD7gPq4DMvgi01JmXIjxtsJKujHHQob3XwLen6c+dB5DsPNmvb0aby487zwL4BlqKWo/K+yex9F49tYFHHydvo6M4RW/hx5xl6RjieQEcnjnwwNwG+Tw7wzEfg0yH7klMhl5FnKcni5L7XO8+ow0eQ3OjQjSZoy/r8Jf/0W8qD/qP+r/SFFgg/vXz6Bd/Nf5zS456X4l9569bzBS77wufXf27SQ35NfETgCsB/z9V6pI0ZSZThN+sTFNzwDjD6yUQGGsRjfW2g2c6gTDTDg27I9G3nO8+YKf3CxlSqlLv/bw8s99e/MJ7F88rRW19r7fiaQSAN0OcXmkX8C+xFPN8af13k9y8wdiA/UeDk4vndo/7LCLfZiQl7sd55trJQ565LMc4x/D5fWlcZxlLwzMsTyx844L+y0T6mh7L75yX4ZusRefDou8+r9wPHiqOQstSDgp2jFo7rOVb2oQULgvwGcl9AkMv5Hpm3Lg+S7R69fcmJLzCPscQYRB2G6kC6xJa80qW7kUrl1zr/AK+DnbBpmwyfygAok2IeBeRVVt8ABm5WBu3YOvM8ZLze12LTwdxlgA+7mPvWnuvModlpPiyhl5nXQduR9dU3q5fHYnPbkPX+uFqbY97tP2R5jLGV+WkYUv6reulMqUd46fnkSz3nJB7WFEqyQputuslaWm2aDPig2j7LqIveZRskzaOlocs6tBc2VC9obQBYc1UnpSDpz8l4wO55SkHW6FDoALUPgRE8D+wrYCPUBY28rVeU9Ruf/nM9uKr0kx5/b9Nk9UUb21bYftR3+KbxDZc3QNtMxvX3KPdbwsvOQx4ff9KnJKd8Te1kRk/MpoK21p5jqT0A/Waa6nCgcautDMzps85srNbYwcMqsieQUXtA76fq8oGulxHgCw+MJss8mFFmAfkZ3czDwQ2Y9Iv1MOqysEcNS3mx5Fn3FXVZ17J11Ey39qfzg890Bk8fRR+yE9SZBw/zkQ0GA2f4M3P4mBSy8pU+dfZOVXDejLQXMb7cexE849GNYxZ03mZ77gj2nZHQxgHjvTAmkIlsBkTzOCIYwH8HrNaCD8hH5ZXSX/NVqH1gakGy9QbHELzwvHO9Q4U+hL6QfQGW8hng5/azPeVzCnmlGdxDxiOFCY5aiGX5mkeCvMlDFnzsDNW3FM/KMrtSh6OD0HiA+qSPxZFHQ8137RlAz0T3BEhVgD2sMaaYJ2sKd/9QVj3GwGaJZejqYop1zBnMPiz5Iyvgyk9AGaRuJ9sHJMFS8ICWa7JTwFekbmFeZpnft1XHqUsBH0dLrYvIY7yR+vPPkVcAbfLiCWpJHPgkvzQHks/+5jxtG4mX855KtvHF4ryaPGYIdWxLMgZqpzIgObWjVHI5T3sGlQHVy4bGRDKqByQzlxeQpz17a60MDNyJyIsYKTea+DPBM8pHLEg9ynrQavCc1ryhbQazmjZGO2EsbQfcwfIU9a6XZZWnrzmf7rDlDZihzZihAG/CRx5/UaeTapZR3g4PdLPVJCSfEDBmm0Dvp+pocw3YdtiWH3y3vIJd5662kcuz40QeZtZS2DKb8osz49XuYdQzixQkm+af14AVvEAfPCN/+PChcjieJzwDzxlaMI0v5jCwMx4IgOys36cgMGYgBjJIbcQQXGLvnazg2fVaHtgUPM+l8hlAegwPdpmN3Z1DdjxB3n+GCh/J4nih4Bnp3H5yv1b70ZfnwPaTrezXHGCz1sU+YtvIBDu32+fzcaHW1dTfELagLq/bnFKm5tsxEnDfoO/9AvGn/wKQBYGvvQESP9uKVk021ljYEwGTFMf3UGfZ/tAb44atANqADdQiG2woe/N4Q73biCbCJh478bIgHxqagFfhzawlufYpCeD18oscJFaEFPRQbu36OLEHZHpZ1eThL62PfqyRAjxOxXEMQEpvrEFyrIC9Lb/yHAB9CkxsBT/nsyzQl7HXTKH2B8gyyGd7gtoFUCeak831GXVcYpwE5ZHOkep6jOB5YF+hP/lhcyPtg2ccdHHCQ/B8BPK3M3jO20D87AdY9IO8ab3Q6j2P+1ywBYLvtBsHPUAn6znwoBZQi5JX3dzJXkAdRgI16o/AklXQN8/yxCQ52Ot1AJ4ToGfJUn32JefhT6hXZBs5Dz0d6CpYb9r2h6AK9nhHH3ZNnm1T0BA8ZpMPAPsQbfV9yMEzEtzNwZ3nwwfO8Lz5lO88A+AD0OvtnarAmPEkZ0CK9ca9t3TnGbIxdv0Y1DKmwbIoR7Yi6yBLO8xH8Jzqe8DXPMfwU2X2gwEzHtkAH7wImFGXAudt7jwDWpdLPmV95HMZmOP1gG2u00D1w45xaje3T3sohpzWPpH2kevYmOJLdZaHHuWDBOUzD3C/YQ9rA216X5qY2wQpQAHlYIUWkl2MPyA9z4MHGZRDL12gZcCu9BpinNJcZfsA8hARi2XLSybLZvT8dWXl0X72E+m831NZXKhXnl6W55CEXK1PlMcepPYAtMgyS56XH0j7/aO8IDsC6tVGj8zDfiNCPkNyfiGV59nnT/3J9pAHaf0Asut98Md6XMXHRHaQAkrBy3fuRUCWySnaHsHzwL6CNgWo3Xm21CIlf+bZCT9PV3DyNjk+d4kTixvACkduBVr4gjYG2mqbIm/etlHsPeUzvwFlEII65fs2gTneHBQQ0o6lCO4QkAPIq3XUZ6iMkwEAO3vxA3yeSNB+EpnIx4kc5LPk7TGPInSTX6jDaGN017UrLMkAtaaTye0pz3EyX/EPX+bspxtnhPhI8ZN0WCIMni3DAyzuPNsFENaOHt2otmI9nerA2Im432xCkSJ4RnrbkSOW2kWrBZ23WRmBdB63nGbM8QDwva5NBoYSHF0ozcN1NNfyV/lMu8eORD0Id589j3/0gX8yweAZetCP9uSX/EYKGzrJIi8+oHIGeOIrPy8PnvMB/3UFX0/6pQXpAWp/Ygt3GVkgy5HuPAK2ct1/mI5f5EC9ZHKKy39o1IMA/o2jAcdiB/SNh386E74gzf2SPe2NOpe03+SwR02ReW8bxzy310PtKJ0D9qhJesGANSxf0A5s4/zSt8E8/5zX219XVl6p2lMKfs4L4ivt9cTr63I+MrwjvcI3IK82+7Z7El97CSnnDTbyOAakk9F4ZsPmFiMOffoBNuvVJhgBrAMBKqEXRcJ1XA5BOfjkgcHUcpQBwxBjogAZKcqZhzxS5UGA8ipn+IoeGNgHyJsCsCUbuQWkBZ3XtuxkWxn9RsjlvFmmcungFhxAbeS2+nwub41oG7pqL1vZyqYp8ryXHd4SOWgWeACN/mhssh8MnAFUzbjnh+ITg3oSXkD1D0kXQCBgFs2Bc5zkezHWR17I8qcrahe7rk7GKq2NjE3jk9eRj++yjWYr9pYvTHJWZQwR9DWenfYQONri8GaT7Ey7GbIhf3M7fd2SDPiiTUiqFdkeQDvGs9N+cAIhl9tBNjc7aytS1NGqpeSnYNsRfTA+JJHvCYEX6OhRu0hJtEOyi5YgXLRkHV7wWppBf5K/kAUyD/CyUSTMJhn5qo1d7YaIeeGZwEQ35dX+HLLcJvQBW7Yrfl+ncq4HB1tB2wGyIo5pSufyc1Qfa0I5fVKTKcv3ZKbhFd4IthVtguhowMsNWgNcGxObLoe8FRq/puA1WxyTSAHpz42peEAd1+D15RE8D+w71E3U1jGhRStMN8HyIgdyvtrfAMnh4GYl2gBvom1mJbfO7rZtCroDXr2GejKR+7MIjcE2sgbIyq7FFSQdcAA/CLkMx6GnkENGJegsBamA2lS7S8j18gF2s9acDTSNfmTgxhk/Hej4kzYs21VPsUb3tIPNrcP7iPEX2G8jpCA8Z6mFIJ5oDkv8HpLLKcg/BZhvgzxbJGDr0SyKWLDHX+SYWxxWJMtszs2x2kCqoKdHlgHQLoByTz2cHwVDHXoCFTgWOR08iH9KgrtoTvyliWIp6q1MOV4kWH9twaPO7UO/+ZfTTAqWva3QjV/xaHIuM33Ot4Ey1gfRBGlcMprtqV9oQnOjO6y9TCZ7q5Tn6gC/uxBkvMpHivUUfPF83XRykSoPqJwJ7fY0JyfaJIs7pfnOaZadu4sqyvI5L2Q+XzY1xkm/Hx2CHSCfkXXx8in2vIBc07MatdsR2p34ZSTkOQFlOUApQNloXzJztIS5epTb6A0M3MnQAq0L1TaeH3BtE5Lh4GaIK8t6eJeOpagXCcrLNjZbq0cqyoANXM1OfxYpw7ZV5FaBtkQ4KNs1Mf3bBit2rVjPZYbqeeqjoD7WPq+KEODPeQM9HPyYtwS+oKzzI/XQhhFPaJADP+oA3TMCL1gNtL93oE1+jB9lAO0xiI5G6ngjb4S6Jco66Ivy0mYwcsxOVOav+CFmvCYPzM3DqY7Wp+i0zSRfVsQ/OUDXMTZY17ogwcTWwCbUIV+feUyrATK1BY5j6IFvRa25uX+o4sAcITBEo6ZnkwqyrY3t5u1znrwVNrEC+ImWLOiMKyqUoGvv4Y/3dQnyWdQj8/I6cb61xuAXqeRgpwVILUBGHr6EP3iLxYyjC/qNviqohm0Bumjb24C81zk/tyE9+KMU9Zkn32VPZex6kMbb23Rz8NXmCmKWzynWD4oZPh5tDJzX8gVBPG26DdnLPMlLB8d8BJjKM+BKOiZIHtKshxT9aOM3tS0SlF/h07bn1T59CLm+beoG1T6mPIJ/9VX+y44fJy2fedFWbnOOaD+NC/ttOuBRBnbxbnlAZZAJN36yl4Ei+H5BhsXRUPsWNth+ZKlD7VTfAfwlYn8MHGcDeQup8hmZh1U+9XxgYL+gnWOI1aVswAHNEi1qHqgNWvx5sfcy+UC4DpJZkpW9bQAbsrKNHuXVLsS3aCqPwe0Bx2emPbphpnlAiyZS1g98luogN+cyeAqut8Fx98X0dODN6O1xzFbmI8pJ9HYO6WkCG4RuIDSeSH0ofezmxh4A22X7MU+AHZNpp8s5YA/DhhPXLHxhA0Y8WTJjBCB1e6B5SF4EmA58MVIQsikAEQnz+Xk5lVu+BaWtjgn3KP8tcwS9HoxgPFoQK0jX0fIeS2D8pNPG1VNvv/GynQz4oODbAVnMi2gRJke7EaDJPx1r/NclNCdhP+4mQH4bEhQ8ETP1WUf8pTzQl4HMq3kWlY8y+hVyAGU1BspHWTaUF7X1aAZgL2zyue8kV+2nstYxkOtE4gMKxHXBUWW8msg6yEmmp4yej7Tu5SizTwauheBP5tGQ5XOeclEWwM/rUfI9T3xBPLQ8bX1g4E5E3TCW8sVUWD3ZumwUDP1Cz5jbKMA6nYy+7b0C5x3bdlFq7SJd8mHSpolACgQuDiK4Y8MABRTYtj9L6P3xXBo7EPoSZIderzBICpzZAwsrzH4c9NAO53huXgNL/YHGVKthOm7WhpnA2OslZLlpO55HHOJ3+VZ96H0+HdH3u5XVdxtN44nI6coAb45GXnyMX5YBvBx27IWvc5mUrbOpnKB2ZAep5qV6iMDSAjoXsTezRZmJSRQy2Xu1rbufHmSAFKxkUp10M6/nK9/XrcvL3oQXZXR2Koc2PG08rxcJXvY7gLoTKP1W39oVxJ/UQwdzZQSe5mIii+AaQW/6GI2ypsvPozo+CIAlaNeX5gVzGwRd6UhP6MtAlgX144Ty3NiBpC8gL9mJjuUZ+EWwiTljfRwHXa75wkeQQscfSWo2s91JG0b0IfOSfXvz+qjL+Z7mUNuyl+VcLsn2+jWf+CDoUj9sZJKe1nSuU/s8jiMfj9ywnOpFgvgAEpRBQtbty5lUpxREOVvgOs4MDNzpwHIUzf/Oc/uSAr4YgH+S4v+dyoJJ47kNT22PcqMK2gCAbwLfSJmff20DNrU9kGY5tQVIhsGsyhCFfDxeAh42XG9nDghKoU9bNGE56Ke+oAw5ftKM+uPAkh/gy08eoOhMlClgf5aBtrcc/a5lO1BZRuOBfN8W+ODM+ZB5OY/+o6T+woeddix0n8DDm/3VKpsDK1rl1B6soQa8PC9IceLCz9ThVzbO4E/V+QHT4gum+Zc2Mp0OaPsovozDFHz8wgb+syd+reKo7UP/qTrJYzyXxgD8PG8MKCRqZR8/T1GFAl5YRf28A7KX7SLlQyRWxLGBqRH7YMRHsPTrGsHLX3iq/oHQPnyJRWRZI59zL3u9MPEh8gDsAnomuK+vNsTi4EzXouB5+CDhfPxCO142bWsDfC+hPcjIVg4QAOV7uSnAWx1vpernZBxn7GROtmWFSJqE6pH2/CmyrsnbMKyIcF3M9y33I+eVqm+A+HUKDOIBZsHe0U74M9PeOsg/pKIMlDF/yqu+zyuFb0qBnGbiHgehr5aCcr2Q8wJao5za5btD8vRJqkmA9XGORD2vq1Ib6kvfbi1zn1seNuzAgXwvCz7snHHoDD7PzuN4EPgg5POz5IDyrIfTaMsS1fssDAycQtDi9U3oG2VlwxAhtwHacLKRbaktpZKrPiTYNqsBHA+usdlYNyO/BOg0D2DXbavtnjIqL6ivPz544A+gGzpxIHH77mEPjoOl7A/kdKBjpSd7QtcXHsimLPOp2deFBecAeUvwU398NtcAWcyLfKq+BfoybPTrANjL3J4KWOlPKh7kL1e0YMJhAt1Q9ZiMJaNjA1hG244f5HTCU1mp5sPbwbyiBmV8X0E+Y8bnUW1FXgROTj3foHLmr+anejkv8KNwsiHbgiMBeVD+ciSq9VhFlvX+x+B2kC7aaeRodQ6VM2XM1fXldZisiQX0dubtqq/zx2Wi3pWOcgA+SMfrnfp11ud78koKpLTVw55sbkvCHL/nZVJ9n+Z6IJfxjlWHf0etxzOEOZ1MUeF6XqrIMn43POkI4lVTXs5yc2WA5wDksX8CqpNO7U8TqZAM6zehkxvB88ApCQ/mfCHng7AOhv1mWLc5JC+ZJdlNB3togfjRnInynxUkFei739uhBp0G2k5+9T4L4uFKWTWwMed7z0cObe4il8yC7/9WlRlWQQavvv0MjAGVDT4WXpjzBZjrTwbNmS7iAuQRBPfSrdcuSxnYtD/6n/jKA7ld8MSX/wTaNb78lE6VPQ2hPnp/saoO2bxO1zAkNB7bjIXmIYP6ae4EtQ/Ift9GLrsfyIAHgq9ODKFn2hbYVmrP4f3O+1ZBkAP1/pyvP0qgfJNxn+YItXqW2L/wR9vUX9VFW04OsFqd58FEKh97kpz7J/JxzXJzJCif056WoLmiDA9wJs/52R7ZPvKaG7Wt+mnZZKytvp+9bj9uKGeeyuQZMfCLxwj4SEFQlqNssrmJJK80+ycSkO/t53K2kcdePEDlTJlPLfCinOsjY8Ng7ZigvU/J2q/+WH3dlgHZ4zEB9jJlQCZSIesqL5qMCV6WYv9XnlG2obKAcrVhL/IQoNsffbX83lbtwMAdBKxPX7b2wqZztgemXNDGa2+oIvImQK4PkhqaHOpEzhd5ndtESg7eJlCbPDAYkOAjMPe+AZtu1Y95QJYfo1m+HnQM6A8PFlHGr46ojWwbwS10M1ofpxCPz6Ya1bZSX5GDPzvWGO7eokyCnyxbKY09wINMsPiRXro7YI1GpqH3TePa89l/SxmcpxRjs2vOowwW9JmHvv2pXwCD+QS1gXf6jdQyTcoOlXaCIKaqpz+sv/yHGQeOeoEMzLifuDB2oqU5A191gM+VZcCjOZd3GSe8cz1WvqfVDiYUd8JJ1jYXgvtBN6Fpf/iVAP5SgL30uA0rePoDhb2AWzHUtlxWgbG61vuEoj8jHwIGPwG7RfcAZclNbTi8L0Bf54nfZRYJXra1D12jPP5ZtqWoV+DufvaYzqHP7aqdli6Rj7ETLLJls80XfDVqsg7lxc8kvoIb+Mk8Fwv6pP5YmQvUL2p0seAe2Dt8mPTRkdtQHmh5rHvL46+TRQnP6PPFMl7WLue9+Yy0EcrNFiC5rJPz0hWURx3TaBXTizz1IRP6S5SBMttBGgRgzCRLPaTKI4PjvMhQ5e2Px1ZkKev2lQe/ntup6XKUQT6I/WLO66mL/R15ljM4vnjULh/PXVcpzpWYUz16Ivj4JaAc1EZ/YGBfwzcgFr9oCToo9gdGlbVp+vo5rGzENVCwqXST/U31aFut46ADuyoz+LCyghcBeVLOJ8oyGSgzMI9yRpalrvKgri6DvkUemByIpqIVtB92lK/zBXvVwHpQbMYfwOv4txkUtpHGs/DyazvN0wZ1yDWe3Tjm/dTPmZD5OvmAjElDlA8VsMlPgO4SaFPKAUnjIulQEI8e1Q7STFP0/gtsa6FOPrpMtoHU6pAYuZgHDT163T7NqOPZ1bG4Kj6RWzeem7Da3vKYAArU8QjNRC6y8CWP3baYjreTgjGAX4BkAAc5EeSnYU8O4OYI/86c88U5A8FG81VyNQ97RrSLoM6aIyWZKeCP29VjOQBtBcEWSHwh9zenyHoK/8OO1eWeqz5DZdVpjQnIq02lDMohQoq2gqTD1OSqTlA/h8orVd602A+kgL83THTxx3F3qoB+aj/DZ6CNz8RepBoL5fNYDgzsS/gCbgfYvcBVsOB90zhvezvSWYdsj3fTEta1tWSb3F3TM13kccCAFVwdK+jwOzcmIkrtIN+3K946OVhUgB4389gO6zpZARy66sUqsxTk0v/IA3M2lwBJ3Y0XbGYj19kNIqwizwvP5XZQnWuZUzKZF/QbB8uw2fmLOdxmjZzqYB/tD93HmGNNsu/GmF0XwV+aX91hyoAo5PsxVX7JFtuZnU3M+4FKvrLDjs0p7xCC1JdEgDxQWZjIWCK/cGIGej9x7PHfXsbJG19E1T+68GBCJ3Tpy34mIefXgXe2Z87uczZ7ZJmlMc8yc5irV351fJrcUns9IK+xWyKXsfE+w+bm0C7/tb7aASSHNjMfQDmT/xwgVv20Tu1YzmRsjvnLH5KHDOQzNd1K3E1YD7De/MoyPebqZYlU23cCL5dBQs/fRD3IS4QZFEl+Tq8HZKr/QTxfgKyOL6TJ5mzZXpap1PjT9QVeHkch5yfAOcOqQNQN9sDAnY68sGvOeLzDGkUHw0g/6FkN1roWvB8IsaxRNrIsPhZMFjv0fMk6td8+DXukBvlcfY8kA3X0y+qUxwZcggJWHjTsxS+5GUEFKcqAbGX0ZSEfIOb0AH7qbaD98M+T9k4boS8bzvJ8Dop85LzfIPhe724nX/I39IFsG1D+kCXqwxIgiTYmUmGq9l+BcwjJP8JSfvqLfhh52/5RsBUo0vuQfT29Yf3mFwY9z3+bi7Go4zQ/FlgDGW1cp8DK4erROCeRPOY1z00UsulUBq6kaSNdiNZ2reKY9YXU+dfgltbNL+oYqMKeHSvoG+5U8jGBTNMTtcqZAOoHcl7IvqBe5YleFYFf3paONxO5lF+CZPp2Mz+XrdZIx98G1SNt42CStheR5no/fkMGd3wbDhy0tcexRl2Mu23WSqbbj6m31cZdQB6+y39B+QnP3PEi3oz4zL/6aHZTf6Hnui7X6vr6Bvkvu/JLyDrKz/nNVqJeUBnk3rhcrtuU79HXw1OQ+KgRAZIVJuXQ11l27rwo+ZySWIpyLbX6HuDVu/BR34+1gFqMVQZbCV0+BmaKq5oDA3cStJgz8fRmq3R3B4HWjp0LjXbw03U75aidGHesEj+bJfkJ7HiEk4k2i6CybwY/YDk8VZkbhXZZrPyltAaM5hf8NgO1LYBXrZYa1xkzkC0A8n0bBLK5HJjoztRnX/o8SrpDa6d7bwLts6bZUkk6PTDeqGf/DTgvSAc+sV3+NW35UusDyiOFHYBjGHkh31mu/bY5ALsTJaoPUUmfUTa+k/ltJ178RN1hWx/617f4qbozzjjDT0LwyXjUD73TARi/TLi44R1/Cw53ju6Wo0b4ibcjRrchgI69p/6vjAOLbbb7epXbic15XDf9RGewznyMeJ47zvywN/yZ3yCXYR+Cjh7FT+1Nf6qOegls34K3HNyBvJ9eFpBt+tg36Cvqg2cLC75JR7KtRdhEP3y81U6P3CYw9aHpIK+95wEZXUjPezfdPgWUx9rOfmSZ2ofkr48p+M0PBJ6e5ztHBQWkmG/45UDG9PCH8TJ73oalqIUOL9wUFKO8uv9UBrR06Fv4pLnOtAnqF7yeiMf6A/hThJZFvbmRfAHDZZBnvfWBF1rWB3JRDTI56Am5bxnq64RgN/IC8n3/1GeMh/JzlPeEeMqrjcrju7UXKdDLZPQ8lDMPfUE59wXGIUF+iCKPfkzaUl31yn0B+bqZ/iSdeMojBciPHomHVOvV/WCLAwP7A9i0AJalyDe68axKvzGLf8mL4PmIye/wpNMOjAIWuy13FTwN5A1h78w7VreD+9HySymJ5hDYRz+srE0IoEy/eJKBd2F4Aeg7wAMKM0Zxks3YVM6Y9t2BPPzEbyQzH+35OQFybg851LPO2sAJMEMHNs6ZpQp4UWbe5KlvapDNPmRkfs7LngAfUJ+DZwJ8k+VddPvTKZVth469+cEXfqR6pziAmuJhC6LOOMPy8VvPd8Xg2X9LHRepx8rRI/5b633wDOQxqHkmNj4sTGUE8PyjZuSdhws4rJzFcUUwZcEh/TQ5TjTeeRwwTWPNBc/wXUHzUQuk5btSoPnja8HT6Ry3vHxEvR2XzA5LwcNi90+/GlpbVm/94EVC2tdzPgG5fQBlyaiOZQVmtjEoY0WtWRGgFMi8zAf6cgbaq4T9ZH3BIwzYGgwQwx5IxwuWzU0eByIP0Ibxmk0F5A7tSbNU58feJrZZ9hxt1NT4/mmJlzn/WAfRFnVCHva8fSubwo6dc2Ce/8LdJCmP9RcNefAMPpuhvhPE3aYJVP0pUIaingl3XdZUO95mz8Oc+p+/+Gf8Oag/sIILYfEwDsqLwFM+1wnZH3HZKgrGlw8YloxsL6eA8hgu6JsHzU7YZBoqyM/Zz7KAbNQbIEbg9XmkmTC2ygNoN/s0gueBfQUtfhEPbHjxIHqo7Bw9wo2N/c5/1GCrF3eetdl54rID1C6iLEaAtgmQtQWPX4rAsvfN6ZvFYQzf+gZvF9AdaZUBtkF5t2MMCLJ9gPVmqurALEXcPjY7crYlWQayfQCy4OnAwHr+TeXAlxXJZCzZVV4+4Ysc2TZ8Qw3aF5cnJlBvM4rUD3vIsp9x0mMe1aa7Gyd1th+6gHwBlGf/IAcCP+SRwKYH48i3fgkqMw05IJJ6YHRjIWvF2p6R/5MU0BnlDKT8SSr82L4dhCFjLxx0AemcLsC41T2F/WYDZdeqDDbxKc+OXcTiH6TchsA55IA8Bsr72LhNle2deUyA1ycyHlY2xvig7XuXn8K2pk+bEeyadywwH+1gS+L4cADHDvhs65GfXDF49qBsh8Ezetf0APnCee7I6yWL+QffS/64RuThXAfoM9AiUN9k0D77ngKb7BPrm3Eil/t6akYRX2/KwUCW68t5TTebznO4fw60gnp4juAv7JkNBiSsaW2yFciQhwLgGbVHIsfm3l5WNKgde7e9GJaoI9Q2Ei8DdpWKcFHI9Y0yFkzUZ1DuKNZ4MASsgcpDBu0a2fz6l9XcnvyZ2OUasL7xwsmyJopqrGv1AfJINR8ZksFLazSjL+e2lccoo9/a56DJeSzlpQPkPIDStLWAVYhPjShke0g5jFbHc7fxet8FyqJO5xXYsTR/KTDbBpDHJy42SNTFWHJdzuSRVrIXjz+IAewFXo/VWRkY2E/gmsVmwA7Lizg2EChtFsKiKknpHIfDAPKkbiOgzI/Ruv0hu9pMADgsWwZ5ksn56beBMjCYmVtipT+GqXWzHynb9+wiqi9dXsgl9BNltUd5lvG22hIOen4eaFZYNCI/QDlL6xyEqTl/hHV1mzDRiyx5QfpJIvplB9bsa9UNH9tBsgn5qDiO18dTD9OTCIYH62RuvfbYRoYIObYyqxPtswpvtrO5mJrs4ny4UWZ9fRsZr99bdd/zfRMwJp5DuwqqwfPy9CQNq3jkoNHqybwn2XH9ho3lIAAXrj3m7C7bhD766mugkXyf9scDDyf8l06QgjwEJJCBd9BXHwGk/EJllfd6/HIGUq+bf4ZcJDubeCAEVmeYvTOQ4hOlGZtcDx2PVEfY+mLlCgbNRviJPPZx2r4XQDhP4WVt2tiRkp0sn/mbMKczp49u9ftys87MOooUmOhYlsdXsIJd91aS07FX62MJfR3K0FmHrNPnRbMINo8NJpPPD8IIngf2NfrF3TYvDmqWrO5lW+h2ULKVfRAfWaJsByUsfuaN9IW7DLTTb2yl4OsECw7Pj2lDwT7KgrfqgI3cB8+3toBeJmPuYAPwE0OrEje3KSzZFR9kh223Y8Q86mnXfETeiB+PWooySFC555vhCZ/jFfkeHNs0FhnZ9+xz5ks184A8br2Odcgq7PRmhDkkpRNXveNiL+Oy76zzPxNwn8Fb8v10gfrpE8neI8OL0borxA5AXmM5j/m6PJYMurDuZu3gE6HIsnrzHMgnn00yfN+y3OYxz2v2x/MRFBm1Ok89iERQh9TJgz7vgwK/pcC5BoxVrulLpqetYO7V/Zf6I2Q7c/mWep8w9l52H+gfHmc6dMz7EL4zjzGIcWjyZsEIQbhkZWeael6Ux8Qsedrp9bwlkiwo24W/CMwRTKMMWfVVaSbjRN70jWodZb2PzARcJ1IK4c8Gw5aUP84xnZ+JfEIu9/lNsiKsBdSoXvyc73l92udBtJvqevR8yZJWl+fKmlVZOnOY2GQvG+b0ZvdF6LHGspDJhHOA74SBgX2GusBtkfqBG9+8zovcjji22/xZQsjaxgWZHtJdi4jw81QAHh/gR/zIG5k1LxjaxnEbmVqdA+XqF/JRrps+Pk6Sn70+IF6/gYHM453skK069MuhwB1NqX36kmgO4Ge/JIYxkR0FlAT71OShmzkQE4nP5+nURtiBbfnU+7bkK4D2WGv6OL9gXEAAzzdG9Cn1aQ4QPWSdQhqfptY+Ym3UOUzACZFXYQQEXFH+bmrzVEUez+l6Qf/RdytbwrHku4/H3Dw23vy69IDMbXANRp6PUvBfa0/hNsI3El7QNFqx73keD6ATj0Ng3agGq8kaYh/Vz5pGvhHK3ip7zuMS1ggM4uNdz1rcxRSQTyIFZcqLaOsg7nwiAEfwloLFJIv88QDXCfxFhw3q8s2hudEecLiMjWpsHIjLx5riRTm31erbBYbzoe+P5kjfCYEtxgN5yFiwbfUMUsnr5Rv1mKvLZdiRLVy05TJ5LEsn+HYQwQWDZQ2+NkwCbwZfC1xbSKNO64r65BhhDKM/0vd2ZMvXINDzm8Z6ZB2BvODP1W+CfAJyHrZ8rzReRuZjXDPqOccgn3gMxjkIaka4aYTxshaqLUhKvu8L5Yyltnq/UF7RMR5e5KPKyjbrLEt218xNvR8Y2CeoG6Nb2FrAJL4SpIMgCRttuk+qTclp4+QvpKwDZKsNwLJ4Tgv26Efspr7dHtMeObhhwx+AfVM/gwfz2MTAUhOyM/Gzg+wBkMKBAmbzwQtgEXyWVtGJT6A2aH+NYPZlDqrHO8cVriaHlnzr4ao2vpZR8C07HKuVMeOoRJr5q1g31qcX1E9POTf+V5Hnc9Pc9oDVOtamygthpM4htLbdNvYjmKyqqM3aBGPP4CL3II4J4SltQAl2wLC37KvaQD1Tg9pzeOpVTa/vu8o5dUIARs9YngvWapBWy6u2M28T1A/LRTpFtgdZz6v/KDshBqFsDWDli/loL370rpT13rfcP+83ymgN9lqd1yvYkZz/kxLLgDWRQzq17VBZvKWytzNTTjyiHsQ0fu4fABHJ9uTyIpdTCtI6A9QPQTLiQbbNI9BkM7KNTdhGth8jkXjHi2lfGmDTx8UKSNEe1hkrwQuyPNuHaLKVfUJe5ZzfBMhVm2FfZdnxURkY2Mfggrd12y98LmK8YnFXIC/ibvOTrPSR9ptNm0MkKJ95E5hJBGN22OPJnndDDYt6Uez57Evyi15bNsxRjXfS7Q93TnnoDp0M8bblG4O2p95sB+ms2MzQOKwRyViyhXGBp9t467I2RiYmwljiboGNAGUmn0akcdH4e4q7krgDGoJ3QdS+2/C0uYlU5ahbmjtgTVUF9pFGGvPFNW5pVlU79Ivtkok31gOoY7AHa7xVBTQZ6lvWbdueTespz7Vy4PFLZemLVVkOoAsd5OuUECAhmPS7y34n1u/GIkjpCTpzPDpna5h9mLoyC/jrsva24rv7JijvfLTpv7csORH9sfHzxzOsTPJ8Lyu0ANznyPuD/iebEKDslKdyz8uQXawmyTq/pb2e5MSjbbysL85D6mTSlMECwjBmvYyet1Yu+FpTvdzqWgt/UzmjlwcgA76IWLDbY85eRq+j8jq97EfOA8yjCD4SvCyPfUrbqEdqlPWyH30+ywG5voe3EantMfoAcSvzGIVqs+erdGBgn0GLG4uUCx8LlgdF1WnpYjG3jZGyhDYNglpkbfvZBhDCdsDtoixqfiCVLLaT+LjzjLtaGflkvAL60epzviHZi2pw0C7k2Xa0vw3kK6D2xKM9lHUiJjch6VJuoV0cyv1wboQTjb3wjtbYovph6ZwPQs4DKIPjj2xY2XTcNk9pK/MNwG7WwXxwTuyPH99HHSzjQgQc/BILeQe1PjDfljfKfe7zKmf+qY6lfuW54e6zsqdL/Ye8CDYh3eRcx+v5CxNRhdkDl/MBXlOhHP3gPCJ1vtsAD/C5I4znwZQDbWLd1Ed3kPdeVKhJUL8eFUQLqIdN/8Kx5/NYqM/ORx5BmMqoV97J/8EKK4zMM/zCS9StBIuWRTcxWtlP5FXOeZ74wWMJttyfBmuHbcAHq+FdZQS4yCc/rNoDTC+TZ7aYgp9kfex9DtyW17E1tg/42CF1Uh4yTdf1xYv04I5R5sMm2gA1PZB67u2LDx8ln/pj4+530dFX/MyZ/CaHZJcNkYcdt0sZs8sx529sg2dJtD0HVgMhMjd3c8Dc81dC1slEfZbxfjjEB6+Xm8NSvXSzjbl2evR8lc2KDa3p46+zozKnFDJcp+6/0OezDQC8dfJ48fFD6IWqzuu0Z1nM7sDAvoMWs28KP2Fqeasuy9TNEbwlTLeQ740pVhirSE2wbUubd5Nqgr4v+NVvagCSPCmiKlXThsmzPtmbs7EJS/7Ux1CiekluBXQBsk4aD41P1xXaFS0BdeobZZGCwGJmXlc2Xcf1VObPIYVNP1XHHQ3j43SIfvsIT5E52T5wPON/qmNTj31MnBQkabzmAHk8k4450Ccs7YIONpx6uE0KzdY3KCijqKedfO9fnmfRXHk95LdTaxO6U+oDPMoqTXC+JD0Fr/dpxT8bTwi7vWmQCpBvOkhdptlVviLsZFkExk0W5Pn85T9B+WkwLXueV10jD1Z1p55pOWyx0xnke53ahkUH2zJfpnzYkz9eB7nsDzB/Jz3bQR9RaDq+imMsjHxIWv0iYrwEtQc7IiB/AtL82A7VFl4bdNXeyQD6JeQ84P1a5Qn0X58EYU2LOvQXuRka2zlUPlLohWqVjnJbzQMD+whawNwotlhVbulUZhvo3JSPUW7fN6unze4E0cZ2LbkNkbDeT/cDgAZ8lL8CbcFHFsgiluzO9iOh1/Ng3Q/9E80Q69ypgB2Q2rMS0yxN052y60VhAdm2HrOo1tcpW1V+ZCMj6+kEQg74RvySSoJ8GOjhY5LXGfJ9OadzUB3mAmtHa7+31UNzsm5mqA8TMhoAv59Tthf5arub+1zO/B5Tv9EPX1N0h1XQFZ8OGiFwE3nf+bJUQV0f3K3zJdfl+qbtqPbQnhFE6VHwkU7yfBlMUHUgtNHKLou4VWh1TvmxlWm+v3vt/fYg3EaJdxrxm9JoD4YtJV9teEp+zDuLVRdjAR7acF5GbtPzllIPvCiDH+3Ze5Dg+aUvaGo+6rzQR13MgByqRxuUC15O0YDkRILyWV9Aa/muda83xz+RmGtPPPmbieMc9bXsBU8DKzoBlDch6wbDDxkoB49TxRx268DAPoQWMDaAHbKYx3eYxfePSX0Z+8ZidgLqhowd7iI4ZNHQFFwEZZCEXLD5wRKssFw3mAHP0uJgdNCuftEO2kS9iEGf6ftPYy3B9dzfZhs+057lqY08bEUdoDZR9PcGtzcP1dFW+IZ32MVH5ixDRnlQ6ncGZyjqqg/JPh+hMFJ/RNCD/+sgP+UTgDxtWF5BNVDnxSombTrXdZIMDoZoH35IHnei3WuIhKwhz/npjr6vftLgKFmdrXYrHzy2OnO9nsrUMSWOpynx8RgqxxzGHHNNWBapZLJFBS6++J3wnqGa1rYsIG3HEK6FIH9e1/Oqyyl0RCor9TtcuNNoPgcfcNs4iYPHcCXIT+xuWo97NH8E76vuqjZfAN4RRd/NdJ4F+Zj9E1odSvDVU9l339AOUvCn/tQxsjz5yE8Ij0+0smMaCNNbRJ1MUa9HNvI4hXw8W9NseV9cznmowpqSBCB5vwg2onmkTUpBtPti/UKCHNrluCeLaANk/iAgZj7Vex4URqxBH/dmZ24+BPHkC5Dl5nSqXbw8u4i+bR0PpdbXA7l/4Oe6vrwOvV5OBU6nIXN7GZbNp0lfrYxjtQh/rKaoC/Z29gJocqzMFl+dKc32wMC+wmTxx6rl+TcBdZDLGySvb/BrXaRZFsjtKC9M7aIuPlLuIClsNBzMeniQAO0p5F9P5kjY6oAqI5MKRkB6Xoj0+CELPGj0TYFqWw2YmsyFDB8BCdQDJPoVRNhJrOYDc/ZXIJEYqxVYPYJqkX9kHWPsEm4DvvDlPpLw6uYZpX6t3VVR90wQsM24cD0Z4aRz0ORBbZh9hwG4uEFec1dFiGmJHnBxpfZTVqjzabLIOsEfS71mBVWng/rh1AIkJC2/mmZa5aEM3xCAWr9xBQEZjEvIsFzzMTBGaUVXuXWAiLfleQ9gzS5enb7a84BV5MiyLoPHKiTbdJUHdHd4Gqw28kA79Bl86rli5J08fwbzuGDxO9atXqSfFVS9391Gnbfl8PFla/Sp9bH6BBuoR15qBmqFzBzBDH0I4iMGa8Bj05p9NFdHXrCX6nt+z1uSUQpifzqoTrIZczwh27KRqsdvJJh6PJLBPF5Wniw9lE2f9rs28Iwy/cHL0joPgd6ndT7mOuV7+VjCAwP7F1j/vm59udZFbCny/cbuyz2gg4AW/yylBram02+O3o42eQ/p+W9MO6ArqgeHqfmJTCbf/qvt8cCCPlseTTLf+dwVZ6F21oEyyRbb9OxEV/xJPSi1IWnyTUg0ORPNgPJ2wmEwJeNCqGo8ZFvgGBoTxOecjWceUYZiYRN5BfkY+Uobxud0BsZU/c/ry0fagRzHjlznS49zEiS+UuV9PmwJWBG7ugbMZiuPPfIqe57ZRch+D+mSvMFURuDkd0hB+Z93oB5BlcqN7+RlBGWy5zygl91I0LGUd3fZJtLml+wxbz7yy32isJFlszzSSb/MviVokSl4yAOs90qCecqIWjsZHpgigwuAaIfkQavs+8pxOzkVXAey0JMNGk4EOfnQ1zm5P9N6LY9mEwyQ14FFNjghQ7Iy72SzPnjRx152UqZmUNRlaE/kvZHTpbopnKe2KdPJVTshW8udHCCeUtidk619TP1SPvOAvgzAHu8YG1irNuwP46Z/l06QHxSALOzKN+aNjzTzVSednG6L3gb81moeGNhX0OL2BauNZxsB9zit6PVRx4WNsqXcPlNQy8RqoEwRbDDcnfC8yoI2St4w0JNfSBeD6Y5vh1g44Qg92JWtFUSbAtsKPZ4KoBY2YFvt0VpSXbBe7QGwoT5mqD3Ax8tRP7b14jwgb8Q2oh0oYPxhU5TtCtCpYwO/7ASl3/sFeCcy9DinMWVgSUYgDxkLQti2vXSwxrvyGEO3aULWFj5d0PjMAn519WvlT2FobdSxZTnmxEaQY4dxC+Qv6WSIi1HygDvGHTk8gsUy9u/8WFY/8sdPM3OQ17LyWk8tkCLTyHi2oChmb5DL5AEiAjiQ+WfqoHxn1VP5AT20YT3rjiUiyHi9dK2dSb0DJnFtSdtx+13P3VInAjfpKD9HQJNHAebgH8rwHcxmpwHzgjlBoNBsKdU8oajjL+3wVyayLcyZzw3HG+0jX+tR9rGGfgu2XcfrUdeQdfcO2HYfHeFbzJ33YwoP0umd5dEH3K33PsMV90dl2XEdDEl7ptlGw8atb6Ff8yiLMpb63csit2LDVOFF/UTQEtTJZpad28eq732QDpDzQJZFvi+bAhyyFO55nWSQqk1WcUOgD8ZD2cUmdic6gb4eQL3yQJbJ0DkCyHa5LZkbGNhnmFvIANjYZFzIaWFn5I1DWBHWcA5iMUyvyCWobkkG/i1rTzGxkfq11EdTqHXSZJmsTmfBBLGuLrBuDOaQpRf9B1tVqR+1L2uazDbhG19Ik58T88nWur6gZq4WOrLFdWFCWieE8fp+orTY99MES2NZex2Zfm56qE7zBDX8tCNOPB5Er56MM2R/joScB6w2cg1oA6QgkqkRUv/30lZvJ2fc7RXBLZCXXVa6h6BTZdw28t6W92mZpANhyFpwytTbIz+gwBpMDzAVBMuPfJfcFZWXjIg8/uQapaqMw9sHxEMMiKz4GOesgxR2LVfLnvZhhR+vMeNEHIDBgqzIp7EFP7Cn/zLZ/7dJyUhO1GOJDz1grg4+iJ/rkec42rwLGlezaCk4yqf+zqxHQD4Aakd9ysi8nPZyGarPduGgPtkgLEH9Oluqy/XKi682tkG2A1DX/rAkVCO7GTYjzrd8rUvt9vJzUF/7PJD52wDyI3ge2HfQAt5mIWMR99smbwrbIk7G4/HMoOB5DrQX+tlOj0kbW/hZ+xSvpTt0hMnKPrSgiwNe4+HlIGeL9ntkn9f1MwM6tR9r2oQ10MRHA8p2qvF5WGgy21V7ogzY0HwC2/Rhzg4AXbz87jQZ5FNevUh6qN12zE5PWN9nuq8xmR+bOrjxAieN7wyyHc4Rypx42ztGtDPbFmCWY75bgGPcVEba6EA5xCDZCb/re+gMJ/zmL1OTQ7DK3/w1wtmzf+TDA8H2ixHOa77YX5DloZ+6P6kLwvAgRbvMwx7a79p1v6btrpDpIbW3Zh/t4k4q821sQVFdIXmgz/eUoeCYcxd3pa1Q+ZhCzaPrI4/jI3yArTlf4LMTAmtR5uc6ofcvl5VH0cnLHLME8UBNRvKQTfY4tlaI33wW+rW9DSTX666zpTJ8kawId6B1F1xakl+CdDM26Syh6nGAkHoCwN+MSRvoiyW51TxHPg+Nsm5f3iukCzvTVTEwsA+QF3dbrEY6yOMPaT4YWd5FwcMGx8G3HRhgh6dbS+2YyruLusNY22MSB7uq6QBPJQRZPHkZgzaaGAH7CNb5kY9sB+RRf0DOQPPuQtPlR212YOZjCmgfydT0Cpbqfew2o45ZtIdy/dIL3DHSnYx+PnILeXw5JtYH2esh3qKPxs51czZWgCaN6L8Ve9u864EK6xv8w/yiIT9EW84E8LyjDpew4jWnP/L4+ohYIGLjE8uQbxyP2XkAD3W+F10WWuC3/bkOnLNsm5PFlldQ5xUp/tik82AB9aJDtv9AKjMQQnB5hgWhRnimWIQy71JbnoFrDlJ5xxr72e176i26bRur9MQBypD34NTbtsXlaYLKVmNjbe+mgv/kp6BZd80hl9O1xDVsciZLH2wOPEVbOu45uK8hHUykor4Mqv+UxtCvhWPlqCkgsEUJK6euHsoiyPX1YLsvvvTlNt0O8u5fIwE1Xu8pdDI1tHyz2/xg++CzDuOJuiloP9oC2C7+wAo+WZ61jK9x8mycxe4h/zPm+zBFq3P9dTrG9TTq6pjhzXhIs57GMgM8kTDHm0Nfn8uTdozPY3CQtnve8simIjHXZwFtbaqXP5DLZUCasoEUtLpCBgb2IdrCtUVtWb9r4Qvf+b7ot4U2AIh3HJGPbYL8JkBkbXvZRG/OymvbiLp19m17R+4OhnyyRB6wL/R52if4iBOwghQpqOvq357mDZTGbhtdzqzETHdu7LMV1PLA7UVCOmhPJKydy9MIPiLot48hKZ5XFJbHoue7nR7S32ZM5cM6oBWuw5ivfv4QVOqObb17S1oNPvPd3mYHKxy//HAY1oLn7RBMXBZ3tFGW7gSJL1I7rBY/XmhVMr1PfX5SRip7EbTbnzHs+GnRAMoNOd8gGaWYA7QxB8rwmG319a5zgwJh98N9QSqb4i9Bsy8ZyffkF3CgJuNLp60f5ozPfKwryGEYMFYaDul7Hm9J1tDWpJWPHbY9cgaN+/4hdzKykO8pQ+VcN5FBM0iSX8CqPw7ZyT4AWV462V5vB3WS7et69J+0Qj7bFszSLB/o28h7egmoW6oXv7fb90fasiUawfPAvgYXqq1jLGAeo7imWQpahRZ3vyl6QEbog6VtsMl+xbybK5t0HvP123gr+30bSzzcecWNKFLw10EBqca7Bziwg3nL7Snfp0BvB3WivSLr4Z3+7MXMSrvtZHFXBAMQC4BsFGzubQxsQFdn3eHj5HnNaZsLlG3NMLf3sTTLTBfXHfhKIw9IVkHZJKi0vEi8zM+PRWS+52Hb+sJ0apcv5sFDvTnAINLKoJDzinmwPlLeETZiMJdIbcJHyiX/tiW1ERlPDZU3g6y7DXI77Q7y6hpAvfaa1o10VQZyfh0wR44+iItMBx7bbFzrRTfaps9iqA+NhEm5PgbjvQRl2W3R91ll2kQe9hMfUL5vL8sIvW6POZ8hP+nrDGQXMkv21+lnZDnl53Tn6jJvTmcJ62TrkhoY2K9AYGvLGCs5FjM2I4jcCm1Obdg+nzcCDop8/EI8S03S84LqjA0TKOGUF3EDdWGnliMFaBt6ls/tgpehuqynw7vbawcdfJAFngLAGrx6MkHtMwjZKAN5TCZ5E+a4sOT9ZM5S5U2CfeKzcqFHWDbCAX9EAqxwLF+YNDuObKP6Klid2sY4kGUE/6gHsoB/4keCxrb2z0ifMmSID3mS2YQmpSyz6y3aq44MU0F6pwtyf5RizDxvo2ITi0dZDtigaSQ1plkvcvzDWhCPe9c0UQIPunlOlBe/1sfH4LXRhCpj0Hpp7bFxpwB4CjAVZOYyKAfLol6GXxq0BQ+yImVoH3wuZitrI9AnJOh7CqBJfiypAXEA/Nx+o6kf5B2iA37XXJRljHKgDWIbaJL+egH1AMaztdcIUAogr7EXXBZ2mo6wIk/ZVQKqnKW4e6kyPoHU7zgLzKE+KNsCK9sVahEZ5JmaXNilThovF/G8w/1RyfmSRR6Pq4DEg2vqQ1uzys+VxTteSF/PNwPwZZ1t74frKq80Q/pzdeCJIBW7l5Tlsw+Sn4Pq+vrMV12fAkt5YJux6OG7ZGBgHwOLF9teW39pMc8BstRPm4N55hx10yzZTWxm7Q3HbQWFvVa/CdV2zwfEU5Wf+B1oI2tYT1i3l7vkWU5t5TFRHgT4s9Uuy3OTgX5EPgPWKAdCyWQoFrYE2o98D7VLmAn5CDAHmwgmQkxtySf5NbETkK25ujlAHpLVX6iHO24qxoucuxZ8DI0YEDrm1kSG7rZyDC3lxR8DR/BsDoOAvcyRG52C8xLEBip5WXdsJ8FkV848Bc495XYa5To0aSmaZkDq5EE20kN8jAllPcYhPyEHUCd0WdeB9iqZr7BngTJ9ZtDsz2jDZqZqM8B2SB7kgvRuvZnIap6AzAe4bzq7gKv4cUZAXuWab9WLyCLIu9/uuwdlOEdYu2hblOA/g+dtTgE59NjH0gRIfFnaP26gvuX2ycO6Tm16O6hHux5mTT1qyG3UMYm8kHmZL5vkR34OqJtrHz5ne3PIbR8v0HZbZc2WxhFgH4J6yM+5ujleRrYvZFuq3yt8VgcGThH4evctyA1gr+NZ+lj4uEPKu4wLmyfttQnAFm0D2BfNQf1Aii8a0q8wPtnkzpi07fVRMGR5gUGm8l1dhvxjGq5CWncM5tC3NyeXLwgylsYjA/Zks29HJdlZ17fbA7frttXGNr6fzshrahtg2BCSYecxMLNcP4YYW43v2rlMdcitSHL9iqKMBC/Lq13l+6B4KUhWAD2tR28sWOU/9LC8dZF3olGHlx9kjMJT/NWrDsjBD5HbJMhoPPFzihcf4cArZHI9/UTALEoymQTlxcl1uc8C82YXCuyS5bkuQDPz1/NkL9vsgf5xXaAdrB8LRnHE3y07lQCOrg9vpTmstoX2sS5Xfeh9U75PAebjoO38IB8Yo+YR6vuxUFk2FVDPjSPAMVmpW5CFG5HH+WUbZNtLPmRABr7L/znM1WXb0p+zs8n+El/I9corXde/pTroYlYHBvYdJosWG4cvHDxbKIelD66tZC9burzY/eDveUtnxPzY51ZhBnLSAZBH6wwGg8j3pCLrAPAp0yZUCWbcB1q0MntvheqD1ZlV1N4uwC9/PIaF2iek6o63aW9RTzYq6YPbkGIkfu4wYj2y6Evo9OBBPrHzWDEHNSTBrrYCOb8XyCbCII0p+ZZibPs2NI+Zn309HbDUH7LRb/s7lq7yMBY+HmlcrE58jG0GeJP5nWkv8yTP4BTN+xtT5juQ75kqB4bkcWeWv5wQpDvNemYYpEBZJN60DrbMRPXLyRcS8rAlPt7gVIIteB7X8sI3uGxQlNdR/iWNlXySy9TbhRZIfKXKY/w5IwyYbT4s4RxFPSB5D0gF/BwdZKBjNkCwlahHrWM7ruufuNkagDgbF1k5Ht9ilUg2jKSLF2rBc0Q5JNQ39bnHHN95WOttvYMFgk3rAaSqrNqWb4IeS8m8jDm+5Ps6ldG+Z1q9fHC/5b+jt+N9aT7PobbVyczp5LYyeh9mdY2VteUbsNJ2pBlzskttCdDRGKo92ckrfGBg3yAvdFuukQcfGwML3kM9LuyFxc+FH9V5k+RU7QDIqY780Mm+4MUi+GBCDD50yHb3Alhq54SpZZT4zK7lJ9ZD3kfk+AB/ecq1FFYYpMdYVLNo1OrzeOQU0BhVWBYlcWrNpAPzyO0wZ8o8gFphm/HdRkaAJKnT6S30fb3rwfuMX9ngPGPhkSfyEeuH3gM538l4xzivmx/Va4y5BihuZamhLijbgizl+XLx3B5S+HKGBb985CHqRAiK5x7bwE/FkQ72ddBxmr+L6f3wvuS2ENi6vC7unbwPQuM3/+dIwXIb60i3oBw0g+bAOkvZF871MuC++szjkuliRjQGlAkrTEOWVPmMiQ2mF58Qsp5ONILJesxU2Qi6leyAtmsC8AH2ch+tOvyDnr23qllojEQNlvfI3osGxuJcF06w3+uK30M89nlNvYASx4CvlGY7zDkyfwnr6uawV3mNwTZ6lEhi0On18tjK9hy2lSMWXBvB88C+Bha2HxAW1/AisLH6TSICkM5tvn5T9jITR7oq2Z5DbnsbUD7yPSbNWgHHbJ0A94LcN9pQETbDV7zLMqpJWS/k5upyudqwDM8xewB05RsC+22xl/HmlzVB9LqBNjQWM/ZW1sddAL4y2+mjrhUNT/zCALPGxL/eFvmqcKBOlIExBfX8DPiANZ8Dvx6TfRHt1PVo+WkQ3Ah1rE9tVF7wYdveyRMkIxJa2fo0eZRjA1KXers57Ql9YJ0RfeXLy6QYlyUXsi1nGFkQiL27CZq3qmtA2IYXDPnc7lgJq+EAg9odi3Az4bsXDHqZuqZ+FhH62KMivozXgzpBAsSoV22oDbe7CepT7ptDfM/OyS3Zz3zkVYZuLiuvMpDzAjnWrGpWJZrenP6JBPogWmprGx8gYT3fav1laPyVAjm/LeZ0RvA8sO+wslBtc5FlR3rfaKsHEW0vJwqTJJdlkfcgycETCI6ehqlNh3gM4kMXz+AhRXPkW5bFGX0h16GPmebgJ41sb1Wub2+dvR4rclZUX3z4zFZqk22pPegm/ezGMZy4UUdenEjt5SdxmG56gHwWCZQNu0jo21T1xEF2rSF5yf6aP5N+W5p97Mf/dEHuI6CS+Bgj5uyt8piCMCYIi5wOYsxAEDJM5adjCB7KSJUXPCsrBsv2awI6Cn4B9wSi9rKM7KoeUBnrU3dtdQe3PTNstYdsXVvehCuh7TmbGbk+yyDrH/WLVD/fB/YzeJLNgX4mwOui3pWi3OloXCBlKcnAsaVepAHpZV4P1DGwTfOOvOYTXOT1qEINkCnnBFA+CJ827sY/UcmoNikzT7kex3rYqW0GH+MwkUPeCHLbAGPSp7KvMiD7mcQXMl96e0G2Je3cPoDyNjwg8zPEz5T5AmzlstDzc5tLmLOzgs73OazzSdCa4EQGtC9G8Dyw72HbMFIs9rSKga5YjxQVEBA1YIPgZQadYSkO9thMohVQ3PnaYNhAU8sN2c6izQVUm6FCf9OmzsjBw16RT9KW8XZVtPayafUBvJ4YU1gKcIo63XygyfxNY4JaybhvexvHrWHGNb5cF0BqJvtAWpiL0xbsP/rs46ApWB0FcRAcSXa6r7SWRXNQXZ1rftdhHks2iFiYsCJTOeAUVCYPKXhUtHfIw47kLK+fguOvWojfEdqZ7K85eEM2avN9oK3J5jKycrap9kSSsQLz4FU/UAeSTdiS7KHgBR9AHTyjbko15ir3yP3hIz4hr3lFCSn0c12PifWFtpZ8yMht4DgPQOuYBe/QrxbmfFjTbibxMlDKvCy7cW0E5sZljgeAn+tU7vloty8DvVzGEn8Tst5ebMgX6uzRxty4gtf3ew79WLDcmbOaETwPnHqwLTC7OZYwJ8tPTi3Fh4cg/yLLepuozRLcXJHvoY1XN1/whJwHIDPbpyRGGaTMk3XCIR+y+b4p+Vplu3IGOAim612sDhqjJcCmZHr76/SOB1gTbUa9Pfqf2mUt+jJ15S4InDo4OixlcLzqf5NrMpovjmvQVqgXzAigPZ/nvrdT64xd65i0NtU+y5JBoCgeA0qXEyzUoStIBeQmtlJ5Dll2rg/gKS855e2NeUCaVQZV8Jl+Nx4DY/ZrKu/1lemy4IdhJCizKDkD/JPf8mEJZi1yDbSZbUQqqG6JhDn+HE/IvP4yrJcV5viZt6TnF4vI2R5IY9dDd90BpKJ1yDJLqdCX10GyXBczWLK1lzb2Cq7HIKFvb05GmONJ/0T4PYLngX2JlU1Si/7UJICtYYcpe8fhEAdlvE83GjZQTrNd5lAO/upWa4CsAkD4wnbS5mSd0UEJJeQ2M5b4ACyLKGVtIQ+gTDIG+pVP5kJ/4EA5U4UZ4tji7lDcIUIteOwLRfwkSl28QofUNc0Aw1LI+5i4AGWZM95Mv2d5RrpLBMBGxqQfAdmZq8vI7SEXXfU2cp3sdPbYzw1tnFbgmLT+Hos7wXNrT/Dx0Z7zMUU+U4Z4/bgeqP/a2fd4r9cD+rQRdmo+zKoeVO8Ox11AitR6X8117RoPpH2XScj5DPHdd+RFU8zpqw3WKI9CBPj0x/wXqjyEKAiZdPc5kOUq32xmGSHzlO9/9mxlXkyM+wp+BrIM8j1tgmSyPN53LM9Lq2Rj3a9XiI8a1aMkydpHpEkf5TwWwCrP8iy2MD3Xo705O4D8mkNfN5ef0+3bmmsX6O0vyQF9O9Lt+T2yTcnmNNOEx5JDdUCWXdfHLCf0Mn0Z+0Vrd9KOJZAdwfPAvoQWcr/gBdSDWDuRWd00lAuZbE/BGG3ZK9fNtVs5aMIoEidUktCepccJ9RvwPrr9DJSzd3ttbtLPeE0+GrZqjMccKG1Vor51lKaczfB+rmqBg/AlfkXXGrS2gzIyD3Z6mVnbHQ/S7A+aUbmZqIVVS3cNtKGwtWKEsgdPqWYyYF7WOomvFCwCspqTPH+eZ9YwHX3JSXYTYH92LQQBDDAjD1HqMOi0U2UWDHTF2sZsO+QjB39bf4UlvQw8h01YqqCfJ3myVu3lVFjXjur4vDcIPK9awZyN6byt5reB5LfWMTmMwLpgJtvMdpFTP8SVTO2/xmKmv0C250AZx1RPe8BO7wegsuqyTM5nzPE2YU4n928bm1liK3mT6eXmxjPzluz2euvKyiPt5WQ/12WZ7LNkxAON4HlgX0OL2ZYrU8CWceQCqZgXd17sc4BaZ4n3CvAYB78MmEDZMCNrODbqS4M8Tq5B3pR7g29aaiONfLa20D2XDeqReVDf4H4bR/vjlXcoIBGdDGT7tT94WTQG2hSVrZv/HmrHGlEOBjzh+wDgY4FTh6+hfmw03gyc7Y3LBnnj+fxNobWY5yqvz15eqOshyfbIMpKb4wEreRIKTr1OLmf+icCcTeWX2sk6vWzPUx5QOfO2xdzeAg+2+ro52R7SFaGcKdvNedULWTbzicyL/IrMFoD9JaCur18nP9e+/Or9m5MV1rXRI8vO2VzXjilHZnts61sv13uR63vZpTa2lRPUd8mh3I/HCJ4H9h3mFqotY76LjTtByPoXCC0fFUh9vcsGDqAoI20fowH+SEDbRH732PQtVXAIYAPlsgIBpNI2CRZ2bUf1386G/mp/ZgDHY7MKuV1vFc2wNfeTnM22c5+2OZCwj5UdJyJkk2i2qXETVi1OkccDeVEG2uevohihpsrhBV7QHLYe8wSNA0eXhk0fWW+8NRZ2YR86c+N3ukLjj6/Xcu+BjMfrGNY3OV8xxsUYggcOxF3C9aNEyJ6RuJxHyjnyeNOXaFApQJ1UlyH9CcUdXNbbS483gISJfOL3qPVJdiqfy+bfnMxEvtnMMhN5g8pZTnlQPtFrbFSXx0l58HuoLssDKIs2YRvZdTKZl/PZX/Hn9AHJzskh35d7VF6qAk92PUHldIyzrexvhuSyLNDzc32fz2VhjtdjzuaS3rz3DdATAf2YA31e5cwHoKn28rj1eVC2k+t7m7mtXkfEsrFzXcYIngf2JfqFKoiN9QwZ/5DVmVrkDe3g1dtj4IVMYsuSaGIt5GgLbVted53Bs+1H+YlOIG/ORVBZVjZD8QSThT72QPU6mVqXROo4JeQyRCW+FMjuBZNxQhZl8nKrUWU01x/wNo53h2wHc6CizExcmGnzrgEfgMlIxT8rwgBpnU/HDIF18O0F6To3MJTmyu2inmE4S56Cphe+guZ6Mn+ytzBP4Oc6dyN4nQoC6aVgeg7sZ9ASqr9GvTx7m3RzHuj9WEIvIz3xcz3y9MEL5PXtopx1tkVvJ4NtBqmc0yVkvSWdXiaTvYWUdRfU9Qu1VTbByxoHGzNyHVMbXu/kQP3S+Kmdvj0h85EX3V5sYwM+z8nN92Q9ZGddu6jTWGm8evksI8zZBG+OPwfJirJtobc1gueBUwO2ln1BYwGD4mQKVtpIc4se6Bf+7cH0UbYTZxc4sdYafFxijIzQB9D8aM1zAfhnh5fFQPn2BtBL8zeHTXO+LXr9sMr3dZDeiVxbpxLUa865jYVfyAJ+AoIAf66OAvlUgxOy7eAdy1LGLfl7gDwj3oVmyG1lfAEM1CQ3jT3qJYP5ynOtPPmeIUkuywq5bhNl9GWhl89S8HsbvTnKMj3meEQ3ltJflE/oZfo5yvMwB9X1aYZ42S8Q+CJgTncJWXdOT7y5OiD7oHLGOpvAJvsZWXYvekvofd0Wx9Pmkk7m57EUZb78zXIqLyHrZfQ8lWVT6TqM4Hlg3yEvZBJPnCjj3ersry1uFPyECjXxtWmaHOB2Ab977GX+nvFEzPSsKtwgFAM0e5YyG5sd8ixBD5bDBkSCB4CXQV1Q9JHVqWHasCraEy/SapPvDep7ztN3sJxd8wh4gkU/KK9ykFC/RASKCvUHPEB96X3aFtDvAcvyimMBivbWYRuZHtShHvzwMbdRYT5c8CokMXd3HfgAcHbRb94gtpmxFL+Xq19r8SFx2TYHXse70MbTr5ho/Kin62HOATKu00CmZzt4u1m2AfZEuay8QOtWhhWRZLN8Txlz9aBcB9BXo6ixfLOT5Y8XWVftZupReWkMNaYa15wH+nJvd6nsOtO6bCdDbWTq+UJfbmO6anudfvYMPmcZ+Y2ugFQ37avz8M4vmiZATrI5P4dpuw3SU32fZoC3jq86+aHynM4SpJv7kvNz6Ntdad+ot1fLNq9yDzzoqA5fLScw92lPAblPfX6OWIdXmMp8YATPA/sf2gNat7EpsLA9j81DFtN+AwjagOLLrHFrnoj6rJ4tcSNZCh3psZyEsLGyzd6XJdBG77cVsy3kXSzkcuUCYIN3myNACU3a4L+93QA1sUVTk7GawJR5D9HSeiDcFtFXadHvbpxOBtCeteTrK9bPXl0/fRDjbUkb+TYYGKcGn59GNvOxkCGHF6VQFsVokz8zvyhmm9ugX2eT/R/zKbBsqf+HQaeM3pYgOxNboD3IZ8xz9w7Zn2tnibfk0xKyfJ6TuXny/Oq8gS87WR4/NZcxJzMH1VvrzKPoaSNhG5t7HRMAOrC59N8Jsy9qu29nXbvSAdTWHI7Hd9g6Xj1hyR9hyT74rDOSDZRr3l7M2gHD885H6l9OxlEE34EiO/hR6KC6XkZ58pWCzC0/Tnn9CJ4H9i3qRkrwBR0L3ZKaT5DerK4R61bVCGwOWM2/YQqdDJX6X9iQ7YrIT72YR+9rD9q21IPrNTbNDmUtID5kcno8AwjVFSw1zfaCALWdwXgoaCNMhne6t5HdR/AvtgH+CUe3HO5C6BaKFXnz2UsTaIz6vdObgHJdQ2FJa135JfhcOG2LJdlN+y9jm/Z6e62MFKfd/vLa8vo9az8IVeylf9tA9pZ93Buk1+ujnSVe7tPW7dboZVl+at+I8pvDnE0+LNVn/iYb8Em0V2SdXr/1d3ts8lWYs9vrrmsbdaBt2+vlcpntWFE383f5TXLtGRDqcURqOtBfarv3W74qn9MMcMDfvKoGBu5k6ORqS9vL9qpXmcd2vb5ukilp43jKZe9kRR2DGQBEmS1UWw31BG8kP6Q/aYM+uU2ksFXthTyAuvwYRIZ43kq0E2Vvk4b5x7IEgbTZKY+XyfBXQHB8CXn6BqINMB0Y08kBA/2xxDxikflUDcCm+2WpJ/NAHyB3MNIE9bkfi4rQpd6M7JLeHH+xDSH673LoOcYe40I2WHdJYCXgQwquF64LvzubhwN32vDpgoYYY8h8988GRFzVWFCisIbxFvJ6dHu5RectIcu7HfhrrWYfWI06J5frqWFdexlup8F9QRqUebY3+Z/pcEZmnV643DxkxrR5XWevyDrK9/75WGTbOIqJtgVs4pdY0M7q2KFnGl+ulSBhnZ9ImCXF3UXyzGY6iMsc9c0HrMgpZATAfOOieCf8hX6MNW25v22sPG1lwOubnPvt7WNPOKEGfa0pZRtUhl4ehx6Qy/W5LBvZ9pytXJ+R216Sycjywqa2xfI61892kOr/6sAWzaX5iCkoByVkoBwG2+ow35xLzqfXCW5vdewzVNfLZh3ksVUHBk4JTDcYEwO3TAP2T7foAeWlLwPkI4uyEduwl9jZBsWQCZZqJMPU/ijDt1YHMEfDVml/uS4j9rxM8LiBgsrK0VOYY2kKWUYKSscSQjqJNQu0oXchjmOVsm3IgWZh/ZVs9mU7QAmNgYKVsDSWxw9vhGNcX3G4tKZOfHv7H7YreFJD6uNh6MfBBGamZwLUT2RgIsxgXDW2eYwzL/M3Icv68QMZ/EXGFrAHSI2mcLm9tAlAXscrkPx2YqTnpitURjuRJyEPWyDUN9uA7PfoedDp0dsATeWw3p3EdxkEl/6vi1YBm15fjp1hQS3yxpuhA4n6OWgUNi0vf8GiP6gXow0YCkTzmQnR+mdM2oefQdRFPShssSjZyLMG/dLjAc03Ae3wGEcfnfxCyFii6ssU4Oe6Pp/nqZcVen/q2HW2hN4eCDq9nR6SzZhru5cBxKs2UDSivpXZPkaMYx5EFeQh4vqE2rSrT6q74Ap6P/oyIP9R1+eRKo+dMTBwygOHJ4GbLiijLwPi5U2U83PIdpZktclynj7xABBbe8YfYdvgsv/C31ZYbnYVkIXLRsxaE6J8fGLPwEef1vQLyGMjqNzzOWa0N29z6z5vgWprg/8mGeldD/3azyPl65uZWp4DQwkbQv/9bsgEMUBBisCEopP53XautWZEc2C7cVJG8HYwXh7geFBUfYH0vJkV5Dbhryj7o/ol9PUsBs3ZWWc/53toPLOfGcdsgkRTO5Cb3s11XQyaydmYQVrUcsu0/GrzMQdch8i3dX3NYFCOftHXYFJX+nFxUxF1kAeYpnwSzT7QvnTZh2knILvJ515nCf389Xp9fcYS/47C+jFQiJrH0pH9JjeZ6W2u6/8cJJt1+vwIngf2JbRQsQlwovNjFHiWOaCPBbFBUAcZBw63Ql7s/WbC4ZHaascSys98eQ66kOchNZnJ9gH6avUICnqwfZOvVTMyAgNTZqDTylIBGxuXPseoAGhDxPEKBfSRP0tH+aCol26PzEc/SSiETUBZ77PVW4o2SF0H+7FaAscpgBznh7pTfdljXxdsy+8l9HXVFvlRh85Ynm7xeTqvSW7eJcCxsdTHxzpvaZ0rjo3XM5vG1WW8Djhour6fPSxChQ85JDxo2eXL7dc21mDTHKveU5HPpYA6f4QAefiFFQxfIbfZh4w5f+RHpoxpGfl5OUEf/wP9GM3ZntiyBEGnyspnGaa29vk4iaIEXUh4CR7WtjXPvvmtxvYKx45s500hK+vRfLK5CN9qWwb8BvfEZwKyoCjCUyuAqIv5rYAQ+uTfZxCUzWOLcYAqVgR6JxmtF8+7PZTtLEUeyyQkfmTUl1Fzm0Jus8e6uh5ztgHwVdfLyP6mdrKNbdDbQ5m8agdrCwQexqh9GpB/sYRmTB7Jik2YIXV8l7aqKX8Jfb/m+oq2m1cDA/sEWKjaGMwzl+ELmTJGkMhru99Us4AqN1otTlIBtrhxUGGUmpm2YxWsywIdsIlr9ZIc2giz0WQFVCqZT/7q0TSarMujpFrV8bxmEQODa9Z0gFAAfuHE0UO2AMhgXCZDg7zRnLfrILukZFDrg2PAfu0N0tlqnRhcHB3I62w73dMJbaRT3zGGVqFfp0BNHtc61qHDNRD1HmQH4cLE2G7OA1nWtAHfGtKZ0wULxDVqi56+igz+DiBnBBNcwNudKvULEdusLfgnyvDAD3vIaQ5zfROkk2UmdiILnstM22h6SEXgSw6pkbHn/Qh5k0E1ZUJsqU+QmaM5gC8TczL49SCsN7zkq7/8DnYbn3Q0I0+2TNbKqz5Y3sYAF308d4QPwERKdUbt2ebG5KMqlluC2pzt2wwvo69fJ3889jOW5jFjTgaQHOpjRENWx1iUkaKQydFyc2htoh28mq15LPW756uMdATPA/sOcxvOt9UMWDFbUzFnT79A0d8lRlm0DY7xIVC/CoWKaA7cyFG5JANAhnIz+xks2QD6vrENI/KjivY8u4qoW6wPbKrvvIjUwQA9GtLBZ2uwH1PrwJ7tbAGMmcZPiEOv35FEL6orJ779Uw1ae9M12HgilvlusIyPqY2fbZqlL/YQXXnazhS97qb1oXnG3VF8WYxfGOO9wl4vTuZrzE36aals7xV6RIIDw7tuy4DUujZUt5TW6I93kx39+OYy9Lxob7zQcQK/2jRb9L+mYCKNMeRYzo8N7i6KtsGSnSm87Zo3QuAazkT/LM+xWG+rtQUd91GWic4fZL2MtXHI8t4+dMluoovo52MOc+OwqTyHbGebdpfQ625qG8dUjYunU8z6Erwl2z1fJVnKfZ2D2pTMUrrdSh0YuBPBxWp/vqix3fzjHD2jCNghKoLE+YOJE0rtRAfguAkdHuuDrfO59IBDVsljbALrEg9Z2cjwNtgyM+7nAqxC7eePvwGUYJ5+WB/Qe0Z1qc3UtQqXd/3cJ4A51uE1BT6aJFyRd1FIKELHqPnayP68HffWyN+lI2Q/MmCDKTqDu0hu0G0u6OwVsAP7+UBZefZCM86zPHtCJygLoP6uBn3U7BONMUqTaeDIpTEVyIOKyde7TPbyQNFyU/G4g92YmnPNUS3zvaGvBxoP7XlQ54GdCDJIMMMgKyAwRA4V5jgCfH9RnJSR2wO8/1kSZRynFCCYH9Fe8wP8ANWsPfhqee271he3q3HO7TPLouu2/rZTveSZsq8oQN758gdl8Q5aUMt8+El2yGV5+CQdzjt85AZ2HdVZrvJdR/VkzQAVYQ8lE8x5UUblxzgyD75XG2xM3ATr1Y+5tce2+MVC2ErrowI60oNsZBNc3iu4d0h+LluC+ijk8rR9Ry/PPgctoa/LOqrLeQDt5PIcln1vaeoNCSIu5zXIZ2KLrJeco+Wcr2OTRORrtpWRy3P9mut721EDA/sE/eLVwhZ/FwGjob3zNJTKjn6DCDAjWwwIQiWO5ZaJNMEOHZGbAqIS57EQqRcrvF4HBhZWAH8qoWwvnPNyHSD13E7fHkD5qJDsnByAfvduuRcB+u0S4NM3s88Tur16XWMR4M+1WfuyNBiCyVEi9WUdZLfHEj9DvuB94hVVZ/pogN2NfThN4OtJ49jG08fWy7is2masibyeTEd6age14uUhJscYSKUnOaGu1cq3MrNZDjKN8PI8ADnkkdJD+iAJSTncpjflNe5TlOtBwd6YqgzZngQKRNY8C3LdTK3vbRzcX6QYJQ4Fg/82Ny6LAILFVdQDoWU1lrTlltv44p0NRH4Kb8cCTfjqnEgDUXS/EJCKluBBy4kBfIKtZo8XWFbsm/B+OLl/oRfdqj6pn1YMDoH/vukckaBx0/isYpv+rq73Zb2ePye37pgGedGJgdpyezIrF/p2wLbWvbAOFHHp5d44jrc/I3geOKWARY4viRCxK5Bos/lJcB7rDgoVJuL7DieXJs+bN5066rewSNCmvcH/dG6qoC0RNrL9VbloRF/6I8Kf3ifaD78hS/lOJoPmWL8qlO0wBQVPBxw/3Vl+Vb1COkJf7lFtwf8Nshlz7Yh6gAf/e0h2Tidjye5dDW0EfCyXhgSnMEiIABtBvnpwbCPfY1IXc7A0D+TnTWKJZH39ImUxys5rC1Cp188DMkZsJzjyh+XId5sZ75VlWOqDg9JBOPaBLK++dVRdtSIagenqkiqRUD4KdCbqWMaXskNJCJk8Fr3M/DhJpgXGLhf8PBBbAu3CRt8eyqqbQ/MX9cuBOp5dl61GVuZBOPQs29pxu7rL7TB5K+Bzhv7+sj+eAo4Ca/Bcovk4zc9hXX0eA+T8ZkcD6tXHiWzKC5CZI9lYAmTWYVVX8u5Xxrp2ekh3SWWd35t8BiAzgueBfYe28FcXN+o8ZGv1eMdhAcdg54kAz/f7QUXUqj3o2yGBdf7D+bKxPZY2Hm3OV7V+WKo8fYnm8ZEpH9EISK7K8t3B8Qk+Kja1yQMA2rJkYidK0pcvAtpRX/WRsgA29BFUQ4J1kI/XErINACUF5kv9EPJ4ZUz8AnUyc216W1ozWGtygIxJH3r90xV5vtHnOjYxFD4MbVwyIO+/ruEBg68KpKizvNHBA/6ROAB5feoCTIY4Cm5hHitzwsXh89jqsvY07x/5yj8y14BSlJYVb8PtMI8/a975RrEIZXuyZwmMNcZKj3cswf2swXSlth+z3Ukb5oNeeVNAxsXcp4lOzJXqyepltkCTdxtwYQl53c0Lqq5hnT+ooz2uiea7p7AFwrPX1i4PjjvGwjp3eYfk7D38g76apS0jqphYFA0+T5I3ruU9Baa+zKOvQznzcp79nIF0su/iK1VeWOLJhspZZq4sUCf2mVOztwTV1WkwNO2G1o7by+1m9HXKz8lnv1AP4vIYGDg1YYvYTuA6AK1uu9WNsQ7QhxzMYWMsaWxjC9CGQyBghxg/95CzimwTuThPeblrD3bzZl7CVl4uCME6D/5bGOFBiBkWq0kvegkzRZssbQkThvYWLmwN+rBh7NSeD/uqLPpyl4MNhtZhG79+HLw8uz+gj3pLERIidXkfTVwkCS0nOId209ytn8UeJj3xC/lMjvoPTEAmj30LcI1P9AXwKWoaub73TuUs4/l5u8AcH7yePw2ChFxmtybAfDoTcpXImQfacLLCTFu5vSnE78dkid8wtTu1L3/2AtrDYxSzvoIHimAZee8saeIHD46Wm/imfM4ZzIaXYYOZilxUX+b6tNd+As03g+VhYckK7E/kEzJ/SWYTZvW6k4v30XkQX2pr65Gg+nSNyObSeO6lfyN4HjgF4Vfw3GHM+UbAhljaFEuY39Tz9vLG29SW6pjiD/LRlF9wN91sp7dZ/Zuyacu/LmkVXRfYVmdnCRDrZed0lwJ/+Yd3PgdtORGswE9KdMpzbW7tM8jsaQyg119sbGurR1sPHhQhhanGJydydx203lv/01xhXJxsxmt+SgD+jT5++5e/aMEvgcYcaSKtHr8VTlm+ZzRO9iND7ayAtk2fi2NJ28SiP7lfGSrn1Am24zQaPI5P1wvyjKgevvhF/zzUzia4v22cleZ+kNB3axfxMmmDfekpz6HjXO2Qh/wB/DfJ6FdubxtAfp3sXB14ImGdjYxeT5Af8l9ocwP+3n0FvM0oGKxkpuwdX77s1scmqI3eT2Gdfxnr5ObmZE4ePPGVB0F/zj/JVliRX2LlePgFXI+lfvaAZVGG+2Q2uNca1EdRRt/mkg/ij+B5YN9BizovXuyBVsbCx8kWOZef/sRRyKUDoNdTmlRrug3CYAwZE1ANZHiyB0+KBrSLrS8WHofLG7Ll20EJ1j0/3bxsw6jKhV/VP7Aty+MBimCLOmS7QLURUFuAbMmukHVyHWz3fjPNzkwMeYIRr6Oe7Am9zwAtGntl3PHGShuvarPl4VMex9yX+UO1w8fU3kIcS4bPOcJUY99loTHVGsjjCqBadU4x2qiIlHs21CADoMh5YskhHvMpzTLSB1gXcsDUB6TgBR/rJC8sI9/J09VR7ZlIBuy0TQMZWoQC3qMNs8WF48ryxzuA+tAJ+KMiSS6AVe0185As0r7/0ZjXMYd38fAWaYXVJQb0qn28WPaSIy6TyWzjn/WWUO0uyOa+AJARD8fyprfcjmRczkEbJOMFu7YVj2egDJXsA/K57Mou63yvs9YgzGpJsxnIxdlF/wQoVqbXJ2R/c75H7x+Q+7uU9sg6S9hUD8jOnCw4oF1b56zFniMTfq9vfzrubmcJzQ7mxexObHva2xN6H1CG7Er7ITeC54FTDFi4TljS+hId1zOIXIGMin5zAL10LacN43pZMqFjz0lNeFbgZjSTS5t4I0INXq32qNlVmvu9ciBItA2gX21ku6Bg5xYoYQw/UeS2mu7xQHarFfiyySR8x+9yLwDrCLVIBe9TVEQDOCDfFTFZV2mQsL4yBdffowzxg7YI+Pvq5Ika3Lrbrz+LF5Cdnp/R2s7AyVqrT7pqWxT1qBZZ2e1ZYbbNKljhRyQjU3Pd0E8AH6/1kO4mOcFP8oBcZTtZXW5YiuDzIH+fHozlNmBTdqdY5elCqfnhF7A+Drcf835sD/Vl6g9sOoGtNlxG7SHfxrfB7FFP9jwNaap7XvMtOVQcs3XsLYjuDGyan+OtmwP7aDo8bJDsLV0wam5kV6nGfXX8HeBmPdkxLgqebjnCuQ3kl9oEUDeC54F9h3WLVuDi1qZIm0eYsyFeX6c4AHs5b0RAedYFZTAYsA2qLzjBVhaRvWy3MzHB2r7DdtCJAtqTXwLK+k9p6wBdBDP8Xd6JU3VmCNnHu40Cbj+wD3PtilgGmaG5cZff2f91Yyc5yQpZR2O7NL5Qrb51du6K8PGcjoXzjPAKvsoAH9lgLvRCXlg3h8A267IHbfLj4abLpq1ISouLorYA+KmDrszD93kkf2kT68yUzabn0T+04Ta4M9Ki9nqsY5eBr1qrGZLbE9hutIOu47EZLnDdLbYsGjbIvtreui3YN/CDvYBs7gVqc4kkMzc2GevqGuBfkMaG46TfcUab2VZrc8l+7TLtRD6AocHyAxvVfozxY6SOlJvGLLe75MMcICsS+nLGXB3KeZ3g8bxNkJ3eljDdc9M5RR683ObeEHoxrzCzaXxVn9vtdVQn/gieB/Y9povYFi83h/MQtNYFbX++0bRpwctlR5/Pd7N2IGsp3lEHu5QPFZjjwdBSmkYer8gLbqXJqE2Uq2jNTFHbXAO1TwqeAF2RIFkErpN2TUb9WQe2ke2RWsv+W7TOAzf3l6knxHQ+V6H66jPySQc58PkhaPJpE2BjYqe3GRk/rtvcsxBMvHsSpdMX/drp4XUgjI+lMUlZx4NS52kOgZS18bSSmajzneajb39OZhtM5tiyfpEXtlme8vpguspG6muir8d+daJREneVUbJgfer71dqSHfCCw0yySdHp3kaqPjpPyngzfqRtGFxmeRzRQ9Rlmw3Qy21icpmdiHlYAZnldrx+T4iFBDXcPW8kO94e/Ov9Fs9lLV8vbJocsqgn1TFAvcv4c7q5T2YvIii3DX1IWN54fly1HIg2zY7J8XwTFzC+blwfqKYNbtMZSF2+8QD6GnUZkpV81plDlu8xsQ9bnptgTg+YtFvX+jRtupZyPaGs8fGxVL4HOKt9I9ezlmqM140Bv6+DNqI8B/kgiqkfGNi/WN00OBjE0rX9sG7Bt9plqd4+t1hicdPFvlMd0mAROQ/UVidC8weekw333w+guS+EOaru79W3OXmY77HU63UHM0ESK2vAypu1p1hdRw21Rpm9Gr9LQ4PWjy/KThh75DYNa56jdfO1LdiuUV331YHwrZaVcb70eh+8Fxlhh3e1M2W5XscB09oC3pYHDLN7yHhkRwCZIR95SJSuKTTf4XWMgQlU9izgFNUnWN6rMAZCfWtvG3ifnYT1x4RsF3mnrD/Xt22OM7OgeegaRYp3tYcxdSG04YPP+uDh3UY7cuqrz3H8ny+iPz4u+bttP/J47BWb2tjOg4apL67dWL2fVs8v3/q53cfLaR1Ur9T70HSiVatnZhGUi/a2aTcikIGB/Q8sZm1uLmzL5s2e6/eCvEmg37fT2wRvXVuw5o9zWD5EILsgPguXnyrkMuyC7FC8eggK3YmNkJc/gnik4BGmt2IZvDRWsgVOtosm2XaUe8iCxjHb3AZqD31HmLIN1rWhcTqGXw+wMu5oCxNfI39XQ11Dgb48BWcnaAqM4Nx8yV6eI81JxrrynHwPrTXJNvl0Gqx3UvE2vatZwUdA1kN3z+YgPzAiTga2y4atzvRYxojtmCu20tFmtIvHSSgKGcZszZbGUP1knu/OA8BvPqxH67+j16EtS8lPfmwD6EC/byND9ZJF2vvgY4WMp9medPJYydYcmm2kkNHvj4MwH5ZamZ8YmEj2BVn8njmPTRAHzxPKUSXqYKkifMm2gOp7gvymvUQ9Mm+T7Bzm5Hp9lUHyVZThPOTcd+P4+4ws6sjP45MgnUwZmUefYIfrEuVlm/YWpYY5+xkjeB7Yd1i3YK2WhGMIv72MK1X9x8HYnPXAqKNVBfJO+cCEvPYVj6/SD0AO9TWo4rc9pgc26bBJZtCKUYgghbx0XC4q1wFyYZP25Fvn4/HC++W2M9jWChfNLrdLP9XP4AEoVf+RiXHguAfNgfaMqOesCprx7HGhb5NtTJ02sjdQbSkLONaNx6mKyZxorsDHq/YXeST2hkliVjwbJyNy7U2BBAtG9VGFSLQnALUtXmtvKtcDdarHuyTl85y9hmw37JiYaVneMvEMs/rpSDrR39rvrtz6iXcU4JPvOvfLiHV6Jtn+XIxUfzEEIgLkjOPdsVSHwIDro54GUCA/j9PcWKhO6MtAHk9Po88A/Z/qqK+NHPU/xSbk9lb8s/EHL/NdfmoX6OVwrvCP753X2sm2/OIk++CI/kKUVZax1NdGGws0x+6jbZatzlIPqMGhJhQtpYQruFEiN539QD5T7ts2yLZ65DrlZV/trdMH1tWv87W2w1dcIB7whydjqhxmH8Upy9vsfXSbPi+y7uuzafc6gPJL/B6rq3dgYB+C24GbQgvZUvsTp3Lzoud72zA98qauuaY+AeolwwOkpVmUGy7yVohMA3WNPalZc1AB2JdeJ6DW1h2Yljb9CqIN2Fpnz+H1kJf1iYYVaqs1s4o1VRNsY+tEQOZzM5Mm2cmT7MR+hnU9rfCATk7tNCIJriP8YQ3ahvGwxIfRA4eTi9rCnpuSAvxGqhO696NiYhd81SO197r3gmdoW6vxgCqKesr4yRskFsZs7+PmNmhhEolMwXa22vtrMFFtfXOov+HLBsgXjYH3gTWRduibCzQ9wHTlwgRu02VbJYretj9m4UxPpuh98jmjNehbwX+aLuywwrQ4H25QQTuwlzmofu0RWW/JxvHa7iE73iv0E+W59jPfpDE+UZyTyNCYKc2+Ow9rqdXN9U28uTpAeplG8Dxwl0B/UMLiF3RO1KMWmwB5iOp8JFva775dTwxkJx1LloE+poZxp1zn/EV/DtqBBXfSDToobI0Nsvx4MhqetI/ChJEgeTOtHztAK7JzIrDUT45xUA+w9nJiO12xMm42JhiXRj5OJLwOHLJ51L+XBweJ2zi2a6efNNjQ0dwgD8zN0zpQV/kgQTb3gmUds8zHKLyF6i9oxWfzqR5cUh03pgfnurzodbctIwVN/J2KrkA6uAOsfOb3gO2tx5B9C7odyG3KL/cNPNE8qGbtL31cD6g7age21/Wxte86GeJjrSOw4nGVInjrbYZPoSNk+9tCOpm2wZxc7lOunxuTXj+3vZJHf+t6mNb1cF3bD1aF6hpyk99I8wUszQUTPkcN2fk9Biz1TzSHETwP7DusLGQrYvniFMNCrcYPztu7scGy7UFuW+wuiPMzdPMroy8DsKH/eJaDKfgGPl5i4yM5fjRtOrjThoMnP6rzaoI2jAf9MEv5JaB9yEIvNb/aN7YZJdVBx3TJDFpqibpLlTNQ++xH9IX6RqgjUYLNsu6gdaK+oGOvg/3nzAmtjw2rnPVg/w3VJy+aP9ODLpD/AY4uOBzzrYKb7St/ukBjNofaV1/QzILFkmUQJqOOd3rquGCMXMatyralbbA3juVex3lJeqlvwrQ++TqhQPLfV7bVUt9yHAdWOU93sHk0wpFLYUHDUh+hL7+m/hlQtLbwmtTBlLVHk8nPHvnn/9xKvExR/qh9UYbKUz7kvH9Mrf32sbzJoRzyfZ/VBvjZdn0chuVGXoZOzjcypUhXIb5k1WbvE9DzpQtM6yzF8c0I4+g/5Wl51COPeiOoywL0RSoLfR6kOZurU17IeaHnSTeTMFcH6oH+TcfN8jgO6HhgkJ6kIJ9ttfomH1O+CMiAPD4QLA9brEMRb2rVobakv0QAxrunETwP7Hv48tXSTws+TkL558omezeAWhCqRBlNu0eTnGwobHjj9ZvaD5Wh0zUy28acswnQyXpzNnRAVh3TKCARnSigJXgtz+PY6ISysyegi0i9uB5mgAdUvUJpK911CMf8lONtVKBNS0QZrWy5sNHLnNZI45T7zTmNCyDwMZ6qZ6Dg3GAoF3Oq/WobaDIPJwHZuvZvblO8jKlPyiPN5Oh1AerTLiSbrINMTwmvP55xqL5T1ffMKlAP/mo/ZwFbRvhnQpvkc/2SLPgMmukbKOcd63QzvH9BB442Ssgqvg5xVx2lpkufgpzXUNtUmrDNHLmM7DZyrh+nezvNF0fOC70MMCeXIZ1Nfm+yI8xJSVdtrdrCOsL7fDuN19XRZfCc1us2zPGoTxtRTJiXd2watxE8D+x74NiPZewbcLrgJ2s/Fntb9NONAb2lzaI6EWxgc2y86rWmIKdPZWvbs+1sMJZRP/LrYDwFlBUoJ776sA22lZWM+pd1mO9sZBf5G5o8fJ14bDrAqV5SK2OXgDoRQF0jPHoA4OTn9lpggfI243e6YDre+IIbUvQfQRHIw8VD9sZ9gfGzVIA+dOovRiRMba8C49yP9SZeXydIxv2Zb3dJNyPrbiMPqM1Me8WkLcviTljGtr70kB5S5JZ++zbbz/5n/ZrahvKb0NgrJhuUbWSA39sh9PE719kS1tt0e/BX1LURyI+c9Zjrr3i1bAkfO2NpHq4ybVs+9iT0vFy3DZbk5+whv439dTZVx6TO++qoSBbrBEt5d8d5gtX4K/NSfh1kO+ezbubNEfZWXx53ngdOCfAEEwe7fODiIdT2gO4EY2ETschXt6jb0FFRmyHbZFsq0zbS6UmWwXw0RRlPqj0dG5rVgHQEk82AHmkimPtmVP1oMn5xES+KrLQMgeYXZIIyP8Pba+htzraRIG30xfsUeb6a/b4dgDyzr2+or4XJ4iR1yDqCVBcxaERlBHB+D+pAOcOcgazkkfbzCsK1C+oP2FkUHzvDJ4zvXQFzc9vzuGYwPhgTq/NqlDRKef8hZ+MNOcv5vEY9bFC/SW+LubWT0derjU16x4MVm9YUb8xzk91+wL5IUJ47ytqZkwFUzmM8J6N5mLORIbklyBbAFFmRmYXp3rzazLoau8YzioMVAjD8J0fs5KbnTQCQdxnXQ1l2KZfKQKtz+RjSeaAtS0gmr/ZBXm35eLEdyCVb/ngB5L0MZF0BeQVuKvf5noS5fE57v1Gj+iWgH9tANvNjNg7/xRNYUnsizKvX+adWdR6M/DexUY/UAB0knUNoqrYNe8aDpC62alspn8tKRTloVl6BM+iAMVxr4JTGgUv/IHIDx4s/fsn9I+eY2xri9XX4cR3862GAzz8jb2lvwQ8KxreEx5YoA/lgAPv1ABdlXulKH/XeRLSF57/71hJMELU6nqkptCmt7AuQfWVqJAn5plTAnSr/ON9SvFu51bo+D45Ik42MbDPXffS//OfIDRwvnvnMZ0ZuPWZPHHYRsWP5o0ePMt05sltuObpTdnaO2nxCFqc+O/nZlB2zReZz5ydCX+tuG5mDB+2EVhd8XiGOPO85D6isNZLR64lU7tdVb0P8OczpC3O+LGFdGz1gN7f721dexXTg+PH1Fz0pco5+jG2GjJbns8pZihzKImeDb/uFJd9LWOs7x+wsYXmW7ZiN/LFylOVdK8uHTetDP/GHFLJKe72+nP1DXd3X9CP8hm8B+mmQHekLvf0eqKaK9R2p1HF+OGZjAWSbnodN56HY2nBebhOHD4TaQtP045Afg8DDJ2TTse1TCB6KcQVPJP+km/0dwfNpghE833780Q/cjxtEmNsa4ilFoMxnru2PhyCwrcwAGkBgG79mMYHxPKBI7fViZofmvER5HSvQPvXBshRtS24dJC+gTRWzLzpQkId82Adv8vusVgam39iHrh+wAH70C71kXwe93KagtpUXEDxfeOGFURrYKz70oQ/druB5B8Hzzg7LRyyA3j16jMHz7s4RX0i2QnSBd4wXUL70baUzj6nEfPJ1kJeb4JpaO2ELmnelaJ+6UQa0RjJyfZbv+XO6QJYT5ngZS7aWsMmekO1K56r3XTn2wO0A9sATvj4Hz3GMC/iYY93Mz6uHmSZhCeolM5fy14qrzEFeZB7D8wh2TsAe4r6K4BkikIMv/fqQTSEHyzmAFlQnvZwH1E71wco6RttblZEc+WsAGUByKhvH3/GrOoTbQvXUvte2dkJPxwUqJLtx7gSQVDbse9byB22u4hzEX8VxqE1AYwdA4lDkxavtJTSfLbU3tTdwCkPB8w0vujvTge3xsNfezBTBs29HYbp58sYhobpuYstI1er8WUFsMCtDJ5mijUhzC9Pg2QomhAPABGaXiRHEYR8pyhMfOuhgQx17UTbAnPnCyg70NfjSAE/oVfLhhCcYE+BYoexstl/zyRYwV+a4W/4jI3i+XdhL8IwxryfWdII9agEAAmjQUQuebz1iJ38Ez5whzJOlCJxt3nDKBBdzqGnlBRSZsQLbW8VkfaU8kMvwqYfqvc2WByhvefgwp9sjt4U8dJTeHmR/5vLAfBsHym9fOYLn2wMFzxpvDfl0vMFs5VyH4xlVjJX52CMC+KAdrHHIUPYAg2d8esPgeceO7FZG5e7MXdgeqnOfnXLgLJ5kMlDubaOsfS0C1I/MA5Tvbc+BMhyo0LfEH6HxoqPZz3zPwwfLUB+2YLMF4PFH6CYV2sRjdrCJPF7WguWh7qn65o+PWT3sWJ46Nob55k7uZ+678vCpXa4MDAxMNs0mYBtBWhpMbXNxM6Ic+yzLrIPkHdjy7YAsQGQilrDEB+pBH+ic2ca3DPSPBxGkKIvA65DH4HjQDlartgfuaPgcaI/47DNj82xvLOaZBkOU4WVI7mG77RlaOzXl+zLQr0wZOTjK6OX2gqy7bCfG6na0M9DDgymkWBsgja+nG1bKpoUEJDPcGngDz+zH2YF1wax+LMFvxiwjr4/ezlx5XVsnAjDvzzADStGmqEFzMeWHDlmtb8zP+R4sjANIoyVR72/wSD4GdRwivzXZ8WAEzwMDa6CDEjYMN6WlQD5YbQJ18ExbKvfqNci0FMQN6qyN2DVJ0DT4XgWu0udE9tKXDNiinyLxUJlQ7aPfrDTZhSZhZx7H5+PAiYNmxucIc+4rz/PGI+GLNMZDXczl8pzuDevXafPJ0+W29+IPZLOtXncvto4ffpdw4MRA6wipSOWcbppbyQFZB8c2aPKTl87EZA2ZjpVsq6yuK2BbPyY210ByS7Lib5LJcnOofEuO2UnHi+iLE8rNBgh8/aQg1rmNHHg6YSV5QWV9KZwX7wbwe1k30uqwl44aqSxeJn26psfUyDtytOzgOx74zofxR/A8MJCgzYQD19zBUaBM2qOTfMjO6fOAakRxsyEomOSBt6lNgDYFiLQ2w1cjvoyP578ywCOpDNkgmunaVB3zoQtEMguNHQllUyfJ77DnlUaqJ9MBCW9vOr5LYzJw4qE5nENMGzOYTp74usmBLufPZ9NEWz3CbdjIbWgN0rbWyJ7heq7fbMgefbL8OuvyKVPG8fvmYPvJn+0hvb3o3H5cdenDysMeNkOX7vFLi9e/oTzzmW8o10fxzgbGfn4uEdj5GOe5yrL4FQf+fjQJDOcD0sGLx1/L69l/gbuBbXg7zCYbgOzkNUIfrAwetSMP3hxUX+U6ZN5SfgVWpf2+TmwTvH9tXNi3QL1bjWZYVqp+tIaNE7xA5Ps+NF0H88HLATOo5zF4DlJ+B4/cWN0IngcGOvQHrjnwABD5TdDBgRaxb1nydK4d8j27FWBdgbF/QcupxxxvG2S9dTb8oOgkLPWFEvA5/J4AY0KlppkD6YE7D5grTIVPx7rV4MD6xnrAx84Z/To5MYC9ZZvH09qJ99Gxvd2T0/42uOiyG8oNN4DeWJ5trzcyb3TZRSFxamLd2KMOa3b5+K/Vz9Bt1hY4oKkFK0mVedO13Jwnc21nuVxPk+Hvss/zNnvQVpAwsTtxItItoU+E5hRbnTVhbfATrWgTY5x1XNax7rMYjK40pQ2TeRwmeZCVFUArrwAad5xVh+fWR/A8MNABB0MdEH0Tt429DaQ7d1AF6hcczOS8hPNF6xA3AU46eGCxdo6nKehUvXSwWoLaIiEfOsfT9sCJheagn8U8T/iFAaxxpCAAepLhJefCOqBM0DbIe/VkgT4vtIM69Xsb7EU243j1BvYKn2PN9dycg5fnfXb1WZ1+aSPXIw/Kx7Z+blVeSgHZBKdxXSbLbUIvW8uW4A4wfiiq3gkO1N9u3vJuxpxP4omPpJchEi/PRdPLxxorg6ysc6yjySqd6CsgjkAZxGA5U+IfjUc2UB7B88DA7cD00NKgDVoPtixtAQh2wrkN2gp7s4QjXmDimxVUU23QjnG7TvQnDR0/m+XjR9fUWiDQgjz8HLhzwTlI04CsWLGK+EhGFuL6ivXPc23klTKfkHnTmnnM2dgrZCNTjxWZ4Am5TkA2l4UlXiYg78E+YNsXuP4N5dJnxmMcz7y0vEHPZFx/VeM/7Jnl0qtU8fFy5aXPTPxg34lYHc9peX68jcfF7IHxuinBcdPrdSRzLRLqyNk7tDL2uh7m1lAuw668xAtOMg1QVLQOOmEYWg5oypN2udZb644m1/vt+wHSroOHZJD62AKRg1DSy8j2chuVLDg+xl9ESY9sRBCNX0pBeQTPAwOB6SbOG7mBGzeqKE+dyCegLJ7LMbuCXs92bmSmkFSzm/RUTGxYyZaYjzrZoB0jyTXbtx+ygu7gYOS2808qzbcFDp4XBCngOlE+DRw/OAcxF5w9Szk9rDQ6iH3BGnBcjln/5AZ5rzHEGu/ntdoO2hbeltMS+jqdJPeKTXqqX/Zk723uP1xf3vCDl5fzXhWPcbzqvHL5D+KZZvAvKeVp73f++7+/lEt+sLzhOlP58NXl4xe/yvlvfFS5+qfv/GegV9eNz83c/GYZZu3glMX69UVTrI8M1kVmYYVIh+UGrp9kT2tKeTwCRb+tLKlcvxes+B3A7nZq5wdwd+3kB+rvSDdkr6aAa+4e3mRVfUM6/aQX7/IPMupbvT9kqW4WQQoX75DBeYNp6Mob6ctWJsggRXDMf2QTzzXDvvK8C52C6RE8DwwsgAeohYMLoI2n/DrZJUh/Eal+O/MmZIJLxzb4iLpKwV+HqakFwzPAQQzSbDPGCu3Rty3MHLOjE2zw9zuDN7A/4FPok8h5BrGUYAzMW/3SvNayrYe8V7Q2tgVtGcHGZG2FDfFPJGqbQUuobc/4sK1fc+Oxre4dguuvLJd/+MPlFU+IO8xPeEX58IcvL1deZfzysvKC553tcmdfVC674S3leedY/oKnlRdcFPxzzvN0H6BfO/24Z2D8uQ5mZMSrMlgCZKAuLiGRMXKJBmvd02RX+Zz29T1PmOPNIdsQOcxDOGyb2kJHE4QsOuK1GXM2lijLC8g6D2MXzECWE3DhwLE0Wf5es9GO8fAPnIxL/m58GdH14/hAztQm8vVucqajESjvToltB0F3BM93deCb0HYAXPkYjfxLy0n9dG0PbeCb33f4R32xz/otbFs2ctuh15+DLPIkGXlgrydMHuO2UIFPvV/5wLKMTTKt8fk28OYpD2ozbYbIiu5e0a+Z69+Aj43zeruqXPqwZ7aPnO9I7LNfIDgeYGlitrneYtp9vTrx41TLsqrW1yyhNdDWPd5Fq9CJixQ8od8rKs/tIbY3w18HrsmNOqgHza3e5RUtX+b2g2Nvvp58pC8QkiJIPuXg84VPxdrYT8fa54azz/ImYD/QKvWaLbeA0Nl41pZ+Xg0Vantu/sHr12qW456IvDBnR8h183Kwp2eeUW7nJAb+0qmJB7QRvvJ9Dq6GkNOtrbbd2kGf5iDrTsoByUOxAhxz43HcF1B9sRR5vBCU4yftFDDji4I1kDb+CJ4HiDddcpID5VMA/WZGCay2pQOdHICDGzddqlOeAS1zjv5A2CMHvxPZSbN+KCAZXyT0fRHcxyjMYE4vc9bZjRzf6Ys5p77QP+YsA1neKXBkm8jh4zd9BJfHYq8457wLytXX1Ycxy5WXl3LBBVeXxrquXF0eVc6JG2IrUICbA92TGfSus30HBttYc/Nr1Ocp1yHPn+M6cMhKFoAwYOZDN6itL+ah15kly95cAkAbTr0PWA/g4Y4T/xtYrBvqd7JzkAzXVVDGOjvg1mBnBq5rtm1Z+2/bLsh61ybIbS61D53lj8rvYJz9xPK0C95UrtBVp9Ym+OUV5XWVHxeneGxjH2FxjA1eN50gTiX/xTOOuah3ylLQ05pqxzqoQcqI/OCiDVsoWiOmxVSQHdUDyCNgqzqpjujLhhWZBNXBb/fdeFy3CFwtDxdZb/uZvlr/2W3jIqVc/IoOWJZyf/BPfrYx8rIT8iIc5/GfGPUF4x0NEeWlZ2nwNbDw0QNsJ7pEp10ACXlGHq5DZnrOqbYjT8JjGtZX75dTvSMdj2+AxmMbA4Fnlze+sZRL1t7axYFQXwRRoH19ecMz0909HETznbyrLi0P29MJf66NhCvMXtTfEXehfWs58kbzGpGj8W2jxoEU4IZMlHkZKuERBatMB7WpXA8GqTPgD8dHfq/o/ePxEv4gb+kc5vgrdkCwBZZRrst5Idtsh+HtcfY5jyofvvzKWH/XlY/bqf37n1bK5VfGirzu4+XDz764LP7w1tnPK295y/PKJLae450onEzbJwT9HNucGMtXhs+XB7ZWk9dDzeJE7KexddBa6NcPgNLcWpnjZfTrE+We5iAfZF9SfXtZpgJ91Qn9mP8TCO+7j8MmNJsIXCxd2ux3OM4uz3uVnTAuf4Ifj3/QdtarsG47/hN+upQ3vmrf3ZGezhPyTgfsAhBV/EWJBbT5jFWfD2gBrid7+Xxz9jxsswAcARyIX6Tl4wUe2gF5DS3lAeTzmtXjCxm5fhMm9tW/gAfNqDN/EVzrGawloO4YLqRd1yxX296OiyBQhilIhJS/si8Gli09gP1jY4X7veYF6zSaPGeum7OQn8NKW0b0BxcqINSDH18eZIp/lDKC54GKiy4rbyyXLAalV116Sbn6Zf5FkPe/7OoItM8uT3xau7t3/ZWXlw/b6+Nxp+H6664uFzztiVsHA7mNGxDMd4H3m64+r7wfde9/Wbn6JN0p1wbigSeOIcv7sh1kMrjhEiA1L2n8dIBDO4tNATggKhspkPPa7LKLdxJ02SekrNobFhybmlJrG/ph6F3w849rVStW7OX2hIsuLs/+8MctbDZcdUV506POKRc90aLnWKBcn+fFmd0u9PD4kl+cxa8B8I7apeXSH8Qzna8oT8B61F22qHvD3C8IWF37JQKr3/YCUraZTXbfcFV5Q/bBpfcN/OerPETwuzte5nKjREs9eGzgtActIe8naNe1PbOQe95ceU7veNDvc7MeKXLxH9MoAn6Wjbzqc9UsZHej4EkCnl2+bHqRieeZ3xKPbLzlsqLHnCf8G95SLsNzzv1F4b69SEzjiyHnsIvXglyAa6jWz82LG/A4tOkBuKuJF/QUCG4DtLm65szKljyAraL9uerkJrKQQzchC/Jt04Tgu5fCGDtrFPuL7ZBdjwo1FeGNd+SRWuVBCJiNXfTV2Ls1QnUNtEk9INoBeGaMorhVjhxRg44F/ViptLtrbfE2vP2hL0HCCJ4HKi66zCLW2W9BX1WueNMF5WlP9MPd2c/7/vLsN13B4PVsBCNxd++6j5fyspc9u7zpCkYe/JhcOpuBNp5dvl9HYQY+lxfdJASe/f1xwLWD7/c/+02FzZxAaDNpQ/lHR7ZhLDgAr6FtxMzH1p7KOfTLEbluTo7HECOT9nJHstFrok6gXSP3H7ZArpPl1oFtJP/82IYX4HzJkKLsLRhh3JwZ0gFUGaP2kzoGS3jHUrZNDnmermDSEMkecU45Lx7TQKD87Ivt9H/2OeVRV19nq7Nbn3bx+Bae8I3e/7T0awDnlRe86mXlggteVt7fn/Bnf0EAvzjwilK+Py4CX/W0ckGIb4+ryute8Sh/phS+vOKKcs6SD3co2iy0u3OYM5DNGO+kOXzt4V6RrQHmjWqGIoFJoSKfpOo6MbideR0g6/VAVatflgMgN2cr81f9QBl1cceqwvIUxX5B4nW4iynihgj09lEEr9tNA8eJ5fWD4zxSrGXMgc2jpbwXGXMAGYB5zB1unwZg1/VcBrZIUee5SIxomY9E5LWm1NvI1D+2oTyQ80uABOSqL1x7xsU3s63PvBtuL9bS3HRtehtqx1KyKU0ZmjJi0ElZB23AFuybYQbQlDdyI1aNPDPU1TBizes8DKZLoT3IoOyBNmJclzaeyYUGJI0wn5baWyb5iDQTPYIMP0Lzcc+Q3gieBxIuKi942uXlB2e/QZW+Xf2wS8qbSjw7imCEd/cQ/D6qnPPE88oFDKyvKx//8JrnSXvw+dMMBD6RJS4oukm4n6CNtA5VJomKN6fPDb/GLDd+5OO4tgqTwefnfsDypnmIBH8BsDuHZQ07UJr/1NtiHGAI/SIFi7AyxoFjsWBnnrsJ+GQEN5o9UPb1Y+uq4KKsW5+8Wxx3e/HrAcFei7lfEMAvEeAXB8Q/LmDtv6lcYv5ceuU55VXv7+763VmI9VHnyuAcvAdpDeHEE+D6iMAaH7y21eta/NjZixuR287Q2p1bw5W3sLZ6wH62s9Sm0OosnV3gVuAmtJ7HR9+uktqIFJjrA5GFBo4fmiMOaBvUPM+T6TZZBGRcwrg9GrpVhMFnP5d24WhGwK3LjyWTlbz9+aMLU8ytN6wJ0RJ6nQzWrdSbLT5OFB5bip2IEvyil6xCm6ldGwP0Hk90OGk9QwOS6JHtdBswPhdNabcB616/CmwRPP8sLyF50PzbSRflAPQPkiVJ946PbwT8UQ7vB4C+ZcrjeejQocVxPWANMYg2kgxTo6lXA3d5nP28V5WnXR6/zTnBzLerGR9cVC7GXWBTuBrPj/LLJBZYv+GK8qZ1z5P2QBAeWQeCm8gS7XEQ3NW+bhppnzDwI7XYXKvw3Yn6OWDb4+V5vTlcR4eQKXp72PDg4MDVy6q8wjd/RQ0t789Sh128Zvs3D+gQ0QfP+jjBWue+t2o89StX+/igstVXwCdSlDP24G8Gnnu++orX8Xlnv8kcAfXrrvD1SqmryqVPuLyc9/1xF/n9LzuOu8UnEmeX5+Gj71d9fznv4z9dnvCE/fdlXs4G3oy6WUxz5adKTbPk+plc0d8DVtbQAraVy4AGTvNzmuyiVWxvNgvGwGVC5JDzIitzX9tr66YG1qIdl/KIIm+E4M0iQoy3WCAGidRDAX94Q7kHNefRy0cR8qiC/RWRYHhdox57Op6bPtskNVv4lEjr3XuxZNPCRq5NA9XnZDvrVs07yJUxh7BjfXEx9NUvthmA9/3mWLRAnEcbtiE5zUWUaTo4vS0D91kEyZUQOIcOUunD1gieBzrgSx9PK5dfku++eYD807oj3X0R8KKLn13e9IpXxK09D05e8Yo3+cfkE3Q/DYYvbF1wXvEbyn0bFnxfoIDH4Y+DGPg7o88uK+ZPAOoxgZsLmwVbBExtXgTWlszBKnCnF3A7phOy2HT5I+weeTMzZ0Km7fkM6IeNvMl7xHmXoHzI0ab4SR8kXgZk4QP9sLrVg457OeVObeQSbcGOMWubfAffeRrDE4KLLi6PetOb+LyzlhIC6jcZb/pRhl26xW3o66+0dcnccUC/OKD/rIZnmfaM2Ce2J5532avKy3AxunIxe/KAOV6d58b3eeNqBtcJ8nxG0HixaFjjWXuLE7YxPOfgU9Ldx7zr0K/PbVBtT1Tn7UiW/bQUu3/1C1nwl+9RnoOOE6GHTbgChSpBGBvGAtDBXgu2ZZDlYB4H8JON/olhRyf6W9d4Zj/b138eTM/y7wnHq7cBHGMuTB9n8jAXnCOMNX5RAfkIEkEuRvhc1Deird9s03JcO7FnwkbNMuPMdfcxm+1lcL2GrR7QBrVfpxDQVyvj+wnof6qPoUhQwdqIcYM4uUhJZk1ixtSZE/AvD/rPu0Ek+8r+BXm7ePP71Udxp585vKPKfUbq+5KeWA3gRyTYwHEGKe2BR0FvU21nH5An+S1tQryDxgPx07TgAcszNnDXxdnPK6962fTeG56HftQr4lvUl1xdXsZvVwfOOa9cYK/6TLQFJ7hTvRrcXlQue+Oj2uMfnZ1pG6W8sXu+89nlCq97wuXlaXfQR9l+QHDaBpLDnd5dbLZODYcC0DpAV5t+EbGBgewfUm1u5UGqJ8L+5jsBjtYSms2leeh80wPNzembh6hgfuLnCYE//lO/GAjgefq0XrEuX/Ay/EiAr8sfvLz7WOPscxgQP2Gr3yTHxSe+0Brr+KevXg7E8QVAyIh+8PKogD+PCn+eUC5/2qvK8y7aiw8nHpyXmBrkmbUAwz/FRslPjoxMdu1kjDrKGlkGGtSKk6FQbSlPW1PM8ZawF9mMvu2+LDg/76el3RzBL3qd7o45UDG1rfZW9scW+20TLrpMnxa+0dZ9+gTxBdedhOA02f9+/efB/QXcD/GxXg1/8vi3OW44dgzPz9r6pqqvgzxvE51u6nS5qTxMQK/6gcc5TF02RaxKeSDngbnjakXIukz4iXVrJwGW+OiG+4DzAnK+ZmfWYwAWj8VdWvPMSpD3gHfHrJLAlj7lDhn5r2Y0IAhGO1FDn6DjMhinlR1GW96a/xSgA9ftvAxILqPrJDOCL/+pP0hzPkN1PTFYxzndCMG0Hfe6WRg4JXHg0j9gesOL7s50YHs87LU3M/2jl9yfG1LPTmFrYNMgxYtbDBuRGedzZ6Jkcjx0QMdYuMrHN4Xx7WFtMcjACMs48LjFCtYHoOHkugDsSoIBidlBLXiomwNtQi98MIb7aFlyqIy3eSgInjNPO+t0ox2A/sEP63evhwMk/tQGxiUfXgEcED/6X/5zufDCC4NzauD6qy4tT7ji4nLDZXfEpd56fOhDH7Jg6ZlRWgbXVSL9tinWN//zltHRo0eNjpUjR5A/Ai3OIWaO84cJ/P+z9y9BtizXeSYY53lfAAi+qlssUQDaGgXrbolWJVDV6qoBChyoVC2MMNQIhglHsC7DjCMYR5hhwhEnNI44RFlXYwRrIwqqVunRhErWJYm6BEVcgHg/Lu77PDLznP6/f/kfsSJ27Mw8j4t7AeW/c213X77W8uUe7h5rx46MzTEeVMU67u3QT2fjzMiJs2Yzck1AKJ3ikfb5Qx50nS7b+R3dBoidYFsu0LNK8bXUkdtrR+UsHqGql/LSfrVjKyrSgseBP+mXDA/2Ir0+ffUr/+8nWAN8o/Hl6R9sn5zxtMCV4o99ffrMbH+099UPT3/w2Wn6wqP+syv2HkfvHLAG/puP/06Ndz8emt2A4fax19iT5lg4aKLk4PnMsg+1wWeecJys5jJysghJ7YF/VENcRZPOIzN+aINfxjs7VeVYYwTmcSu2+z+s0U6uhHKvroO4wau5UiCfcuz09OFDzSkV/UEQ35zXCh8y9Y+MS7+q9xB2LWKwryfQLmilqz4c+yAD/KPgOGnVsrAe1pBirKRJOXVuUeOhvIPhnC/1h0btMiWLUiWkBOFjF5odpb/sX4TWKtGhgRqLNTHeSSOzyouwsz1HXeEK/9GC4KBjWXyAvGgsUGTZBCLDomKhs2hdpk5lbxRsvCLbRw6ddVMGNkzkx/sexh60gtvZQdkrawbtjywZtzLa3QN9MJEv1oz1+JSdYE/e7dH+0COF3B9zht7wJ/aa9z8X+Mr8+LoPTDzq9nO/+84Hzk8LPl45LpoYfl7rOELME1W65AtCynMsOSlawAd6Odi2I6XxsbOYAykdm2N9fnRs5S/CMTuHKN/rqjPtDPZAt3NoD+EoVJ3H0S/6TtAEv8oOPXyFHoJfocLW6hMjt0U4/b3p98a8/SSPRnSexy+O68aSWR6/OG7HuAhf+cb04nxb3sDGzvwtCj+oEn5vdwb1e/xHhw+PKMfMx2vMzfnQMS+JA8WuC8NDjhlv3Tp+HMeac2L6ijQ8ZTHBO8JmSBqCT1pGvGY4PWTeshpmnyiP9Bgi23WCztvWlXfqGP02Nrryx0MiPZ+3VLaPI9JmXfuCjANn5J3QY9cH9qEyLZ8399Y61R6lslHBdknV+A1/KDcUD25q0MZO8eYPBLJHDViO2YJezoeTfCDZUm7jugqer3CFS2C91PbhzYGFKlxGfot5gZLfsyBWNrQgUpHPZlJBi/gRjeA5iP/d/qMA3zuqL3odMXeZ9ujLU70H+meAj3/+i+NrclF/Bu7PIVbHZmTn4zzqKM0feCIkcIVmOcbr4w3t4by6y+Aiu91+T7fU0ee153QrRzZ8yr2+MOyxEEx1Qve4bewVXDPLFpReOx35twFfe3H68O9q3n71c9P0+/rE5zyPbOQxpDx+8UvTh78w5vQXzrsd40+mTzkAFn3qS9NH8nhRY/0Yx69+Ir8XAP9T0/SJ8XjHr35mmj7V/mndgfUfqP3x3OifAbbzYDnOfhfDO5t5lvUxHuSya/w3H3ZxrDFuaVqwlJLba7+XQcp9/oS3lV1k4MuWr5ov4V/qSUuCuvrQdkNUH/FqbtM7XoE1VeSDtJ+WIaoPgwtSSj+iv3YzIyqownm99XNe/ITHFWnXwYKUiT23sDZ+AGxB2yAZbNvbC6SvgucrXCHYrjUWkMiLZbBYsCmH14GJgyUrGyxG9HpdNpA92D5tjTzIftTb2OxRBt7Vtreg64Adtbcd3Z89pP6d9vMKh2Du7h+NmtvUIOFjONbNnrhlqQucL1pyhzjQ+xmh+j2wdJA3g/tVI4N761XXse4ZVyh7uWPVZvQ27T519H/O3vyjdv2DdntUKY9yHM/gn/8Zcf7nw3bPM8F3/zGrzWMc+Y2Aj/LM9fDzKZMfWuFpTlyyVjufVWD9Jx/5zNv6IXQ9J3nLLkqIxOCHgnFcRLU0tLcTkHKvnhjLIazMbF1Fi482Ug/Dx30Uk4lf1K3nxWNiOFK21lS9mUUMQtjhwfJaRazklVio20CT8HtwXd8QffnhK9u+gu3wXO+jbqbCtv9lsvGunUmm7HRJjyHCF4xhxjhEwBx+0PNXwfMVrhCMjcrrGrBQRPmEywrMRkDQCnnhUyPd7AfeOGBn40PWxfpSNlceRvWMFLFjQm8sVsuTmXklPfva2gIki9+Uh3/kB3+IXgjUYvcycH9FHpPRSngzv3U+fYRlGn4iy+mry17hnQHHQKeU1bFwth0a3+Pp+wWLADLcwjFm/ozMgTrUnmFzbuGX+dbEUXS/grQR9BNfcJFe8qjW1TT1zRN5OclGrlInAjKjz4hYd4NDd4zYwjZZX/PDhyyMdwT7jyqd/xlx757+PLY0V5AfCx+ZPvOFr06fe/H4r98+Ker4jrntMVZYpJRi/cocQuLDIzj2sS3Ky7xB4QBp2I5zPnxVl7lTRzQapVVzqtoP8C2UctDzW6SdBfQjYV/WKfo1x8WxSDR8q4nnLnIEpTVWCHBfNPJ8M1gfIrFLP1WJGfl1bewD1dOyXe0V3Dr+eHBsvXjkbad4oPcfWEP1+YVCV8mWr5qjOxB/XY1P9rfqt2mQcm7fyJVnQAplFK9whf/owdLwAlXqwHMs1r5gDy4YtXztMWwYVd7qgr5Ee95AHoNdb9iDXDv8im7a2qL7D2rzGnznCrFtGjzQdROE78kcA3XebDYiXSd594sMxkcD1h2b1RXeHRjnKJ/cDB+eMd91LF03ZLbgUM/Hfue4er4o9Ump1ff5Ql0vH0OX2eb36sLf1geei+dgT2dGDU7lj+BYu+8aOAjmWf7jRo3cK12l4/AV649MH8pNz5vHOL70p1+avsYjJMOf7fOPhp+s2za4Z/qDeYLN2/OkmX58L3UsRvDJfc+1KNBvc8SHfNjRX/ZNP4HGnyTZG50YJDYBlCl+hZBg608v7/lLf0KA+rmPTglIl9swgG3oL27Q/hK2DiBiWrfnCvuLjsjVBLDsB/VPlfnwvLInZGy4NaQC4bKBLQfmelkm/g/Eh3ovO06H2Jls+UdaHNAv6HaS7ynUA2Zg/0UH9a69whWu4IWYRThvZkLLrtA3ka2M/6N6gNxSWqPbMFTEBxbm7MugGUMn9cfQq5Hdk7/AhIHMytZI99DryPfyXlu9/7v1I72or1d4F0AH28d8deBXhQvnwGWA9DGNzs9JsWOPt4cut8334B6sbCpLf6pPnS7GeeNweStvBwhe/5hnOdYtGp/9+vSJ/qjSFdo9zx/70vSRP+5P9qggePqDsvOxL31i+qqvWG/s81+2f/yFum0j8ONTX5w+9RQerbccr+2Iro8r2BzqBe0EsRy3xhspMBcZ/XF19roDSjMPjrnL2B7sVEcO3+M/vK1+sJqTW9h8AuMK1mNG1itVmXMQ3/wR2F4nsHUNQKFkO5dcSt6v7V99CLDf8F3JuwVU5joxATMPtyNVW7Sq9ixRCrZViJVQ0MvVt7mPenP754xVxquPG/keSHc5IHtHLF7h5wpXj6p7fORRdS/997/mFLAsWCa7QZs2hFr2vEomyygp/zwBbKctOHDDSnwyrvK2Pmj7s+2UxQJt7msVyu9FJ/2wTTYB8kMG4ENkt4if/i9jCXW/QNdLVdoDGROjjwdtqszG1MeJ1LnelvL/6z//+XtU3bsJj/OoOm7DyGOa+Jr2dDymjsfV3T8V3T+bHij1SVIHnSPn43idk6BL9TxYHb/5qQI8kcAWF/TjD/bySTObtjaMIZMAt9sJaKsj5T3ZLa+Xu53z2mF+72Hb561fHan5J1/5n67WwBOANfCx/+Z3qjDmK8Nex4LjxJ4Zvir4587cqjGwd5wWntaLsvUjKyL+VOfbmcSD79sdxqPqQrPMsEMe+BYo2TQ0V5jX+TnpHtT14K5TELukM8msfz6btlxffFrkzymhrOuCkinUOeOBN3uNmdm0ydq3CUYDpkENumfKeD+Y5eETOA9Nydgitz0pw3FxG2wgkkCmtACS5Qdjw00b1JnrMVBGpQrii9ex9GXJk15EYH9VX+EK/xHCC8MLbSwikb+GHuU9WMbvFIbeRv48/V3QppKZpB8LLH0/RaOK5wO5QQSh0LxpaROve9IWmWM23ebYdOZgFmBHcL3eU9VFOiJXbas8iHHbbvQHYziPwBXeMWxOPJQ4bnVfJMdIpy5OdKrhK+0HqmP9MN8cOJeajjnCgwa2J7XzgORF0sfWXOf3eXaZ9h/FR4D8eTqXsYd3EJKP1voVjsKbjqD5l+lQxyL8XBleY+949TnUYVlRryHPPlYXI8qWl8DGbOyVvCp9mwi+1i64sjna3/PhvLoDDB+qhSUH4a/Pg1C3pf5x7nMbKqaG80qJsSNUqFuBMjYU/CtfPbIJZ+afwabMh22R9cTjSvQNrtjLAfT4IRWCZH5y5ebg3cCu5OuFTKW8X8eWP2gkXYgPInle9iOT7F/hClcYyP/4eFObF3yle0hVNg7Q83ugPjJssgebm4q18Aur2lHYc2mPh3gnsLeZHnIGvKGVZWTy+DF2x9iZa/U3/tk5nIO2vM3S51HeOyGF0zX35K7w7oBPqjpqPtFDlH24iucTLyUdQ9hj+pioINmi8/bm61GcIzvbaSL2acyteT6/Q3Ott7vX53fGq19QaDAZ4j7MvuY6M+oDvWdsgm2D+aKwzlepq7x3ZKyLmqqyJXqdiM8PZ601ysZis1BrqvRASQmbudHnyt68AfMc9/tsyYzKjbaUxl/4daFmke9zFBn4Cj8VxBJM1otwFp9zLdnveqN/vnIeOeV5oUFwfEMBKfIzKdj15wZF2xVEV5DMuLoswjDS8BPCwzbfGXgl030P7MOKOm8ICZS3uLpt4xcEuW3jCo+Pb/w/ftWbRT5l+wrpWDTwt0ulyvUpO/LA+mJ2+d3F13jbel/NFm9lA5ZStzXyHSmjgSybyaJdiI2AdpHJBr0F9fRnD/jmDWzAJ4uRYs9joDT8Lc7rv0voaQN1Vrb+9T//p1dfWT8BHve2jTlV3dmD5baNk9Oz6Z5/YZDbNuogcxx9KHXQfVqk4Py16daYef7vfOfIy/bDBz4x1hSo+Qgyt7ZzA8BLm6DLJN95XClKn/yPXjXrd20He3YC7MBPGiQf3/Z0jyE6e0jdP/mfvnq1Bp4Aq9s2Bs4b9wJzhnR7LEuPOt9eoQzHm18NtE3zlzVEmds1wltoWWslW/JWGbcbeA2peexDufq5zadsFeWTlj3WmozSjzOVlZvbTR45lEa7Xqn4QduUrW/WCI6LTwBc5z048pVE71ircFxQJFx8kH5VYqB87GQxQACORfvhP/pcddwe5u+96G955HxvYhbeQY1R+VXHAKp9o3g1hqGr4PkXBFfB85OD4LnDC0PLw5++xwYUzAtIa9Ebjyi/s5/gGSTNRtaxx5tBe34tQHq251fBsYDQ9x3yXT91s2wls5Xwg/jm9kYAC1oTruvBM9jufS4On4Ntv3fHBpKaNV245p/nvsKT4WkFz9DJ2YPpPsHz2fjxjjGJOJ5+jrHKvkpHXrjlELmOaY54Bc+1xjjg6Jb0EjwHtjt49k8puvAq+F7aT5p8AQ36tazldf0aW3sd6G/559m6DNynYXfPPjyC5ys8GXrwzJheBET6oVh0OE6sizoDlNy1iV/bJu9jqHr/1LVFWEcVPEMJln0f9JxnvWXN0YbfKpUP2yC5U+cFfQ6lXZMDdoWXtDd8V1K/GOpC9NSHkSOtWzLc0eWcoQwhrc97FPUidPW5ADleynuNIj+Aa9IapTXcxkDvQxCeXdHLqTYRX73HpOop2wVLFrCLbijjkbqMd/GThtblq+D5Cu8qZDqyqINMVj7Rs/mwIs7O9An/9MS8U8me8klaMtmIANsCC0sVLnuZjZWUhZNFCNgM+PQKHLiRlT1O7JEP4hPqs6cjeLYe+n41P/gbJhAJ7wDIyDD/JDHEZ3jzIi3tgjLmNWH/r0XTTx2+9SZjxT5vMPd5J3iGsx0/QDuRqS2cz/8wwy27ayfkxag2m/yon+01Hzr6cdn6E/4etn6DziPPV4E+CXBFg5OSqm/CGycqSU03blQ9Rb56jG5OYEn32nu3gnEL1cl8pKrbu/JM3iOtt/TTJzJmgMo8H9ljokmWUUjKvHMAbN0cLxcuCJ7Rq5Vn/khT3kttV1RXni8H2xZlLsUW5cVuoZe7zmWBfOzu2Y+98Ht5T75jW085+iD1ZoU/xKmbAzLGbhzPwRBFb/iiV9kqO3V0XOlyoermjafXjSrAsUoVgVbm0mC4/voN5mi3PaD2+Yc4v3Afu4gN2d7/LdZ15YP7pVfqSHylctzrRxnLp7JfdZJ3pgJkyg6klT7UemJNLaT57JTgunjVp5Kf+62/7D+kneBB3MMbUI6/oPKsZ/zBNXyiZ2aPq+ZkzXF/8QKwF7q/ArV+DrPAO/2UZvmoSufF558N87g4ZOBhu/okewibCvEPq5EJluzIKLE9xskq2IdDBWOBT7Cxg5wKrS3kDsemxr7KxUs5xzAku4hc4QrvDmQ6ZoImz2IkPTs71YLnE7PyXAHjZK7JfebNR3IsfqWznhaNr2p1sLDmbHIFgme1pMxgDMQGNrMh1Uay6GdjMSRPaezTB0hADtJUF8VvkH2hQABi70Tlx6zTjWDb5do8OuD3duzfZgxA+mnhnXrbhy+5YrjZ0e4hsBf0Mc9Ydh7oxyxjsZU5ht5Wz3dgC2ucEHzFRITvlN0KATOJTkqcjG6qQHDs+/ZGME2AOJ+00B15YF7L/zyBMetUJ3VWoAIDrb/TFjyf6EMrt22UnhP1V6TxcroZA8YXomTbnqx1BSx8teYPKoxnh23QBpU6YF7revk+SDRRHkA2BGiLPGnQ64LIgW3a5UD4oOe3oC663X7HMR+2eNS68Hod+Z6Czjtmv/N7vtsxfKNqgxbHLM5X92Nxdz3X65jWT0Zv+AMlLlvdPPLedKJjQ7NtkuvXCCaxjb2lrmM7NkGVh01zRkn8WbauVKjswsT3MHwLST1z+VoLvpizDsaoG+vKHz6HvfAcXNMif2VY/aZlrY2xz/R/dKNMevPmTfNja/lgu8yDKlaa9tyW/cMPBMxx+7UqBcZotiF7JWEZSvugr/pjg53BWDIm4lk3bemdNvBhlPs8M1oftvCHbREas0yXJ3Elf+UxafpDe+Rd4hiQ6o3xAT4mYtSHfRPVV7jCuwOZjp7EbWrmPrIHD06nB1x1VrT8QBvDowTPLCsvjbHAzGPBNVB2MOWlsyzE2Og+IYVMeL2Opdclt8CeNzPlV/tKA/xuw96ofzDxMWpzH8RnA7Ef/uvaBZ9nml0HfUN/294Mb9pr2I6w9T38jvWYSSb+Ch6DVr+qg1TlvjZ+R5cJur1t2yC2/D7ySPUrnT4hiev/8uakpDFwkKYTsa82k2/BM9LmNQI9//MCxgzySbyljFEPnk+5beP0gcuMZoaa7u4Fz4wR8FgprWMjUsH5MZnUorPz8VBKjrJPXOZfV76Cdo+xc01HyLEB1dYa1hO5b5v66CUFx2RAz2+RNs5D9+E8W8js1aeNY/VB2gA9D87TDy/1s4wOVM0MZIbNbQDs/YMydTe8bg6QY7+pWslKlwsUFTwP/gjGl74wDhXs2Dexy9fhA5vFaAvgu2tb/4q3ROjzFeAqwhjJ4BwEzwTMVU9YyskJ+3OgmvVEfeOF73TkMenUTmK/PiwytwmSsZuUwPnWrVuuw8ap1uW9e/ds40xlr43Rboj1RJ3HTILhu6Wkfl8A3+60+jof1Rw0EJizrFtyi+1Uemx9THpdYa98TX2L7gIaE5q8rDmlRqM/28r5iXp+yjt80ujUtwLDHxmoW1wYKx/UkpXMVfB8hXcVMh09QdvUrE98TOozBc3aDFrwfOLJLplN8MxE53FZWeRj7/AS4T97Yz8bp1PqtT5lzttnyV8cPJubVJAXTtfyBdpJIOFNcYtyw9hq0xdMes8ZvI5lc6j6LmPeqBhiylIYJfrfFQZc6yoq2XTQQW3ki10+xfAARctVcYWMe0d4vSYmd+V5GwJ9LDPuSY+1FduMASedgDpONhU868Q0B89Vpp6T+HwVWoai77oN/TyBMYNWJ3N4qjsInk943vOJatTPcdSqz6SVJ8OLGAqJRZK2tNI0eD5ODrqUcFJzruRtSDnGP0VOukhxa1LmNGuKY2br/A15QN59oaDUPg7+4yD2kt/aoS68LnsMjHGwtRV0m3u4TDu9fitbZYg2ki5Y2sYPHSsdA1Sq3QpqKfuQtqCXel4e/flKcYfsjmNPE90v38ozmtUM8B5vP67VBzZ4NYeit+j6+czMj1E2KFgk3GXcadx98bEof0C5U/PfyqOJ+Dlm1ZDjHwYp0FdqpMeVHbNYRzW3fbuEaZzTnFJfPMtiWeXRnMcGeM9RwfuOUoJm0tu3b5uwgf17J/enn776ynTGP/Sij7LtUV9+cKp0e+NVeYkhCxCgL9J2+65EUgX5QVvF1kt18ZG8j4slwyy5pMiUV85Y3rcaqshsqQ2dsrVKTKyMO/nYnv0YstW2Uvpjm6Wz+MLYVmqzkfHfIs94OB32LMxxU/kqeL7CuwqZjqR9ajpwVrk2Gp04tSFx2waBM/+4lE+KUCZ81y8sZW/+A96MG+b7nr261LaKq+BZ8ixKL0T9pV1Q21Bh2z57gc8Fo73ebs/T3qHvxYuc80pdOhQ13JbS6CEWH4D3piPo/oBtObC91LmBtTPF0vvgX2hXZTjmojaqj7UP/9hYdWQMgj1723qCMd+qoalyQ3Mi9zs7QBuB8vUb8Eov9zznpBYC3fa7HYxVyCfTpKpb3bZB8HyffxxU8Kzgp8aYvld/t2PgDx2yohFUWrwKfPjamkLxzvi1saFDwOwq0c0x5oDVh0eu1R/y1EavtwvIp09b/nlwbZNBv2Orf5G9jm7rPLupO892+gVtbQV7/M7r7Wzz67bZXzXaI+A1uNQaiJ+rwbMe86Md1xXmubOum9ueN1/qi65dZ84oL4ou6eyH+YjyNvQFgm2w0hnY9U3oMsmTznmRzkDSH/W4oIT+um6sIVABNOuJc1jZ8K2IPr+N85hkcrsFc5znFyNX/jEe5Wu/bYMAmsA5gTQ2fvzKT6fv//iHCt759b7hmy2Mc2QVKy/YB9p3q/hmtoaw2ueVIfIFKqaAhcqvkietfGTr4pVsUBh8zuUzY+6ftYdN5RkraukPOQqqM3fYnk8Q4s3nNfehCk4RSd1ot7FoQG+SlB457M+2/CpZePYb4K+MjdIVrvDOY144SvvUZIHXrRss8BE8+wReV8DOWDBDZ9kMFlvZeBYsJ9ekwUXBM1lbG/ZB8rXtrOsC1nkWJW32dslnHziq33jRnP2qZAXaip+2T775MO87O9iOyV7Z9kbLVZtNThR5C8GFX6xu67x28NP+bmQ67McYl/Qz2BvDYM/mqm3l/fWo+nT1D4OVMrd9xVnBM5Tg+fRB/R8CoJ/uqw4eP0PMGFWZMSFf84A65q7bqbtElS85go66gsx6AmXD1qoZ8XkoVUUpnuejHsQHt7sB7XX+nkwH9ZlFkcQG2NO9yB6I/h72bHf5y9g/hm27e+Wt/T3eCj5mm/4QVI8gdtZ9eFPjeLJvfwS0x7C+dQN92iz72cTmvtgXHTNXMweoG7LDzx5A7yE+buspmzfmcKqz56Pnes4/rtebZGnfuuMcVVeciyhX8KyUNYas684cqGG3gmc35f5gk7W0Fzxz2wZ+nJ6eTN/8zrem7//w+xIv5fKnfHTe1oufYuX5aErbvHrbNC5Oxlw9Z5UiZeVijjJg8EuPVwWeYz4NEd/S4zbha95wrFSffceylJWf9wTkY0AJeX8jWBzr1d5QYF+Zm1QdGeyYOWB7CFh31APKHE/2Lr2wHX7au8IV3rXIhK3Fu4aXE4vKdbUIAems5/fSD4F5IWwhdm+p5w0x9jSPWFujG2sKl9F1X0fO70PpmC4bgjesI/4G3SXyvbwL7GFXtJKn7OYGh0YHz1Jhi3ds7Ls9n5fHsTqGbmfvuB5rp6PPiTXEQ11kn5XNiTJ2SdjvSb2pz/xKcxJI+RcBq74wbq3ovtYIDbmRJ4ggb9nScXbY4r2oymswo5Z26ngpo3KpU3j6oB37RJ+Gn+D4fOk4v341hkJvI/kt77I45lp87naPYlRf3E0Et0LdNnVQQpLUlU75RPDjYsH5xrNKFeR5pQ+4Wl2c2nQGEbh747CY+1ltiKiDNwKr9Rigrz/rdX4hY0Z8V+aQGTTs+EqpAt/yBU4FWwuVaOVtpBEYcrxoREQNvCoOOTdXc9Myg5+xRP709P50cnJfAZ500YeQITBWnn8893Bx9RufCRBH0OxRIuA01bc/vmWNOpVJbUuStOnUIb6C+Ws3ppvXbor46ZQK7B30SoFb3/j2CGnfegKRV2UFxjLOxQbK+mBwU8Q3fjekmxTfkL1xnTr+/wS5m8NHfomQuuvTLT5QKH9TVm/TrvK3KMO/UYTNBOS2LeNiDX7xuDhiWerd55DHVKN4hSu8S5DpSNrzBC2++gXfmxSfrrnqxaPqVHdWj8yqAGZtZ950duDF3+rJRyc2wLiwZrieqlbPl2xdPvnYCqxHiv3BnutZsQMOejegFnvURNL79MbXtBleb3+L+IMv5NlMUl4sjjZ2zLD5ActufHb7sJTanijtgVyVBd3H5NOPi9Bl+jiAbbkjerttiDdfeSbVseHEuZxIwpcEZYjNFzm/qn9z3aCfBzBmoQT/Xns6mKfjlg1S/lnQz3lWPuM89/MaX2Mv4+Of5aVOYh5TSwPmM20Vh/eH1zmJk782whxy6DtrIME5H906RtgtH47NK4CfW17K2zr7PfoFtnodiw0nAj6lQP8qFzlfzXoMdB/2+lLA9jIGQfrS+7QLVftqna/4RrbGwu1Rr1c1TXncdtGvEAe+Cr3YQZ/mWVnz1eNgBLexYz8HD8DPNxxYwKbtafcNfJ/zaAv4XlbK6g9P8rh2TbK47DGQrHnKb33psO7IY49PywI2TC7wxxsl+GNc7FvJ9bWkJeTbNmoekC73PXP1+cx23NywuYA+M/bXbhIEVpCZK883FOhxGrl75870ze/+9fTyyz+pQFlrovo8zi0i1mS1L1v46DHVqKgaH4LeuvsouZIk1+qH/XlOYqdp59wCwl04hW6rWqnbVyBKxas5gS9+qRLTPAozfXTLyWtAkvd4DsCr+YgNkWwghgjjgewZb2w08MimVuOzzMwrXOHdjJq/x8HqaYuzY15El0BktzpsKKHLottKHg9DBxiL9FJNSIjFXAt+LP7WDqhNdn9MAtcPkWOyK/5o11TFc/21eb2Z9LK/KDaTB6APw/5lsO3zZRC5Lt955Hrf7JLOJxyiM2/SJbuM+6jnSs7Q6sdjkavyzzMO+8ApZenfUq9xUrADsW5cJ+6eHKOZI5HwZzl9rzEfMyXRKY3CYvcQe3Xh9bnwqKj+kMGGM4M3+APhPQqic3n/xmnd83Rp65HaVVMlTwY75AjAqrrjQruMCUEwwSTB7Vg7YNUnf+Aqe3sWl8B5zBBke+AsPZ6g4LqB5LxeHTiPvQjCgOsOWwvPqTc72RXNt4DMwAluISqgNTRnWffnoA18tTuqK6JfToeoJGR3kHjEufTDedUzCtWDBS6rnhH02I6+zhhlgmmC2VsKvCECcD50mrgyq2Ccq7qduBp848ZNp9AtySDXA/ibN5VeH4SM5G/fujXdvnlrkRMPPrTwIq906EJcXaaMbPlQV4whX0U2+aOY+zX3oZNGJeS+D6KuhmTouX7yTT2u0abFxx/ErmsO8CGrxpcBHlfor3CFdzvW22ltBprq47UgD27fYrt5uSTRNfdymFsgo/Zig0V4Hqjl3AGd0bb1hxkEgPw83GgPMcsLNNs3hcsCSdpiBNlIvcnz2pg46g0V+Bo6gpWvEoOOGbWsZeQXqblibXzq2Pa5l/fGg/7ujXF4Hg+n5Wbxq44sZYeLSqtcPPN1ZjNRP8uU7s8r8N/juOlG+lXvS1BR/MgPJSWVK1sh1iv8moUZcWkP+b3jPo+nk6E/WPYTakB+1hF6/umCdtP2fhu0zdW++BDfthQk77FqfLDHK4ingUtVbB6XDwjUrLqMu+00BqaV1LEiGDb3ANUmsmPuFNfv9sN5vRMJYit+6cCT89VRyS26YMg6JZdyAEcO9Y1DGKZM9ok2+XOb7rHlQManZJdgHlSfFllACaLlIvK8kynb0euEEn30N6XsFs7ju3QhbJSYPeR8wVXQM2TNgTZAGBLwgYDQlvhKzCk2y88IzwEmtzwoNRGkjtTBq+oIUm+brk23ZYd8bnkgVXGQeKHU07baohSdooyX/CBD/+VW8cwQDXjMIP6yu9Y4OKhFnEoIuZHnGNZV9NIApc+Y80+npLRbaW5xMW98CxAbfDsQnUlpjeoVrvAugjeXDWoxCUxuvUpk2QZGrSd+R998u13OBV5SSvfaC6hz/Uh5ZW/2115wRhNcXVtaq7bTfm1cygyCi50q8zbQsoFlRdV+IeczbNQGrFez0/PH4PYF+iAjs++wV9qjreQvg7TPOxu/x2lY7eMCet5tj6ITn1yVr2QF2ui6wdy20r1xyBw5Vm+e/nKc5zc5Zh2VPHcQm4lNlhrl2VvhuUReOurHXls/D2CM7buGIONNOfxiLXynjEEGkfJ4uSiZeSxGIANcP2y5nTJZPCnyAnylXfoiy/iaUfmjkteDKL6Sxteg5zuOycRWEJtruPXK7iA+hc6zT13qe134oa1exzlVK7gV3kQV6CTFR2UGHKzUARRfde7qvm9VRiDBC2W/V73XEiVY5LnqWmPiYAy25kY+aFhnbjv21DY0sB4LfEVuzCmuOj/kmqL0xytXk+c5qjZig+ZUMdKqA9TP/rjvkPTm/Brd/0UPkNfY6AWPX5Nlj2Ruc6XZbSM1dBzEWZbaEWwKDsC5JA3ox+Dbu+q4y8BlVSDvX+c94xasE9kkIJRNUQJHt4vvItsfeqv+KJj0JIBYx4MWPk/5KDtSMKWuB65pA5voPHzIPyCfOq+3Iae87dBW+jGK49str/txK8yZ+BAyyJP6NhmT2lPfGVP+SZPH3p4o7yd3hcTjQQQPTs+mM35F1c+zl+yJjpHSE+lrrPD4Cld4dyDT0Yuz5b1JjEXEYmECc4XvlPsvWXBaW/7BFMl4zxRYRNnsOrJBBil3/lYHwGGvzq0barUyAvLsXfJ65u7ZCHpb/gSLny55ra+QIvZmizu2vXcOu8faXrUrEaTok7nok+LLIjYDXVtFft/8DNstaSM5nmASH0i7Px0ZY5Cnn3iMd+S3vPT92Bi43zn7NMx+ifpXfO6vXpzUnR98TCTPaTl513FlRgfWV1ooi5RZybxb4Xk2KCc1UuV8v/PJyYnvc+bXBe/d5wSsExEnTgZHMr2PuVdc7wzGdENifnoA0qpfjpHqlfdFMgIJ8sq6Nrac5Tm61ZYlEBL89SoZbLos4gA0pE/YCHp+D6k/lBtlfJmrlLFr9noX6e/S78sDH7reMd/DL9FF/mibyBP0uCO1Z1ZAS7npZGPlFgzBYmlj22cHw2OspcfRQ9b3M9suRLK26bLye33juisrbbYLb85jfARgsd1g/sObah+Z0eYOsIXsto2OXp98+EkvIp+/FJwxl3mKlL+twkV8GzJeUgJrT0zYatPLyLct3LrJHlO3UHDLxDO3b/lWCry+e+/O9N0ffm/64Q9/5LUgbe9BnC8dNCt4xv/ap6SBbb3mQz7ahosv1VfmxuC5bggNf2cMR60nmapRjiBX88t643AjY9WhQ51t+Y+32gukPvO4ZOVAGQOwGTJS3j2I1WrZLqkaV2b34Im4ku99S383PN+jY2NIThoplYc9mcgx4Vcjr4LnK7xr0KdibRgF+Ex6n8D91Yl4qj45qU+OJ3ya5aQupheaTuperHpFH2RfMGoXMC+b5BY+4RtlyRsLsJHaBmC5Tm340XbaiOzDAHzX0UaEhd6mc80fgufFwqgXbGvkVahE5PrhHL2udOk/iO/VJ/H15/MdxeYL5zb4/pnyhW14A3XGxfNiBPtamXrDFiwHkQPYOzr2kk2NdZUeld3w0/bswwb2mxPGDuyTUge9wwN/BTlK89eRJpWLO92U0Xr2M4FyBc7I6Lzm8qIzbLb8uw2eZ4O2wfPp+IdBAuh6VJ3y4x8G6+vhmusrYix4aezqf/LreEqFmSEO4H0cLw+p+NQrDxdWguHS1VxUpoawrsRZDQZtJj9S/ANJAfltgL2H9CO69Uitsk3b80Iwj/aXvWuL7sdiL7YK8Pd830OXC3xv8I4Px+zArS5ErwLd6o8yriSvOsuN4+wEWe2/bt+VBvuzj7n42qWVQ451QYVkYxv4QI/jMNpvpgbEsApvmMi4UIawy5VKAVv2uRuRDL7Kl87HRB87cHScNvyUSXtd52f9dOL88OBUedaU8lzw0VJynd5KzvowCdgq5Y2EgNn3/OqTKPcDX+feYQXNt2/VPcf0poLn7yt4/qH3stg+4wKTAufTk/u2T/DIUzl41GuNIzTyww9DmeUbBPnvXCH+BpyjAbz6ufWSgYEkWexXng9W6aePolPLDx98Pp37QDry4tUFNRogb/GaTqVqOWzGw/pAiI8UZMc2aIPWhk9Ueb7CKd/YpQgrLCP5h9f0IUWZsnqFK7wLkOnoCdqmZk7eFUCLtD5PT7URKA891KdpfueMXYiNoJbIYm/ZbAvcd+yri2Jl89zKHIOD2yFHsIlfLGSC575QwXn2Vps2+iMLxhpfgUUeNnZjGZ7PFQ2z3EiPYXviAL7qq815q7snuwd89wZG321E4zJUGfMAe+fZpGbeCMnvyK44Qza47Njv2hWP0xBpqiNXPOXlHEFByn4Shzi06v965xzOPFPGNOytbLwL4bk1aF5vrDHV5UdSIAfPftrGCFoEdNw3zZ/6oFT99IcRUY0pqwTUr8P5BIqsJ3HNa9uwTK03sHDKLocXNQJnyDUwdlKQ+RAfj+FY3R4f3mKXd+ZD7QKqhTGjt9/T83wBx/zd14NXdis93NNib8sPEuiysx0E4asgV0UdnPhRgekGQz4yK5+77Y1dY8tLeTW2rb9drtsR6p8NJTfz1/0/bzzAUkeKLDrF73rJk3rNjPriwyOAFV/++LYI8TlfwbcMspKs1UZeaw++6g3WFS81zmPU/Fg17S0Ez7cUPN9S8Azu3b0zfe9HP5h+8KMf1rLCWZ8b+eB7b7p7/64++N6f3rpzf/rJ6yfTm3dP5AMtMk7yjZebJOeOiuCXbw+1sTmWrkGwLsg4slbZi3Ebi4Bg9MGwARcV8uwKoMYIvrRZ0BiAP8hl7KveLSjPK36V7wXPs8E/8+ZQthk7y1lX/mnsqBmz1ORzFLqSOUVafU1N8FBj/x9V8HzZrh5bSD4gPyc4r6/v5n7Eb9Leh/p0uJzIK3jWSZzbNrRC+RpFn6W9IXkhNztge0xZh7UklvE4dtxBTuDBbJdNDz0vweE3stnsGqjbjv2q7VEVOSzASlspgx5IA2+Qgm0o3+v22j0G5CLp9preZW2s+iEjpPBgL9YLsbln2/LoK43NYNaDEBC2chm3PRzrV8YKSvCM5fDAYZ52r/mZotbRhlz/xFIntvyQCvMtuqF3I3y8Bs2BM3kRJ19Oun5cnU7G93aCZ/pM14pGX0ffPT4azzoyCGB7BM8Drhtl3uejiLgCI69b/fnErFSfU1b6IOUtP/3a8rfYqz/Gwx4YiXiVbttZ5MqH4CJftnY6GGuOz1494yrrVdhB9yFY+lNz2Hkv3iHbAtrUWcdHach0jEA2/q0CpRbght956yAY25u+xBdax9w8BpqPdVm8isLS161s1S39rrpFvuuSL3/yT3jUpX6rk3Wz1FMmhq3U/wchqsBZPPLyjxbEGTrkFrschiV4ppuk9TQMgmeeSQzu+crzD6YfKniOum1p3d5X4Hzv3l0FznemH7x6b/rGjx5Mr9+toJLgttpfxofx8A+jeMzii+Qph8bGu4wr69yJeazZsi1CXFW2NOo70PStJEL8cAArOQ+lWcy74mGo+JkPynpPqTnFfdz5dF2J3iTLN4KMbTVf9e7XyOFrjQbeq21vNFV3Q/Nyae0KMzLZt8hCOFb/84KfZ//x3JS5bqQ/SllgZEfK4qpFF5nBW4pHYT2lx0RtY8iAvXHNfHGdfN6T6ZhttXQmvVWe90Jus5hBW7xGm729LhZkfCD6ApDbkz3gj2NgfmvHDCIbnxQWvtl697GL7qhf6Q/ssA5gm7LlDXnYBHv2LgOPQwN2trwFC9+3cio9VQ/rpIkuxNxDwm8/l5j7r2SeKwI9crmqjJz0VMGbX5x66vSz1JWdPibkGzHukEqcpGK/9Mr8dQ06j5AyapCPIj6Dnt+i7B+vX9B8xTslpaaMJyIndp2Ic/wHke+u9rYeZ84y1x4Fl22Dq+ee+7zsY/UjweNsR+OfcO8Alu98bHgHUH4tj5xlw15VZx8pZo5RnkPNCxdLfbxGu7Nd8VyrpI95bG3zx1DVw5bXefqzIG12u4Wy72+hxMoHbL3pc4DmioKzh9cdEYulj5kEeP7wzdMv+CEQkdL5w6nT0gfpc8e81yLG+JtbLP657s6d+wqc9SF4ena6Pz033bv23HT32vNKi+6rfPrwmenkmmi6LXpGe9wz09m120pF4puuK3896U3RDacPJPfg2i3J3JrOxDtTXx4ofUhgSx+nm3Kk6Np0S+PyjPp5y3RdddfVZ8jjwUdvpeYP4sM0H6LYYTRSy7vlvQrr/0R5SLxSt33jpsf5AeMOqTofGDiWjBMv9h1/QNDBqivNCpg1xhBt/kcRPC8LqJDy41CwLb9bsOfnHt6t/ncsm44wfIVjGq4jgxj/rQzPX3FRZhk0dcuNVDXFHMg4eEyaDnCx8TJutkXZ7ZR+xOLbAY7xpZh27cvod9oKMh6NVRj6JoqjPvIuK5B1MKJ8cQtpw+00w90fXqOwkgkb0bQVHIyjZOMXNjlOpFu9jnOqLsR5doH7O9DzHeFXgr09m5pP6uyQrI3VWOSxA7vS2Fzy73bET3pDfh5bs0dZFDblenEVJ3lOZCi0PntCxF74i3wHZU6Hihd8gam3NTKVCuHNdQP2ayO3lbk80OPYk1/6ZHujX7Ug6+ReQbTIZ+lqM233ubCdE6vxPgex0al8XFC8Nba8pTx880tO22fVqW+W4W/IHoJkWfgAAP/0SURBVLUxmqe88Ehlb2wG4S9dHONkKk6lKZet2SZ2ZlneII4rek3OztTx7vyqW8uGt4eqkg2O49yedPTaO07hkVbQq3Tki3pegZ+onm9M0Dz4mvDzY+Ske4MPjQoE659xy2ZS+2eqdsszMfRXIyCSrIQ9Nf3kCV/kUNka6QMrV+24zBxWGqKGLGzyVqT/NCJbso2M/SLrWlRZB6Ngu6PNygrY0MDarku2ESPhLTrjg4vbhUnKgREfHnY0Vr5CbTHZ8wtxMcrSeF84rZvWnRFfRMi1ml88bBfCXjlIXafOD3r+3Yatb9s+hDqO8d8N6D7teefFqbQm8ZjtG6AXor5sHsoFlm3Vi+4a8LjaWR4oFWNewwOXHlOJ9WNAsq+78NIOT/xIILrV6WXk8c/Gz8Feu+njRfCmM/K0lU1oRa1+C/dh5MGeDKiTxKPN2YOxGPQo8Ea+AjZDAxbp/Fb3cw73po07H8Y4uXpc4HlQa4x456cj/NU/wVIbh9goOyXPyXvJL7KAkmkz/nVP9eWwtLcg5cPjuo/Y2LM1XG+ITPpe5KY0JtUmVy43djbY+nZMPj5dZA9sZWnjonZ62XmJd52tvQ6K4UWuywPPEQdDSsN2INSgOVIqi56BXGhbJ2z96Ygf58kUsFuBGC/CJzTYGyu9PGgLmoNm5X0NVrb5wY/8iml4la+Lp8S90QMOxEVz+8q4T3OxahbOADoi/2O4ih55ZTYjfoDs4yuoPI+fbLBvU0pwWUcV+92HykfN8gS5g+FjYn75Odsf2JaPwnKDmn2Q3EONrm8nGVSPC8TvkkCHvmzbTP9+4ZGFuk352mv71VevC8IDx/LvJpzn17vV50cB83heWGOSg+TTx93Ffg4QRdMkGxfpUu1vD8njSynagFUfe6zR3jZeG/0wP9N58ILXX25t8O0No+4YPHYXCQnVftuWzdCmN/qczcabqchmRx0HkPq5PKPKHscNylqzcQ66TPKktkExdATW8diVn4uv8WIBYgtSIG39U9r9+HkEXvuDWhWNHNt5CJThdAwRYkCt1sh4QsZYZBmXmT+QUm7jCGRh5Mq3y2DvGHRf4If2EFlokes6slMsoc4fqtFL+TFY1RSBs6uHXsF2laJJahq2ofi5xdavYKsb/Z73s25V38+CsRHd8iRYbEYOxF7n5RDtnWeDlbwgq9JDdisvn9sx30MsbW1mnto05UYzpBM584f8eCtIhls1PMcZQ14KyjaWVuhjvU1R8/9D3FCo7EA6V5nH1WfVzb+iZznJ5Ip0o7Rhq7y1/ld/5LEyNEt1Bdz4fV38ETSqorRsZbw3UC/yM6lHpe3x1kCJdW+uDGJzNbdcUf6WdNnwlXSl5upt/nBMX+gDdYPCDoZkNbaUDCz6Qw+3igzEhvuv+mZKGPLyJ6YW+QW/sMFzXzzJ9zTUy1ngyYOUO22xx/tZYuvXZfyJTte9jN47Afw6mLpsBExfrURP7LGoWAaWH5OdT7ximHgBavYWg/URVZUJHaXwgj29bBSRb+LGdlwtN3hJu93iUQ5Fx1nJbmz4vdB9BZbZ+By9jt6+xyFpNSa7i07aNsGQCOM8Sn5PvY/IqKcGu/DJl/SCahcJ1aIjQqY4SrcKQtkq9PwW6Z+DP+wOOg/47H6hs7KN4hgbofek7FIOb6RKIv9uxnnjife50hUgk6DWX4tqv3RgIZ61tY26dqOzgIGRRMZy0yYwR/Xb8cu4w0/N3hibJ+qWe3vZ47su+V1fxAsFS1Y66u+43d/+PeAxbgxCQ+nT1tJGT6lJOBaPrJP0Aup9A5S3vF7nY6p8goFFJn5LV8cIvutaPrKg5xcwtiO7OgJrdN3cCw9rZVMBtVqc+aGOdQlbo99KTJZgvrhQuSGjzLInIFYN1bwOVUXJUiKFZfFDnzL2oY7iKXNdOjxm77rWjm8zGKQDEuLgkM4BpihBc2yNzAHPfRLhV139xUfXWL6QtOplpV5LVwTmCXWScAV9r/UeUOfzIXZpeJjFVhWwSb3ZBrK8ODYZu+KUEKlC2cqlTwdjrFQsbNNu8dC0gAn7gWXxlDrxS7JoiBvwkVk0CzSDR79w6AObPOnbQUHP/yyx9WHrR3hbSl3QeZ3/TgEfsgAuh5Krk9Ia9CaflJ8Ee+OCXd86sbGPGw7+3oZ2n8bxiY3zbFFnUr6f/qPjro1IYdvNHDdr77RxTrOXxtb3vbkSmS671duC+svPuzXqWwi2VTLLqD2uvXcCGZ9jPm/Hj2Ncx5l/qJHeqO5iB0O+Pisf2OzAj8ueqA7sUBSPnvTedLnkSdPnzrs8JDtfMa2A3LwByt3uMdt7fPw6Jr/F1nbKl9Hfk+m6pP3DxrE5cgx79oO0EzqPdx667DF0W1v5bXkNZmIREpE7Ln8+PLcHcXsGw1kBM+Nb9eDgCvPg72LjiiV5Gyr+p7vrN5QS5u7D4gddGgxH83UVd8+PLW9ZvejH6CKDuE0KDCPfWfHPfKfis5LQyPl1bRndwUFIay9jVwYZp+UDRiDuyK2BXCjguFA61Lj8nvRzjb4Ytvl+pTl1ob26IOUt751C2u5+nedPlw/Ok/9Zgwl8UR+MNqsR9UQfk1/a3gAIYLdB7DG7e9zzPFiN3yCcYP3yewDX1TCvY+3FLeZYUP7Td+bdwn9cdNsd+DSP1cinvEL46oI/sStPb1Y9GnXO9r7CH/qxzXtasa0hT7rSHQhnWxN7HcjMcsocSizYawvYbnQtwltRbzL6sx8uRqAJ/pwh/Tk2PltkbXlukBnHMS8PTHjYlOAytwdvB/EjI+n5NUT3jn0QsfkeSyV7bcSfbuuYXE9B9ODQTqjLYhYi33W3wE65sLbf9ZzSXisnv8WWT+mY7PnIuCy6+JpA7pgPGc/sO1u5PR3LkFbxQsTmAXGupr7EZlAX9PwMK5UN+x8asG1SSGzTbKdqak5HahmHLbZ8itye4SZdXsY41HVSn3xPg/K24Nsyhv8SrL7gJzoiX62tlpFouSUN5ltUxqLftpuik/ktMskvvApO13zuwx7fXzV+R+PLj/ifd7/gK7ztIe5Sv5S2mMdT1APntaT4qvuFC54zoTNB5onSeCzqUJfplLqOXt+xLb8d6G1s/dgrb9M92tZty49CTxPn20vdOJFE1ql8cTa8SnxSF431bmSRB+j4mIvvk/QAF5KwGptb3/rmMdsXj3yIldfl5gXa2xn9KWLuVWCxxbb9LWYfdhD7wZ5Pe5hrlMG+y7yRT1+gYbr3zzlS6khV17cvp+f4MY/hyO9h7pfItxCYaLNS+JHp/e/Y1keXDbLXVX2o4EMF5Hs98RhHOZ6VgmO+v5uxPRbp8nwi1ptTvnkwT2vI7+L7wDFeOg1qXYGMbfHJL+OzxTyHug/tHsSO2W7QynZjR6cjx3VLHSn3un6OoAmo18Mhm/LCr36FFixyazsFxhiEH90uS9ptmjvqzkO3cR66TPc/+p3CB90n8uED55ud83BRPUBmS8zZ1Oltzrvse2yKPI+h8WI+e07LvfAAxz6wDfOh7NuSNH+N7TiY5tmj3AiU92gbSPe6ucxrpMAueH2yl4WLl/JTBcqq1TvnrEo75h4g6/UX+2TXspTlodtCjyvIKNbYgXr3vcSkyNvWEIAoS6H7WlqFPtY0L+tz3v9wqCJ6WfcQqPNA1dV75WAD2zJLXvPBBD9U4miGzBtXsquvv0DYTtZeJr83meH1ILrntxT5Y/wnwdbmlrpMz+/xku/pHs6TPU/vZ4GL2q96T2nl55lv9AWz6hOkuoW3jFfgK8aDWCCSGDWH8M9xN8QDL1TS4VPSDtvGF+Xt76HIpRHVtAv2xo823e5O3R7KrbVj9lfkTeocM+7bhi7q4944PSq6X3zV51tnqriLPha0nqsNa8Apivx6DJklzEV4UOWrO4fW3u2gb3tzhF7O/R/vvIBvXaI0H+gxBn5XXbNHLvNwr53LYKt3YEt5j/zgb+uXqbau7zLnlZPvdAyZ1+fPb+pyOsbWQmvbI2jYmPKsldx29rJHeazPbXsf5/m77Xtk175uoKrIHwCeiPVXxSNyQviR6bJoh8ILKC9+LuvVPy9es5eqGVv94JC/LweQDaV8DPGNdEtbdP5Wzu05N6DCoQXQK/Qh18URuHYDklkuOLNuYSztgdIreAtQidT7r/yJJDoui2F9KsamXXvo4AvdhTVKfytxpgbr2c07Ya34aTt+zbeCjLo57xwjsgH6qqwPBctqfWwc7+A7Bw+QqOc7ESDzC1mhXk6e1IG0Np+t/tPCZWz2+j35Xpd0S0HPd+zxu/5F1OV/VnB7fmmS025r2wtflEXQ/RpV1oGdRROkH9ZZ1A6w2lwAZexVaWW3t7+LVG982QI78yL3e7As+GDbr47Ubf3qJSRqT9NbaAPqY8MizULpHlKAD93H8/zdw5405rMpViDXGtxgtw6W6Zhe8Q911aB21WLjWac+Kj9f2PaTWZbjVj0LjRfy1hl6c3kNdIPzjlGQNvdk4RyzEPnor+Cq/iFnY0lZ9HkKBU+j4Fxgtsqd9GY+cLkh5d42Izevh82r6uvUHFLD5sma/spf35oAxb7fG3IlNR/uR/Ko8Plv0ycAZ/72YQA5ynOdKONe3+Kohm8hLFw+Wwf+QMap6+4h/K3MbGsxaZi/skW7YyzxSXWIoObgyKIbI8Lib9GSp87JAXb9a0gfOoUfbOu3tEJ8H21RXaQ38aiW564rEcZ68asHhMhGHyzB5CKf9i1r7coha5r7fMxXZIqI0EtkrAEV0MktKgUEbkhEPIiym1DKrS/jqrGvao+r9GjYrN4p4xJ+ZQ7nA5t1kB86Pt5IqFC+Q2WTfPfqUsBgFpUnA+XkG7bltxtpb/ar5fd4Do61cJyK+NlZqMotsEbmiI1Oe/w97NV33paCngd7cj1NHvR8+tsJRIdy5MNLGfQ82Mps658W1MJBG26XJapZXOeJmvS+arzjB3WgNsgq2cagY6jNtGSBr+Y4J96c6oXdUT4PB22Ncufv+VOLdmAscBOyQ7wHqNjYsxN0e5Y7Ilsn+pEfKaC/sw0laKc9tw2vKzTEty5/WWCy9/MY8O0ydmcfZFizH8W5X9RVNnbc+qC13+SWkoAuHKV7fsDb478bsJprgsfBGRfdJ0Ih1h1dqNs0arxnQsyyjFb4yKyPS+QB7abtfgz2sM9d0G3ZxsgbrqvTHwHU+kqkUhFzDInaT4YNJDb+NKtze2Buf+j3dTQjbSnrOc04ttOybSgNp2zkJZ991dSKCDu1CXJKnRdlP8T3rf8dva73JZj9GekxWA6XbI42CVJV9susXfQxPo8uRJ0QZln6v+jKh9E3j5HLBEWMcs3NGq/FRuwskIw6V/MGYC92yw6wrdGWx2RDe/wEiylv88G2bLh7w3d8rr/qg7l6r0lkclIVw+Mqz/JDbp5T7g/Hv5WVjqJQJY+r7RSVr5FSXyRAqVqpehN52xTNel2G6+IZXxENcdycZv/mr45j+SfGioKyV0E7ShU8J6g+aM8+D33l6yhdEgST9+7fn968c2d64623prfu3pnu3rs7nYh3cnoiOp1OJXOq4JPm4/zPEue1F3/yqaOeb/nA/joPETQPPnQyguroduo2t3mQcqfzsJXpesdoi87vcuGBLa+XOx8kT9oD7Z4Gnb+te1J42moyH9jdaWa++jjmObCe/uZbMoZe0oA16HWi5GxbKWCn+3F9bNId1B34ucG2/gLxA5xnf6/983hbPoDTxzGniPNQmw0DuAZjir1tK8f8eaex58Nev7awWr0VjflzTPcyNt9JbP2rcak+zRDP93mLXbWsDRjoHvavviLf2BjI8Q91bMuGePut7GNnOc9Y+tp86H6qGpmlvd42qwOSPD4hS17nDaiuw2Gr7HmPEUbSEJmSm9Gupq0gMb4ZpU3nz9SOUk73pNVf+rKzeq0zqKEf8zlQEMiFwFKHfhF9Ds1jOOzHLuXKKl03Pcs+CWxD9jl2aX9LBFi+/cB+LP3g55d1klNacuaO1Me+jU34C3KMF5mO6HcbQeclv8cDZFvRdWsq33jNEJOS++46bnFYf5gp0mvbLdfoXfzUpa1gW96iqhbDeLNcTFYleVH3mlmETfel++RCkdfVtQdli5O6YD/QI4Ht9310n7O2+KZphWEr/nRonmyl90HgdP/kZPrJ669OP/nJy9gcDl6bnr11e3ru9u3pxs2bfoA3kfwzt25Nt29Q5rEo48Hf1J3TmcdBdz950u0V1VBdYa6rq8hsA8LVAClPGf9vjYeWw8vXASVSMr3c0y3STge8yKd+T26L6JGG9tB9iUx0g+S3aQe86Cff5ba6ve4y6P7nuAD4EAuebwX4OdEzflb0tD7wnFAWIYPeqeRiq9t00Dx8gk+eDWE+malcn1yLQZ75nV7EFr/8RJ4SdeRmb7HnmkJvf4vV+OijPBvbZeC2RdH3xjb4FwGdrhvMtjZ8Y7B4cgjIeJ0H+9jkymfsLxtab2uVH6mFdwCXPvcPR1tkLPbGpPcV2hsPjnHqZaXlFz7F4oEqk9avhLFH+LCOHzUgX/tGJ2uM9N2AOk41Zqwl8tknyZ+cjQskOhecav3dE50oz9rK8chXn7Xb19ixZ2JWQ6AyUjkupMs4hIJtvpdBP3ak8X0r67KqqPd5y2L0lVVOod4LJUtKkIWVeg9KL210H7CCLOXsYXOd2646GrPN4a9hB8lQGXtQ5ddXQ/3ufCHnpF4Pln20ZCrXmzXsk5iasBnDanwruKD6vV+/jDEYjRqDqfYwzRhcvJ9IELWMids9VPL4VmbuTpdb+iWenKPKx8C8Pk5DdsxZkLGtMm+jYiDHmjGe2xFWvsJWtteDlCO3X1+8xV7Jrq9Sc/iYdyfTnTt3ph/+5MfT93/0Q5Sq3bGO75/c85q9e+fu9M3vvTb9++89nO5M75se8vi6EvW5yO3ws4aMlfj2ou1hc7tKxaU0iAtP1WwQeYCPfrqIXr72xCbZYJs6Rlz19fl4wDY8WaxZvGFHlbNvQfk0VJRXL1Rg3WJX9R472imfGFv3cfQdqm+oaaHGeYF4Emxd3Ae/f87VWa40/+AnP5l++vJPfSA4CPfvn0ji2nTrJj+2fk2bq69DTO994YXpheefn24/88z0nueen37pPS9Mzz37vALoG20CFOJC5z0Kok/aaeYxaZQycSoAW6huzRjt+71B/jDA/q358XvznAB78LyevMXbph3xC3QfO7bli+A+HrEVxBfXIoOOst3X7m/nXwbH9MFlbGz936Y+xSlft9OopNl/enrqT4on/n3+OrmTnir1FRmWi5Kc1G+Qh6sywdEe8BV5tCOB3fTB+VapIp45n43HfmhalA+F2Oi2jGwccx3Pz6yNgXLQ9cKPFW9s4Q07x7D1YeVLg7nIKsPWsS+ldlUxB9VjHFycXSgubapVvarihoRsW210H8hl0yNhJCh5zHeADY6Xx15Euff/2Fik3djOHIkvpGyo8WWWb/U9r5bmsvXYN1SEx0UDtolt8Ax6/t2AjFdfTz3lPHCqdXdyv9J7p9o/oXGc1SOPmH8NjXR0zV9/up/0V2PlK0WlQZN747Edl14X4JP5ZWppUOjykZvzkveMpHGlhx9ckS195M2x+iIXezNc5G3IbE0Ki62yP5Q2QKbkIn8Ma3uHaN6ssPtPVQN7bWZ8l7rao4420MGetu+ezJRyuc9Yk1YMYVCx48/sv+rswixCRkcWhmQWze5oyUAVpC3OlUTm8h6arBsdGmw8MxZ+If2KD/hHWRy1vTfeYOEnrTbCR7dc50ru2Fv0moPnl38yfeeH39f+XGOEGc6fvktAsdvdtxQ8f/+16c+/92B6a/rl1TgAhtj7qdk13tXmIkfO+9pcUn/0zr0H5Eu0+C7jq7J+codgqdVcXNqZYQfKVlkvVmyXT9JrdmiJaksr80AK83nC8kVBz/cPzNx93es6ute7qGAkA36igKC+hsIsB5HjSHqiDfTk/ul0/+696c6bb00/+fGPp5e+9a3p63/5H6a/EP3wRz/2gcuBL92iYFu+DM6Tj73zAmcTt5vsEHVr+bV+93ebT9oJnSDl8LpM8p32sCcHxS79Nk+yHgMT/KXO6TiWabvb7v4k33lQ5Lf6QZfbw7Yu8hATN/ULz8UVUud6iStX/R6yJA6KR1meWlZvxRB6W1gIwrdt5R0Yi1/PcRZPJwBiAWzThtsp1ZVe0oB8FrMqZ5lgKxv0/BZb/T298/SB6yOLf84dAjm2TY+1BGe7uIAfpoXFu8cAnRbkdJ/JZQyX1bJGlyGPjyDH9mmg+3QZ9LHdaj6iqXcM9HlLW6yGWAW6zXFwRuCjHz/2QNiyHgnlbS+2mevFYszmudOw9aOXD/hkDk3IOdWwPqlUdtYZPlOCevs9P9+rq7c6yS91IL6b/EJivFpdsC7TMrOcNsqvjq6/6KwBv1/MAf2DijKVN48fxgg1e2NMgNf7oD1Eb25Dqa/ObXxYQfZnu/g0kKdcQP4GQMSYYCfkI7t8ApuJDz3+4MOf9UJiCN1GAT6UdkAd/5wLHR+YlvlVRBtFnOP49jO+LsgxXPNrvtGnogLBbvkI+q8GLrTuw5bmYHkQ6OWZ53fAehtjOziF8km9dBqsp3oKi91AXtDJUSqs9+G1vNWbDewhzxxildqS8+fDfgxbyKpn5s+gWnUbbvEG9XJH5il+bes6GJWjYLCZSPcVSHLLBkHm2cnpfEWNBnwldhCcZe4sncIOwTW2LoOacI8GdLpeyqG9wPl0BMncq80Hg5OT+05P9UHBdeTp9xxEVxqbvZ2e7xQkn/Z7HWUQ3lYXhAch3wP7Lf+Ur1a5QtTTQdZBXq9sFtz6sLVDum23I+XV5BKry251HgWx221cZC/1tbGqDM8cQZn6NEx944NVYQH29tq8ocOFd2dECll8bRjARb6uoPV0TPpxxiGI/9hYHaeBLS9y1lPZmwd81y7o7bvOdkqqbCQl0+Ur2BbD8+7y6LbXfSGXEv4+LaSN3tdHgbykmwPHj++7Bdt+pv99rEGXoo+uR4REebLzqbbZ8JHnPEFOaenCGzaG3B4isxcwrFG8o8dMfJ8YqY5MM7Nnl6IDpSFfPpcfK+VzELtb6nVb7PF6kBy9LlfljD7fdrBBqTz7ewi40lrGpSG8A/5oI/8kurRJ3eJTb5NjYtK5hf3O1GA959Z8vsWZQXZQsVlX7CPF5BAVVVsJgi3pNOWk0qnSau/ofleeNooqCK762AbwUj7Ud87vPWhOQE15mdvhl1ynIPmeQrTfSW90zqAcmQD1CtyVH7xCa3/4u8z5BeIc8LC+nS9YLxuxteioNOYYOcp1zNdWOxZ96460XYsx6CfHv+ZA8dL2rD/SPZTK+fXM+qNQs75H+FSBpCIqBWIVnAHMevHIgaWh6wpQ4FX5mq9D1MLiasQWOcidOvZ4YCvfZTofkM8i8mCOPkD+B0eRrzw7aKZMSp+r3w8i6yC6gkzKacd2xUs+6PWdH2zrtjKUsRvKo4nSVhAePi2yi1zSUGQSMM9ypsFzUF0866Ud5gN1Sk1DLrY7Oq+nexT0Mn4wuVPucmOCeZF5AbvEouB+M+nqDZ75yqOLv1VUWWme0VyfeJc6Ly7V+Vd2B+BzZdn3TDO2MmwbzP8BxG1bBPoGctFirWVUfeVbHYzHzmwPv0hFe5vLXhvWaeXgGD9wPSl+KC0PBuyjfJUAY0qdZalyterRU5p6jlEdq0IbtstB8m5PNj0eIh8PVZgXsZHpfTuvnwAVjidy+Eg787GO4QEsEUiVSSqZL5XPcQLYqTpXzugywOO8kXkngF/xLflQ9gdoVa8BYifggyonLuaEe6L+sKYeaC0u3w5I16lsMajIzEOx2A625WBue1DGjxcabmdglsNH2h7yrlNCzv8gZpXidyC6XCkUVMbGXGA2K+DxVVc4+HGEjmFbl2BqOGUgQ2AFBdHr9hdb6FaQN6fu57KheSxEdWbex2yuofofKsgDrxM3J2SM8Cdj3n3plOCrfJc3mjNzwB96KCk/kmykmlCk/ubCkZ2IsWkE33X4EmLuzb7JltvEj/K1+JXWGq88KPlO3W/kY3fhLTLkj9UtPFBl+T36vtQXdfltCno9HslC/e+GxsoW5Kd/ArxKlqlviSgVBdSZGOcxfq2pwiinTZ6xzAWqJUIMSv+6jzslXsqor9RUf8sOlPHsoC/YZP+QJ867jC5j5nFTIlUTdlT2PiQZ2sstOlA/h6Y99oX6FkV140PFFtnbkKkWj0KC2jwdLI6AjH/WqgPslkyYcUPxHL1Rti+a0PXLORKXo6EgHXKH05FW33U6f4tt3azDCWAQfYFOCZqd14cCB8oPppP7yp88rPv5TkYAPeSr70uAGgJbv7f5EPK9HPT6mVT2Uz8G8U9wXZ98+rL4V3oJMmbeDkVnTtU3tzPSKqtO085BslJs9ra435g6poH74em67jdyWx7UscfrY9pRsmMcRjlIHl2w1ffUFNCskzqFYiJ7rM0tluBqLZt2t8Bmpz2w1B28VWHXl33NBWmf9JgvW35kLysvhkh/cuZAY/i79dNHig8r9H8oqcUdA4eY21dqXdQGD7vH/A6OjfcBLiF2nsjaDyRDA5ew/06gj882n3Ln+xCor3UG0DFhX1feJyMRJzfItzNJzevEEqVX46Q6KjwofdwOkXGNP92XpVznGWO0Fz37NHSSlgeUkVtOgYu90us2Ki0Z0vCCrtvzQezt0RZ7vGBPt6fHqOrxaQTUGoHaR9mfi3pgWwFkyfd69EJlNuNBut8u2JY7qi7tEnphH6zbqrHP8VR+TuVbI0KlCpc6VcCU+3NXJDNwyWceO6/34ld5i/TpPFpakQ9K9mQ6gZ4HPQ9Sv6XCmHuizEN/YAXIDCqdwa5EmiIV/PPYSn3ON7faPMTCs66PB3BpZf+GRpKxBTl+UFoIbbHqW+aYNxV4OjqjHpvKVVkvmtBsKD0hNvbaKFtLW77oywc1f2jbB3JHa+eBxwtIIBCqjpdza8gBeBp9fxpAhs6SoyE+FQ7MHRn2Q3uB1nnoMnvpASXoy73LZwoGT4v4p0jzRr2DRKeVr+C7fNy1LUq727RT5wXk3a4Wvm+zGIFrqHiqF5V/4ieItZ+Vd7ArG7K+8tNyjaKb+tnWhtKOSR8kuPoe/iwz7LPoOK7Y60gbe/yedmx5aQsCqeaYeII1bHUz14DP1wLj401Cr+wrYM+XgJpQcJ58Bz502sUwZb9G/kC2tUcNvnf/Hwf04Vg/9nxF0sdaaZ2GBvClktUYGen3EGd7qux4PzYmAr55filFjh0l+cOG1rbO61tH6RyXowYZpLr9LZY6Sw4aOK72jiNjlDTjDfr45UM55LlHn1zvTI2RgxNeI1U5AYmKxrXrBGKV30PGcTvWZb943a/ZMGj8rt/ziJRvNZdiq2QW+72NUteZjXOq+czE0ukEen6LLgOwFfktgaTBXv1ePqAEL+ffyGwJpM/F25Gfy9SMMVDeAXiZcH1A3hfOrHOcFiSP3bLfCdHyD8nBGz7H72DbhuegX+huXqqzzvwa+Zk/ymqyOAtsO30cvCB1ocvAdtKukiVf/IXMdhoZoGEYWGQ9VCSqzDl0RhkYhQXIFoaNDcJJHVbnpl0rip4q6H3OVejUN77I1FkktAe3cW3sGXwlPOxeu15PcnN+UJDA2V2XPORbVMxdw7rD5trKHmTDV6Vlb3COgkFEiE8iiiM1+HWTvw6DSK5pRGi3CFdrEvPSlNFLFWrMjeq1PYDIwsvBSr6XL8JW5sBGeWoylHnoS4/pPv4VSmfoNSWSM30q7ld1SQkk53bOSbc8gA0TQbMD5yVITNB6Om4deUh5BNK+EoyceP1Kc2hrY0vb+l7uKcc6MlyBx3aX8QeKUTapHvQ+gpTjX7DNn1cPKJmn6M2p5050OR7rJewPqPrAQ2oZ8ZiiddGrygSCW3hqDALoZsZDHeYNOW+u+KRyFmPSDvP0Vx44S8GoAH/dxgxsK0lf9nynxmNzDlK/9W1rb88OIvSzrkws8FKSPdfj57DVLXg3GHUeI/NKp2PbLjqWMV/9U0Gz78BfEF2/q37bx45ZVik55m/6Fj6gGBlK4W8x25vfc0K/2IefNdyfQSn3dIu53u9KPSh6EyO7KHXkfUx9guF4c/tG3cJhHd8PVePh4zroMuj+okMOYg3OfqvdHKmSJ1f2sz9QWq9lOOV5D3LiV/ev2hkke9tvnwri+Vx4Pi7q+zbg6rJbvV5e6W10tjZSRgdKuY7dImuMcj8G9JVvlXtvY7frH9gS1jx8plzHwbeEtrTyHD8dNfZ65cC2reTn+fAYOBYWYdf/32WJIu/5NOVv1kZ+YOtDfNsSLR5i0S0ZytX/jEGlJVcypHrzmI09Ep7efJuiZKnxylHGtyiMtKwwyvJJ6eIXVEgbwFfxleb41P+8gZLpsjExnyf18rmZ/GgY+UUHpkgnlWv8d76XLXUojavC1q51bxvDjuFjNLK8bHswBrwfKXWbXi8I1FF1PKVSNwm4Ik83CWepSxu74AARFHF8HByNQGnupLwm63FTmgDK1aqrA1vOE/W7o0M3B500edDLW5lj1GW2KP+7PLKh6EB2GhX7PjKz3GInY7LYdL8Hb5vuUeQh3xZCfgSj8JbgdSmvCB5+DHugy57Ot6QMO/MV9MqvylpUSUPYjO5sB/lxLzhp2lvRGBsQv4L0vef3aAvz22Fh/nR5X2kf+aDnA/QkaWKz8AdYie3pVQBb9SDlwHZoc5Qzc7qf52Fuk0Q6JNENkNn2I+V5/Z2D6G/tnJtfihfCPnQ3UI89pWxDYOXpKJA4y7FUZq/Z7hug5IB9yHNMTOsWjMWPSgC8bjP5Pf6hxcKebMqdj/4xG0HkL3Msnyb2fA7vPNqTA/hfLwuYp8xM/jpeKfc7VoglyYhdgLQRuK02XuSg+cq2gM5qTJuJLhNs2zhss06RnV12ioqPTGjUbRf0QOyTHrZ1qANvj9AlTcC7VwdtbWzLnQ+WoLn28dStZZot3miPV+Onf/El+Y51mX38TLLr43csfxGQDXU8io09xOduh3w+fJhGu0fbkomMB1QXHSsYduUOYm9Lo3YQ2vUiR/U8xio4SE5ZKPXGQ342NWdmRHPddmGx2iAmUo791uIY4c202MIKpDKBs/gZozqpan0NQ9v2F3T+sj4C2+Rlm5hLnfzw+q0mEitwHzcf/rk9Dcy2lOgDyTKaMQNgEzTxbGf+oY4nbvz0ldem115/1XIn90+me+JF/cb1G9P9k/vTW+ITmVewfDbdun57euE9L0wf+I3fmP6TX/u16ebNm7NOBucYtp3u6HrJkyafgI4+EKASZDk/7mU+OeGfAyswlKZk0RON/xSjPe59uXlTdOu6/aZPN2/c8nOfOSg8+xm5HKCkUPwgD7b+Qg6anWfjSIrvyvNSfemVTdoH/v128d2OZF597TXzLatJF/vxJRS4hy4ykSDaUFuKTBgzdJe08vgpjv8Bwc+8Ft26ddN0m/RmPQ+bdjIuzHePCURrzY/uT2C/xY7/W19w8+xsKdeHCJXFhweqboyF0FPaTNnG5JV5+MKf0ptyIAudQM1rVjrk99ADax4MD/iUn34chWVpwKXhjUiZ+BN0O2GHZ/lWT7v2eQfbMT84BuiOFlKH7T29jFHaciLZpMgwZ7gCaRtUwJMEqoybP8kP/QNfhD0eenCH2grw8MDjgY+0mwpluk637ZOdKn289aptsmQ6FW/NL96SQnVVZqT0UdX8H1T9cAq8ZZ+I3tNA5kGOGWmn1LGXJY/cvL4GUg5vLuvlvVTlUz6gn45nrHMekBxzgn77NfpEX6nzrRrKMTJHJ+hAH4/kO2+LPXlAlqbStQpSxrgoVY3/yC5aYCiIm+C5eDVeJb1obH2jnT6ej4JuCxuUY2trs9d17PEPeenXGhXAVv/q6mah65JFpFjrdoI9vzqO+X6RHrDMeshnN9bPr178Z04alqtxrX4uuEzblwJ201yzCWt+9v84lwM4rrNs8S21qAoUVoyBmqM1nrXGiM3u3Hlr+vGrL0/f/f73tAbq7gGQtXvv9N509+7d6Ts/eH36t985m15/+P4aE63XB2Od1BihuW4Xfq1zUJZZ+/XrfKUHeFfUNPd1vveaGvy1lbJnrhKPga8sE0Moz3iVuHzTJip/dDb2vhLEbP1GQqH8qf0HWH+0U/OnjPpbEwn7PK4y+4J2NMshbx+Hnn/jbwD71+7fO6lz9RAoRytPYHmHn98+OfGPn7z805enN15/ywHUPQXK905P7AgOcqK4c++e+Kcqlw1OnrdvPjP90vPPTX/zN/7G9J/8+q87sMqEmtPRNFgGojGFlEmjF1DuNiEmCf47FSV45lnUFTgvV2e7fgf94gcObt6qYJFA+saNmz4JJkAkRY48RB5b3V8Q+2kLv+qqqXj46Dw8fvyjAkJvZGOxVVtqZ4xteNh69dVXp3/z//vfzLvC4+Pv/L2/X8HZGN8eMM8BsfJeOHVYVljJjOO9hWUIKIfttGXkuEqXrUkzwuWOtNvtk4+dzs/8CFZtCdsy2PK8vemvezLLkLQKsviMj1St/E92qALsuIj8JXz51//8n47cFR4X/+gf/SN94L3lfOYGaSfA/lQZTlXsR5D2J/Yq9k3tUbWHVlmalmO+5MobqBM7ZGPev4K0tcgux/tY/hhmG1XQG7ZZRyNLMsxUuxSKwSkyGuYpc9g+a8ylQaDWHeYW+SVgexSUneGoEHudR/6rX/2fR+kKj4u//1/9fT9lYjv/OvaOBfD+Puq8Nw5kboGuuwV122OLbj+fwM8H+f3bgkAarPrMH7inim8cPP/0J9N3f/B9y8Bn6dX6PZ3unihWU7xG8Pxvvn0yvfHgl/xr0L7KOkxjczs2lOn33LoXNCuo9gjypWPvxw9F8RS2EcDjp5WXjeCgDf5hz9r13A6Cb4+Dn09e/iXOAmktNuO/a2W794N3+wkPBsGqgnX2LOTnsY981x0p8E734jf+6uHt27e9ofKzss/cuj295/nnZfOGN0euPCd4/vFPfjLdvXPHLt4T7/7peCjJaOAtBdpczc0VUjEVPN+e3vdcBc+/9qu/6k53+IBLLgMBupPBHg90PfIhNnQHqCIkeMYxvPsjeD7j0XOp39hIW6QOoDUDuFpD8ErwDO/muFl9vso6ZJMPyMc+adpz3sFy8erqOH6PK6o6KdXR560ONMcnP/WbdrDz6iuvT3/+7/7N9Nu//dsoXOEx8Gd/9mcHwXPSHC8W5TJTtO5USIBNPWVkahMpwO+wzE7wjBQ5H1dkzFvrAtcNX2ZY+FB2D2kvuLAss/B6e5GB1zd9YJ+HP3wqRxJ/c/8dq7+4pGXL9of/vf2eZ8P+V//8/3M1x58AzPH/7h/937UnL8Fzxj35vTLELkrqwFl0qn3q1MGz+NpbqavDugTPddWK4wiNek0aytKyTLDNH6vrcJvCShYWZbPUxpBxP8yruVbzdvhSIrYTW4vtpMX3TFTeNkYbNasXlCzj1a58zvqPjugy7v/kn1ytgScBa+D/+n/7L30BLMjxvBR0KCI5H36Sxzi8npOQ2seb7sOl/RHwf55f0iN4fuvOm9PLr7ys4PkHzESvA9og1uAH7+6d3veV5+/+cFx5fvA+B89+zF9ZWtsdWB51x7lP4zbytFt60Sn+TTWK/JnWkTVnnRp/t+Hcgh48+xyDjIUwVnrEWhkjzg2grrvLFVHpoFyWnIc/6ucMMZstLLrsdbO80rRV+1nj/9m//KfTv/jn//P0z/7pV6f/5V/8s+k//NXXp7NxRdlBnQ4E+WyaoJy2CzMyefipXl5GGhyOAHQ7hed02Dwms81D6WTnQXqrVMgVEweqbqX4SY7BtnihR0CrlMA2bdjmTplx6vlO4W/rCZ5PThTca7zva/xNfEDh9pj794v4ECM61UkLqmdPY3N8QrvCU0GmRY7rHjinzjVNpssf0z0P41x9VDdc5EK9/Y6L2s/auQhbK+faHVV8QKjHlXkFoeRdoVQrb1Ae366AY7ZZt1d4OmCM2Xsy1qRH83p5z2x8wLybTznhKzmcUZIYumUPsfW+HcDbo47YAb3evJhSWmuDtlsbo2yfKOq8UAFuiG8hl3HpKFaduHv1bLoxD/X7GFR9qONYeU/2Ck+GPp6sBZBxPiDXFsjDmws7mOuFIyKzjOfvaKdAyr7JrOno87RbJb/m29YQ8Xw+W8/pIVXEH+2rhAU5NK8r+9acICtuFZSybVt32C4dZweY92J43dWag1cxIrmifcjuqCw9QcZ7PzrgZgTQs+9cxMUn8VxeYfRv5IMDqZVe6RBMg+vXzjQI9xS83T2Z7rz2+nRy775ar8r7PG2BQI0gTfRQeU6GdtJ98HDbGAebUyJX4lw1nOYqBJ8WaLQPdE8hB5IjmEzdHrZ10e9UJ4bDOl/M5SAqfdC/kxci0+GB0wyph7KrjM1x0qlbLoZtvopP/gJKP/34uRH41lVxro7Xh5RTBcyMOV+rVAB93z/owi0x9+5zPMY9h5J18PzwKnh+WmBa6MjOV5QDFiSzI4vJ5SFDkqvQnkGDDzjmHZYZchAf6JxHTrbdvohvb+bPxFQhBGJbqXkb+x3rhV/o/mx96/LkXfYG1HhSoa+0G58sJ8p4GKp7IF2IOuuKzc6CGmNsiNn1bOsKbxv6/kq63btmfsicNS+gtk5Ydcz6sdvKL1p1zgh/e7w9Txrv/HpsYO+B56TnI1VjYnpeaf6Rer6pTVexp/PylaQQ5yclzdNN0w3DvpMS2vpZdYvt43lk2ziNfC8vWLdxhcfD/tiqrOENdehoLHVN1+eJQZRDHZYb5Bd5nf9TB/XmZv0xPZZ5lTmzzJsC+eKjmta3EiC2KfsHvigqoQ3XaD3EpxWGge5LvLY82fmqbPGxeMMnCy03Lc6lRjojg73tuike15BrjCKDBdzKt/u0a/NZ67NH8OSfClSVDKvdrkiqbBZjtC+hslJs8waS36ZoXO+DRRPcvkEFPII2bsW4S3r3rgM4JGd5GQoFbEgUzVFHuc2A2w3yz2RQ2gwRiBJM0h5XXE/Gz0ivZEZ5iy4TMh9P5USf8HBlqFKPLP4ufQgZJIM88UXxIQHwfA8gHzIIYuGdQ3sy8PgnRu5Domn+8ZKvLR7w/GnV1ZVmPrzcn840PqeMkYh7t0/5YMMxmft3hSfBeePoQJYpoxMvaQidqFHn2TPKe5g3jkqOAhOeu42yGdiGUv6xY9tU+VP0tsC+4Awbml7KZn0oM4RG/yg33hXeebDncKyS+tXminkc03FsXd4Qup6AMypP3WE6AgW/ShLKPkuaE2Lff7f5nu6B6z2+5iPj0px97YQnc78sCr+uNqMF7ekdo2Cvbks1Dow5FzqSr3PAIlPoeZD6Lf8Kj4eMo48K4+p0OQ6Qjsz8QtI8z/t9bOdm7NSsKnJDQpeNXKjmIPxQKW3lOmUOnYcuzzfovHCKXZxANbcnHQC2iNtcOAcexxA0gbGenRORd4BdqHKtt451edauUhu32KxFj60bbrns1vkaEDh7tckuaW69qGbQV74d1lw0w05dYYYB8YFh2LGy62vjokX+G/Im98Opjiufb915a3r9jTemN0RvicCwPVAD4NycxvEimq9/tKtPNcAdHFcEvFGLT6D45lt3pp/89KfTa6+/Pt25c8e3KnB/Dk/xIHB30OhgcgkcTeN+5k4sBge4fXNK+/hFYH9AdR+zr/rJ8aI6GPRmixrIxT5t9fY6zz7N6ZKvwJnJS+D8cLp969r0/HO3p+eff3Z67tln/WGGtvnqhdtpCLK5Z9v/9Gjdq6vOTxuZy/04QuED8/TyXG6Tw3uQ6p4Ec5ujvItW35of/hQF2Ao6/1j+PNiSRGeLBMeyzzdSWGA9QyA2GZNQx3k9RLf7/bbgpT+aPvmBD0wfmOmT0+99ZdQ9CbD7yT+aXhrFdxN45OQyvzihVEqZ/cy8sWdB5o80BCqtk1C+LfGHKnODcfx8Jan4oS043p22KP5hPhhe+f04lvrR05qrK2OV3/Nhiz4Wld9SsIwddhd51YwU9HzHMf4VHg8OtHR4mQF5VUDUQbloe7x6OdiukdRveaHI7yEy23ywpzfznByXdz9FxC2kWkk119cq5mUNEM9dvBqQCKFPbtFbAu9F5hBLm8Y4mRRv4VepyW30Ulf3Zxe2Y2Z5sxY9muvBc9ol4M7/ccx2VMXtJ3pXdE4QOCpPH3CLwP3p9btvzQE0V5/1GR2r1RxXmKebIqViP3DL8P05xny/8h+SksE2wR7Uvy7EKW5h4HF4r7/51vTyK69MP37lp9NPX3t1ev2tt6bX3nxzevXN16fX3npD9W9Ob8onrojzJBDo7r178o8nfdSVa251IPBOsJ17hk8kY5Kcr+aqzZwkaiQ1BnnJrzwyjtsieBpG7nf2xBfRb/djvEDq08/Yn8n2SgYqvfpJUQ72DUXsPPbt2ds3pueeuTk9/+zt6dlnnp2u3+DxUhpbtbeyx70oV3hq6FeVa/EsKce2w9PdwWOVvbgkShHZyCelnlXD8ceiqbURHbMGf6jWXFPqGYOc1mwwRGbEDgTSRkB5y1tBVdKe9QOXqSM1jQqBLLQXJIPeXmTYJXobW5+8YWl8ORZvGz76uemr3/zm9E3oq5+YXvyDpxj0vguDaG0ZNYd8jDmMHGmlKnMOcADdjsmxvHdM6azWy6jn3cE0eez1LYpjyiQS8g1Gx9IG66CoWnOLY47gI2XyNYeuuWMlR4/wzaBOJmzmAFzagardut85bRV6n0tmbcht2yd0uo2138FWfzvnU5+21uXFrys8PjKOGdugj7lv75xpqevo8nvo/GMyHd0WqeODwQvBS31oBU0nSXlBshIkwAoZs7xWDEDLK5EPtqI6nWR+LWvC6XhbryEUiojzOuZlPRSQ4L3sklI/1q1S7wcPiSNF/CjKaKf+ydiGlKzbWFD82Zbl04qQslL2BC4Qz3vD0KUu+xVNcgG17FQ95+zed7ej1+yRGRJ45dVXFDDfUaD65vTGq69PbymYJYDm3meHyjgxdKwgoh0fMLewtGIHHJg/dGBLoEtw68fcEegSkLcryEwMHCfg5Wr3T3/60+lHP/rx9KMf/3h66dt/Pf3Vt781ffP735m+96MfTj/40Y+mH/7kxw6yX371VdNPX3tteuW116dXpUuQDb2m/GtvKPB+/XV/CHhTfVsCba5o31PgXil0dqbyCKy5yhvfIPyaSeXcYkLeNPiduCpedGZZ24E/KAE2Kair3nWby+3bt6bbt25Nt27zPOW67YX57KB56HDLyMECusITYd40xoLsC9Nz+jGBnW6bXOcFFGe+/lhWD73GSo7FjBALWA6ZF6DTfd3aT3nLB1jKEsb2Xl83Kuci9u37oC2Ojaf9I2X/QPdRGn5cfPBD00e+9vXpG6P4xPjgp6cvfvHT0wdH8d2AfvJd7SNjH8o4J98JJOWo8Uh8f4gbX4VCo9rziHMF395RvZqTqCjNlSHyOWFB1h8ynQqjffOcLXAxx895Hb8QNojPtlzMgfAt/E7+0MDq4iKPjBIwVf+XsYKCrptgOUFWsJZ5dFpskBu+j75f4cnAWHJ8K78d70Pq2KuHOo7Vb8tB5+/VdyzrYEHko4uMnycNf1MXWaYSWQeGxVlw2MQKtZdjh7bM4c2gnPVqLqnlS2qRDDAwwlDbLNgGqSg+x+4W2A7metolTX+Fqqv6FvqusATOC9gb+A2H+OFxlL72t8Uh3n/88svTX7300vTt73xnelMBJwEuV20BhgHymEGtdFUaI2Snhr+xTZGrwTwa5a23FIwPunv3znTvLleDCV4rkEQZ5whE76juDcm98upr0/e++73p63/xl9Nf/eVfTt/8629N3/rOt6dvir71baXf/s7019/9rnz+7vQdpTwY/Hs/+MH0wx//aPqxAmyC8Fdff03BNMHzm9NbXFEXcQWbYJr7ud+6y33dRb6SrUD/Hle2VWdCTvL4A71JH8y74zrLKCjPVfAQz76mH3xwYBxdrzJjMd+Gon5D7r8WNVdwOCdxFZpbXrgSzW0vGX/AGHnTV/B8hacDZrJTz+k1vGAY87HpzjgUPUDsof+0wD5jq5dof4s9P8wbNqH091zsjFNwTDcb6dZv7xOXafNtxEtf+fL04kc/PH3IhT+afu+T43aOT/7e9EdcPvaVZOV/75OHt3k0+U9+9kvT1wbPV54vqfeBT6r+bb5SzfzdBstb2gssQM/3w4d0/RKXuPwp9SEek9TswQdYgXy2cNBbfOsNorY1N2OpLyQvT5e5dQTpT/pRaRpJ3ShyymxyIZfHa8HIK+lywbbccaxuzR/jQUB0haeA5dgC8p0eB5exsZUJBTWXKXtFjXyhy271wNaOS2GNdE+PSs+uUYdublE4BiyUlZqXRUHpV3b4MbCV7EBlUatM9yH5g363FBnXk0oc3ny27rYcOC/loMdXHWVnjE0LrmfpME4U3H3rWy9N31ew+iZXnRXo8bg66ufmGORhzGqK9BSbm3jczzC10jkdwTFE0PimAtk33nhdAe1rDmK5r5krvbiKjjd5fgZaxNMn3nzzzvTGm29Od966M91/6950X0Huyd0Tp/cUvN4V/y4BLQGygv4336h7tdFxoDuCXYLct+40Uv8g3woyB9QEx2pPlOA6wTIBOFeyuaXkJ6/81PSjn748/Vj0o5d/Mv34lcpX3SvTywr8fyp/XhGhw1Xx12SDq+LzP2Gqr/6vUQXDGSffRqNDxlVogmioxrUWFXVOUdtMqCs8HvLBN+PJ/N0b2/B8O8Gsk5m+rKVaHxu+jiecrdXejjVUhpevmaq2bLkp2WGGbP3r7VG39QFsZQA87Pqer5hUvnWr8p1n/6rc5chyReMAtKHEVyRb0AS2/QB7vKeOr/3+9DEHtB+YPvYH0/SJL3Cl+KXpjxQAf/gL43aOL3x4+tJnR1D7tRenr/+DLxT/jz8ybvNA/ven6TNfNf8Ln/mITa9wCb1vfuET00eH+NuJHjQnv007hRfUXK95ZeJ6CZehtSB8TF3NGxXrE5W5qvMJ1nKIpp422Nf4Khnb6DJP5tOUgAxUdsstZpts+DKzGUb3eYvUVbqWU2/xQO/Yx7elD5avvwGuUhe/TJbPdSW6xg5U/SHt18EtOyD/ZJh7yq/wZOjjvocchyDlTnvIPF7m89pWzenjMiUHP8d+kem6Qex2ILHwaw76NXjYoIxcbrMC/Px0fqHP55xR51tJaVd/nBsU3WmJpX7RD+Iis97/mCja+g1in9R51hnr6Hp9C0Rb/sZRFH3Oz7XSq8waddQpfdpjn0DWq0b7QK1j2be+uA/rYQzuTAPtoBeiTROV1q12C6SUfDGzGoTg82MoPGuYK6L3FUjfU4Dn+3ttBJIztiGd0RkIngcBp03REZ/NF6KT2UyU0gaPY7tL8KwAlqAxA2Cov9xr7FsjJMs/D1YAfjo9ODspEs8P6Yc3/hHP7RCAjuA77cPjNpGzU24XkS1IQfvpfbXNFWDVmUb/yfvHVPBTstz3TeDvq/G+gqzgewTmBOqvK0Dm1/46vaIA+rXXXpsJGWTfVPDM2OKP74HNWClf/tdXqvTJXwsyVTTg89gIHu8rPDVsx/NRxpfj0sX7ceo4ZnMrT9lXAEZ5q8ecAazBY4jN8/pxTIaW/WrsvbbghQJMxV7vFzkHTVSpnvJSuw/s2Faz/1TR73n+4uenT3OPxUt/On3pa1+bfv9j44rwx35/+trXvjT9KfdzfPQT0+9+fNyI8aEPV4r89LmZ/0HxD4LgS+j9rMA/KC/7S9E8zsI239PAMjl4OqY5j3ASfnj9htPiaw5Jbj6xtfNNKKh8eLTHuQJat40MiJ/II+ET3mJuRvc9Oh1V3rZRnNp5pUOK7uBLaR634pRM7NetHJZsvMNyp4493tW3jE8ThFh8yFmOSeZi5/W0A16nzuvApufnRna75vaw1QliM/7uYfTEM5N5m5VE/pS1P6uSka2hcR6wFU/21llZ2VSo6PWjdO7Fym+Nu/9pQt6Nk8i2b3v97O1T7/PKyG+xwzrAqj25AcWmx1/Zkime28yBibL/ce+EoHMErPdPStCbnkVKXXrww7MdTPHJf9iMbQ4heSYMyIZtWVHuz6kTK3Iljz0Syr5vWD4RBFf7+kOvYX9CauKONtKO/XRasjOhLxlvkiLsnXI1WOR/DHP9OOFsTj6rsvIVpNdVZJ5c4mdlkxfPZaXI4kqNY41vjgOdZAOuDwR1X3O9agzfduQr51E8wEX1A1/5vRGAbOlRHmtwybaeFPPYb7Dlb6V8XHR8turH7El4ZBZkDjov8jY0xGb+jt4WR9s8gtg81Fv8yWbiPCTZ0B5gpy5B/oxha0sXYr+ptxH/ePrjBNWmL06f9v0cP//QtqI9Zb1fFlEunuWU5jgeHGsVkeqHDhnOgzd0ZuMaj1/irS6IAPOKgspznqn7lrf1Cbq3gBd/wdKXpQ9JkwdbmZxzukwHXNW212hbr/pHS/byZexAt5d8rz+Ortd1zXp0sH9+4JN161HwmHvqV8atR0/lqTTvEGpsl+NR5fAzFxfszbs9RP8ywGaoo/t0TGaL1Jees8LQafYg9mPEvfYRkbxYJJeG9XZA/KZVOkrDAxme93l49Af+wLo06kd/jiG+kuK7rVgnNcuF29mWkm43kseAbKStt6OgPWnZlBAn8Ds5ve8rrffu1z/R3bpxowJbDGojdGqNM1/SJ5x7qI8y9VWVahxojtaUOHAdB6+Ii+1UiBAfntHGw4f8w4dLro4+wTMBPZsc7c+TYZwA+omAq9VVZpLAw9vyGH4o8tZXQw6ah1/wSkH5ERjbTcg2EcOm/KQ82mEcqhJZvRH4csWANrkKrgAavu2PcSzPSty4hm+c3bCODBKplK5vj6ly+vFuxcc/n+DjjxWOtIDk8x8fEu8eZBxJ+5gejG8rcriZ/w98zLQxjbqVDc0N1hgleBVYHCILtm4HWRqZ12eURp3lBE+5QQlWD3xu6HWx3Xm1XOQLdczr8AAFz/X1GHWs5Acsyzgoj79nfKskyfh+ES4h8vTwwd+ZPvHRP5m+nGjjokAD+en3pz/8Skm89KfjnueLsNGbvvH1St9m5Nh5z4ZS1oHgMEWmI+VK6wKGr92RkR6nTeDpxCLgNEHlOHDMJc41kL8Gblidg5Lmv+/npzV1f8qHx0X1Nf3hHd/pe+27676uEV3I5xnydBIfR2e7TCggW+O8rlvK1NVYVt0iV+XHxdem38+tR5dBn/Nz/ivTl//kI97DP/+hxwu+9+3+bLGM4+G586LyeWDuZv6i12kPe3WxETsXo2wsOtUnXhSxzkqxTGuLc0fVRa7qbIe60Xz5N+rG/PY5rlijTepEmrZuF4bqLa+1ja3YA/HVsWS3CTT369kgRZF1lRJ2Hm4dOWOdiLfULw3k2SLmburI0Sf6DbDZ9x/avDFeJR0/6qfLOxSv1qZmZVXylR7ErRt+3JtSb3jjR05ADWgcK/iADfKGQlBnW+Oqaa93IDrKpSxbSu1DHfz5KyqN6skZT+io2zpcJ1KFidwcCCvvKviqnkmvY0Hm8GAM0/qTE6CP6af9FrBDy9cc4Jafvq8G+2PzTXvRCeznoCBtjGaMZOe+DfnuDyC/buEKj4v++Lct+jGoOVXBn+OEQZGJHHAZeXgijtfIFq8hra+4a5FCnyiCNx4FpibZjF23vWkD9PnT0eU162qDaQHQDPogHnQRLELQPNywfQhfRzm8mOt+zNgU3158cPr0F/54mr70sfqW5LNfH/dCHwPyn5te/FTJS/yS9y6v9T7wBy9eLuh+AjCu8z6qvWXZX3Ri4MT1QCcJH446BqHS5Z2jxMGfGQ6GvXcyIcZ8YT0gCdYnJ/GVD4HYD8yHZGurF5TOorf2c+37Mep765bOq9sSyFj6kaaDskbqyrRsDnnWVchlZLHh/JmIH77iGJFnl0lbT7DTf/Rz0+c+8iV9UBvlR0GeGvPSN5Z/qH0aT5J5h55Gsx5L9mON+zh+zLGqvzyBPd4eLpLp9cfoEJo/B/ylTB19c54+qoqV5PTI+kpd8SACx6V+i7SGOHlSB8djX+EXDbv9vRPIYmPhJy9tp5EJtrKr8uwv55ZFHxl6w4jYXtMB1Nu90VpsZtzY62LDsIIG+fSUf+jj/uIzBc/cj3u4+XUs/Dqw2UD4xUCep1zPVK77ei3VNgBzctBJqFPKvb08XeIGm6fY/ErhrZs35ceN6datm9Pt289M11W+RkDPZj3opnj8yMuNGyXrf7bjKRU6iPkAwI+OQLdv355uPyNSekvpM7L5zDPPTM8+++z03HNFz4x67EY/5DEJ77radUo7NbCUkYEYF3+YSF83WMYQ3cp5ONBDx3qV36P+ifJtwUvrJw8s++/Xpz/MEwRW/EviK7/XfqRieQLBS3/Unkqw+q4RfEW+IPv2X6+oUS/iGIXA3oi7LocSDCEvRB+nkSJmWoSTywKdsSoMXPJ401awzafc+YF5h2wDtrSd33MtcGAgAaiPGWVAPwNYLos6v4M9+KnjvJP3Bz8+ff6L41uS3Au9le9l8uNblS9+/ovFT/0l9b7KPxp+5EP7/jxlbOfDNClgm05EPFnp8CDUnBgHNAdxgGPG4VkO0VgroxSY1+Y8WK2BVpV8zhtdrvytcu/HFtTtUbBXB3EOIz1P5lGogmKviDlgnuvgkfdL7RVnXj+lO7gjAHpc/M7vHnmO+cH+Xv/I+jX+mZYrw75C/Mnpk773n3+wlczqCjJ7ct/HRwsH+/ue3djYOce4/shTap4QNf5LoAyYY3OQ2fjJd+o4r/4Y/1GRtdPXwRrn2B/81FqOwE6msHa4Ugv1AbgkLkIkMF35fZ3yPwRWu4ZeKuu4EHj7bgcBf51TOftBsB2T1RgsbKNrul/8obuRy5rbg/Wc8W3GTVOfcu+dcbX5nu/X5d5cfvSQADFy/GdjQAdrqtGpMyUKnK+dedD5p747J3ent+7d8T/m0Sk/65j7qLn/d2xQvsdYgfpdydHuwwenHk6Cz1sKPJ9RsPy+F16Y/g9/8zenD33gg9Ov/NL7p/e/5znR89P7nn92eu/zz0/vfeH56QUC3ts3lX/G5LKC4eeffUaBsALmmzoY8uuWAmuCZILiZxUwP/cMes9MN9UW9KyC72ccXBOkSxZS+bnnnrMegXelt3VCl6eyx7OYn+GZzCaC8Gen5yX/HvySf8jfkAzBNVgdYMGB+DgsGpG5PmNOCdZWL+Ut/+li/USAr37ixelT2cG+9uI0jScIrPiXxcc/PwcOyw9UfGX6w9+vrwbN+/0/XIJyb9J/MH34C1+cPv82/ZMV13m4lQACJD4uGuOMs+tEvtqsNPJQ/iOeuiABIbLk/czIwUdullXqeZDjjtxoF15xAfNIa04MTqoSKPYGfW1v8yl3vtsTLRyBtpt5NjTKpuZrQHnfm7IbW7QDIl9jt/BBn9f8P8kvInIPKcTTPj73u2/v7Ux9TGdwxVlsiJOX55zGmy/V2J9BHec6OA7slPpY1UQgI6o91rscT98Qq89acNh+fZgElWau44nIE6Z0SpcLOXUrR7VZsM+DApdJq+hMZBIgJy0aYgS6B3WHFKRcgRd89Na6kaO+riqvbVRbEHIlm/afGvRB7TMHV5/39vdv+BuRj/LPtPOHvk9MX/jq4H3z89MyS9H/lKrHE2O++plp+tRn6/7qg/39T6ffObALzj/HHD6l5slR4788GQxkrPuYl9z6GGTP2/KfFNt2g/gQWgNfav0CSVRGGN9ZeC2hp9nkFzrELiztmae/9IvU+7xfx1DrNKg2yBALFq9apm6xfdiPuhIO+AbrmuJHM9iAmn1gf3qbzqNcFJu270azRwzf4JMMAtioi4+chzSOyvlcpNTc0ZyDeuqxyf9liO99zsGbpE7OHtTzl9+86ydJ8EQJ+POVVhoa1Mt2VnbmT8kE0ep8Paf5zYkfHcFxnnaRJ1X4F/8UYPvXABU0//T1V6Y333jdT78giGfTxMebN64pAL41/dr73z/90nteUHsPxbs+PffsbQWoBMkEyLcdZNcV62vT7Zs3pudUflYp9MzNm9NdBfKvvfmaNqQz1RMU3/bVbIiglid+8OQO25fOTTUO5R5r5AiSTcrfvKU67sM+O5H89bnuFs9lln8E3i8ogH6ffH7/+94z/dL73ju9973vmZ5VMI99xs8TVAQylrwOwegu6JOv598WbJ8k8DufmD764jdqA2tPEFjxLwtfbRjBA1c1zPzQ9OGP/sn0Ka4u/+mHtGGPjfprX5o+q036Tz7ymboK+DaAjaSjH4k+14PzbvM4BtsZJlg1CRgJFLBmXmujtwvbKRuO3rGD3kVAP4i9UEAeW7Y36pK3j8OnpNHd+kqZGnwLdZkO+KE9dP9+UfHxz3+xAgMoV7h/Buhj7/F/eEPnK/a75UTs8R/HfgnukBdv2CjA06maW+4Gx5C+TTitY3mYOpnLgSyW/WGw2nWrm3Llox9+BbJmqF/1lbyv/o666ILo9Lpe3qNex20wpCD5Y7p7tzFCYI8PLfqLz4+Lj39ewW0PQM/b3y+D6Gfi8o0N/1xLcXd/38ElzzHzU2qeEFxxrrTGN+hj3mlbx7HY8oNjfBDePuWDV+n09VB5+MjQ9iGFj1jZGyrOjNtRNH+YQrmtSO+1V499Ppj10+xAyw6fSgd9ymVCcdv49r1KC12EMjnOIUP/srA8urSktD5cu8Z1HPJcbIIol8+0E9kC7YOtD7kSHv585Zn0TCP7xhv1XGQCXK48c8tErjyXbKUzWVvgqNBpJWxSXGW+w3OUZYt8HY163rOJ2zqU8vg5/jHxtTdf9w+T8Fi4bBbphMJM3zpxTb78WEE2vwyYWzIIluv2Dm454Qr3A3+CuS7+dQW115QSEL/2xmvTt7/31+rXXdvE79gnzePjfK+aymmfK+Tx37dlYFvpDR0cfCf4p65GpgbYvinwJpC+zc9sP/fs9MLzz/pK9Hvf8/z0wgsvKPh/Zg6ea1zLD/1hxTYDst3XYI/3ROhfo73t+Mr0ex/70vThz4yrClzVMP+D06f5uvwLn5k+/PU/mD72sdwO8pHpM1/46vS5Fz/11L6628JPVNlgHuNGvlL8hGPuuaL3BJheP4CAvKbDDjJfRnEg8+dJYT8EbyzkR9l4Ok2sEL8v8v+pze8r6HS5j5yA+aneYDvu/KOyeUyQrAvv+xw/gu7NcZTM3pF7/PlaenvzAR5cp430xp+/Mc3FndRlj0+6pWP8EPVdhnx86U/vOI9io9s5Srb+pPj49Luf+NL02T98u/859dj+/s4j49nzKe9hr36rlzxzO7zLA/nQgrWdWmNFoMun7nBdsa593zzp5vymM4le+Ez8sq67GGmL85HOZD3+zL6+oQVqy99MQUu7c2+sv9bYA3KrvURZ2whL+xGXgJytohG9UkWpZKIWmzqiTjt6e73LFfD6V/XeHE/aOKmrzu22DZrwJFHOwZ9ebBneOBXaX5cj1x9ct603FYjzoyZsysyD3EeCLQIQbJTdKl/nPxrN3QCW6s80Cd64p2BcQbcZdM8m69C7DU2Q8mdYUgrv5N6d6bXXXl1/8qfeIqpXQN6fYkGAvMLof8Yhto3BA64fztSU1HgQSN+q+6e5t/q5Z7jqzb3Tqp+jlPp0SJ6rONVA2iua/Q6JmzF9KvDPE39p+lOi5298va4U7D1JIPdlfu3rJSus+JfGR6bpQ6Xx0p+O9th0P/DJ6Y+0yX/681+YPvfRF6dv+Pm6H5Zo/sHqMe6vvgSyjnOMGeOkTO8Qn2CRueH1X3XRjU599bM+NrFrrKvKtnQ5idqW9angrdaa1zhl85qtI1i1J2zLAA6UvgHz9DaKC6PBvrZOYDt932LbrsfziGxgjbHZ2/baxNMBHxbHLRMLPb37Kt+N2O6v2+NAkTg6bB9nyprQeTIHAiTMU/bt2PCHQb1bBGr7Ke8h9udC5gGpZN1uSThQ98mVSR/KHMMCRL6QwNhcpRBriaDZV9lEvuI2eAmiE7QuwSv6sjeXh9wg8jRLvRimlZzKVFW+gmKwltm2eUh7dbH1pPjgpz8zfeRP/uTi/f0yiP78ZJqxf7u4t7/v4El9eEQwlsF2jFO3lz+v3NH3u23dPpBf5vhFOM+mvJrrsUT88UCbJyzc0izSysq6rHZZtUHOA9lv6zZE6TtvlsAqF89Vudmh0G2dByz4R0taX/CKkxy2Y6Z2lCrUB3zxtCfUIy1rP/D5wfWVX8Z/pLJJjv2qH5sZYtHOTT4EWHLIIa9O+qk/8OHJiPcl/ExjEIuTq7f3RTzfmfuWbyvo4/7jLaqJskcrHBSTNkHs8E+H/CIfvw7oDcYv5EvTty2EZI0rtXXPyz7pzYNHENGvhIf6hNrWQTyCr+yrNaWRm7XGwIYCez2K2zoq8AdyKXVKyOfrixB95Qo6//TIvdN8KLG49VCirTEB9KJPJl7JDzJIk38q+Pj0+T/+yPQlfhziUy9On/MTBipgnf6gngjwsS99Yvrq/Ji5F6cvfbaCjjX/Mvj49Lsy67ak/9kvvdj4w4cPfGz60ie+sH6+7gc/PX3hcy9On3obrpAT8IKML7dlwHMg3MddIKfPiGtsjkUd131Q1+0FTAFVVj4kHrJsNLW9iqu/vsmlra3N83wwqBeNqVftr008dXh+N7/IHfNzb4yeKvqPpIi++hTvq3xk/Cy++bnGhYdlXBl38p3CSwCnt7muyKpzWStB6SCfAjnJwd8c40FZNsxn73RtPkRjaaOumh3D2q/yOUF0D3jnlPoLaGuPVG8m8nxrir356++Nzpa67U6p25Pb1xuD8sRgj8114CP7+wc/5IDW/xw4JPeBfnsyDTfu/7H27A8e2d937Z53jnn6YGx7GnT+RTLBWg49jt0+UV9rY1u3zJU1ccyZ/7UGQiyVyMRmyZQvheQ1j8SXxPgQWecQ4OhnbPi1NvWq4rIO9eL8J+sr+0tuATzaiRzvzrGfkM6QQTeovUIBtHcE/o9BaT+nHWJ7wl2wp3LsnBKs62vPKxbthLZy4hFMi3ftf/h/flE61bXv/OhH0//27/6tRurB9Evvfb/vHf6t3/o70wf/1gf8T2/g5EwH4ezEzjo41OvNk5PptdfqF/N8JUKv77/84+n73//h9MvveWH6rf/Tfzb9+v/uf+9g8cFpPX0D4ABtn9y/P73y+ivTe59/j//Zjh7E4X4gvvujH0zf+u63pr/9of/j9L73va/4tKe3u+MX/57nH/Ru3x51dSLg1oo/f/HfTT/84Y+m//y3Pjr98i//igNZPlWxgePPX3/rJdl8z/Qrv/prCs5vWpcN645846A+K5voBFzB/uFPX3Yw/CvvfZ8D+tlX6T3LEzyefcZP5EDGfNXXPXFnvi2G22Roi38q5Eq0g3B9quEqvieS5KH78u/evfvuH/rAB28QvO/89ben3/7t33bdFR4df/Znfzb9n//u35uP8cH8a+vHG8wA84d/AOQf2rpM9EDysQnI7/FpnXmJLQezlF1Dqo1P7TiYh5uKhj2bQXi9zu0o9WfrYc88fJAtWDzRxummvfgIIh/0POhlZGmz685QltNLrzfkw7/+F//L053jBKufnaYvrP55iStnX57+weqfon5G2PXn6YE5/vf+6/96uq0TVbB33HI8zB/7kaebypC2t7k+BHxc/Q8/nBvGCUbU8wEzgO8sM9cAl1FUEGGz+AkuqK222f+qPdgQ+zRXk6tewYVrBcqDCBxKgSTBwhrxo/sJXLYqL2eN5WywYNEtyT42Wxxrr6PX3bl7f/rzf/Nvr/b5J4D3+b/zt6fbt5bz9aNge6yWY8j7vj1kqq2uu7YDPC839vd4FFkXo2Sa/ZAPXAC9c+et6eVXfjq99O2/9gMaUo89fxA75cfb7k8/eeX16cXvP5hePn3/dO3msw6SgZ8kpiyf1x7M92TUfM4FyJw7brE2JULgDFjZWvQS99VZ89aIv1qrD7QXjYuM2QviK8BWleoOB58bVhdAnVDt1pcYDb1ln8M36qNHvDY0TI5l+daI6r4/SiQ/W25RjwU+VnE2yMBwte2GPg04QBabAHpxlLQ2M5qtPZUr1pTZNHVQtHnSQX7imp/35iBzOwZfl93wpohm3fvMRugx1ssueVDqanRvM3lZH3VFql3JUcfB8mbqIHX4Kh/450QGqG/k1aYOmvxg0gE28NSXTNkHlAP67YlEYWFXe9iSLONSOkV1ICrPMMw14vGyC3wS08BmnJzSjmTCC7blKzwZfOzGmCbNMfexE3Grhm8xGlQfwEgtNiN62PHxHeVgaz+Yt8SqHrNyQAUv7pHfQ2832PpG3dw+iYgE2xWYF8mY7XFfa/wh7fnZNrvsQG87iF/b/m7LUSXBNvWhnwVe+sqXl2fZKpjtj8+an5q44n9S9Efrx26BXj5iZ/1Ixq+sH+NVIm8L5uNPqj3Sgz7IowyfsvBAE4KH2PnkM/NrXwXMAfbluvLFOWB9rMgveg0+tlxtWmQtxzxSm7wWvWXvyy8QQrCyx1NImoD5VHWk5nOOEi3nhENKHWloLuscQiqG+uyGZxnObWmz8xzQK+X8Ev5cL3sEKlB8hB9fitzMQh6BKzwpNKweW+eTaVgfg8eh2GduEwdUueo4xhzJRZ65CXlfdX4ccORYUyYMVN4/ulYGWRkzv8JLjBTIeT2RIu/UCSvWAS9LFRvwmYfD5bolkThkte8uaxsz9lfExSNv1sjDQ075rnkA6gmcJWSbis22qNgLg+QUi0nOHDeivqvg/28zf8RqjKNqbXOcqNL3YNmfKlXvK5UPa0mBOBMxgmtMknVxuYJvoHgTFyR1cv9U6XXfq5vbJLZOYAbOfA+ZWdd13CtY5UopenERfuzw1Re/sc784DnM/qRDYGsn62oqlDaxwaaFTH1qqEGJTRVqEId9/8OjAnTyI0z2xtuDZ+sN0NfYBV2my/Y8TrlcJSP14S3+W9j58ED/oADs77ABSBGnnx3Iha7wdMCpvGNvfCnnpAcdQ/T6sX0cPKp+99cbpMpjDznoyzHUnFv63n0Ye+RMs+1FxPJ7fm95ezLHkHaeOvzc2hHYivjW+TO+XYnHZ31p+vAXxi0dX/jw9CX/Qlvx58dq8Wzmc3HMzvaRjF+ePrT7GK+nDJ0xfZrV2DOkuzSOvY+/yN92jLkAXKfZxeuMK9N6zcdy6FnXxbVex7Ysjojggtsi2PvH3t7Q7bInsivi26lkZx9H3SzTCF74DnAHpS5Bb85p0euyBOW9bN44X0XegTo/EuaRqv17rtvYztNAwCJDN0hLHjLzCk8M4ojMgaQ9n/HeUslxjJmbNT+XtOtxLCutfJWLCouO6tjcuI/Wa6mRdQvVztoGKF6lIWRYN145Y/lQdh0ympdu0ps2pEJFhM6iWWpla02FYdap896g1S42CEKVLNKPhqx5RkEF28oIul+jPmnHMV7X24PHbuQ7qlexO8LlYUbx5mKUK6W+FqDOsxFwSwE/OpJ6pz44C2xcb0UaPL3oNE/S4HaJ3PfLAVsO7jTdOzmrJ1VIHo7lINdyWwQ/E15P3gD2U4J54gU6fB1xqnaGQMmIALbZ0Ko19eeUZzoSoG+vpBfIRr/zZwxe6jzUGKd8RGdhUV+6XY78NnjeA7UZt4xhyuAi/Ss8XeQ4Psq49+N1Efox3h7nR2lz9pOrD8PMo/ixh9mmSDPXqTddaAPXPSK6fb0tV8Mf3dTl0O95/uofT5+bXpy+/A3xeXzW1742/f64Z9OP2uKfab/CY7XaIxo/9OHznyJwzM5LRx7J+DbDc0opwRu7Y2hvvjkvcrChFzqp53mnTCudhhGZ0bJGtwdm/Q0f+IQ7H+sE5Iv9rpu8rwKL6kpZ9eVULPzizJEg1TrWDc0ZB7qULcf5ZqQ8WrUCpsGf5cVTmsA5MvBOpONA2jxk6gp4xlmWZnvpx/YRevobVHVzMK/6Kzw5+jwGNebHKcelZHlnTta8zBNm/O37kAFd/zhxPEn1rk0OOobaE/ftBiv+4Kkw8wzZIOYAcOa9tsnUulNeAZdq4Qw6BPWW8TiQ47t7q8Ld4LidoNpew2vN41R7Qvd5lu/5x0DmhPcfpaDaqQuvOc4Fjpv6mQPI40oYLzbFUymz+Amcb/KPbZLA0Bn1Ixi2o25QdbSljE+mSh8ooL1z756fm8xldc8J77S5OqwAVkUCWR4pxxMnfHUYmyM4xgfuN/ampTJNYMI6koFPgMxzoz2oqk8g6kEID5vqLIPPrxImmI9coQbn+jWeFY18gavh/lp+8Ehsdy6X7UVjQdWlLflDD4Zgbby0zYip38Nf7gO4Jpr9l+7iY7W9ReSu8OTI+B4bZ+BATvlOl8VWvh+3vjZrzizz7jxsZVblsaHbZ6+gQ3kxZh5rcr4lpfE74j+y5HRaKV6xV0AG2sNKt0Nlgn1Tqzti5unigx+fPv2Zj0x/8uX8K9M/rivDM31x/c+rl8aOHZ4cs/tIxrcXjHfCuPovfI4xt0CMuaIabtNIoMe4QzclhyR55hPHp04r629sXF9Z22MOxTa04vOCz14oo9VCwD2p6JKPVYKYsm49pQ5MlefKM+csLtIo6jU9VBCLAWTZc73vhiR2Osj66CqFCH5NauFkBK/oIkNw7KBZqQNm8pbhirTqhryDZ6XjgqIaoSHRWJNeFymLyhZ1Ol/OZTqqUZG8C6RXeGJwTq8xruPP/IcyxJ4vHv+iXk6etKiuRDObPXvFIz2PAKn3WKXYCWJXuWIIS1uUlvUULPXhjVa8xgr4HPj+fzCbGL4PXKN/jBH6ogXyV/HhfL5QSvyWjb747CXZGQrw60WsIz5k4EA5ge+xm34QHXkPcEl9EJX60IGHLHqiUiv7tjG3gyx28Kv8CdLz8OyjL+IqznzAhVYVuTDkNvGgxo52dfwYDDp8zVeLfavE2Bhu3ebK8035oIGUsA+QJh0N1ckVvUwqd811bDL37vIrhWf+1T7gTqPvUjnLM6R7R8yTowTIVSaQhhggTVq1wa0XBLXI9glh26KyUfX8g2I+Zfn+6lGHXBaA6+PUAGOQzTE6pB0puU7U290SSArO9CnEGzc+496o6n3o8oxa6jrCyz8kXuHpYTvWHI8tb4scj8ytTkEt/kGD19GP+3nYzpHLovsShLdnL7xte9YRjaXpKXyoz1ze418Wj6v3BPj4P5j+8Z98efoKj8/66J9MX15uUK57mPvjHGF/Yzwv1/z26MaZf8SO/zFx55GMPyswAUkgHcdTbbmn2osImnNstZuNeVrBYM2TMad1EuHFvk8p6PmOzJ/MhWqDCvbM2jfXmr3E2iuqfPmz+FT2OmUN+nxmHueppY7bQh484P9u6n9vZr5otqfglos02CCYTn0/P2wDaRP1BNJKK9iuYB06JS9flkBb8iZGlDqlovQPypXsx19HV+i4wbFVOsc0jDnHrVH4W6q5Qr0+mLU5So565zc6obSntxWfmV9Hn7nHgmOO25TRZaFgjzdDPK837DUgaaIZvbyiPK/WcgtmjR3ax1Yi/pHaJwiW3npcdbn5vewhwO1s+p829rCuI9as+HCGTJVvyh6YYJ8iNi2dWRODPKKOf/Q7E/HreTy1ooJHWVGKMTWN3SK90Q6TLSNFR9g4ThWII8NTJIjWHzzkc3zpAyagbbkjFcSSzzhQ5rYRB8CWqU2TH0ahLshgwIuNoJcxy1V0Nmr8nW/rkM0a/PiiDe4E/1lEKqjTaY1bSdgQ+8GKL4sdUHaaKzNowxsk/dGr+7sH21yaWyG6/V7tK7zz4LiEguQ1I9m1a4G2ebSVvwiPInsemINjuh6dj513Xrt9XRSQPS5/Hrbt9KvQby+4nUKB7EubR3B99uvTJ3wvdHuco/if/fJQ8+O/Xhy3Z3xy+sOZf9zOwSMZP37Zx4M9Pmo/qX1WO5nLHlnmpMi3P/BCTHUO7FSd45HDUN+3XWfGFGMA3T24nUGBW+akYn8ISGhpjS4PyqeEGovN8Hs58gvRRi83X5Tf6ps0Jq4bQVUPrKq8Drx7fQLjHgjTxhwgk8JX6r57X2BMFsotIvYU3hWeGPXT1DWmOVZQkPyWX2B+19wnnesP5A5xfO+sNVA0ysJ++5cDWqV7aMPNhOcTkTMj3QL+MdrHxRJq89qDjKDH5di+cR7QGz2kNPOCrOeOXp9vzHrL5DMka821LlBcWhMAOj297/uMHVRqLd+6fWO6wZVnjTZf5ZabbFkFTLE58NBorXEVNBwP+YEUlWUHges3bqlCm+wDOlovX112EExgWhs1IH+dI4tPbOTK+p8Iuc1j+OlgNQ6McjrV8zybunIFnxi4wiEZrgS8eee+PiyM4Fn+1z8qVltsaPx8OFcnePQSJtn47ukDwV0F3eRzUPD34dlD3z6SYBx5/AhZVn/4w9UPGXb64AHPtq7gm0rGmVd9z1ewPi/8bASS3rxRj+a7wpODeQKywUDz/jJAORTkWAB0nQ79UHhB5irAVq8Lukwwzymh1mWltjEvjpLb09/Cc84ZvqrT9BQtVvYR2yH8SVtp0UtZ49nHtANu2iKQS9tz+6Qi4yKHHgcf/PT0xYN/zuN2ivHzwvzUMLdWcKtF/+nsj39++uK4BeOLv7v8ZPAHP52f2v7i9PnPSya2j9j54KebHTM/XrdyvK2PyeNYVc57LeDYad9m/6kvoOtYcEyQ5dieaXKd6fjyVS54wJ7vfYorcCXDLWdo+6Q45LZzOmWnlmHPrB+98j8wjQlAdWQ5CYbcjni+taiqK0i115IxSUdSvs1QbVQQiy77Nu25Z5ZNgItdB7gjdRAsUkXTr3zRyEd2XKWuYHjh229aQ1+5uuJNn/jmVBwVqIt/pxoLaZe8+TUOzqN4hSfGOON6zJlLjK3L4wXCAz1f87pmWFEh++AWC0/pMGPeisba8SYum8Qj4m9tZh50OgZp+nxArlAp61MRjtso1hJ/OLE/GaHoYih0DOihv8isfBdVmTEvGfs42lJvnAbNzMCQFZ+62C496kjUM60rdiBuHcnvMLClIKmQc+hBxHpDYNiqvmPrZrWvt7TDO6yQLXAAEPCiV/B3mls3JMEzl31Vs/SN6nBjSC4bACCPDX4Gm+CXWzNADja6BLm3FJRjho0FwHcA66vcBITtVomkEsUf9N0efPRGvW2IkIlcQNk/TCL76PLV2mh62Cpz5B0ci6/hlQ/YKL8JqOvxexyyDKzGTpve3RPViXz/HrBL3bcqA+Qp4x4p3NDQnmHfhPQtFB7gCv0VnhxcRQIEezkxc/R9XMZxACzKkBey6iIfbI9bx7YMLM3c3FT1do9hbW9pz/O0+XEeqL9MW0jgYyjo+rxTxZh0ue2GGBnnm3/OU1Rd3yiv8DSwHITaxXix34k02CaJVJzGuGv/5/GZZ0x4VXhOjeNCHqlxfMxXHjo2l/qx7HOz8hANi7A9iHyIgMeBKVLKzzIDVeZ8NIJk5xeZ5HPOqvxS7nzI54JBfPNIPU/R8JM0dA5xGaId2dmzQRk7c0A9bhfBNwfXlqsxZwtyOvPLb9tsY3eFx0dmC6NJnnGuq/8wMpeX47dFXWRbn4uDzk/dXPZL60ht1Kt88PvYKP0aelvs8fEP/p6fWzCHAJLENr6osdFzG26Gtz0/kA8dotfuSyzQjPY63vrulnf6Cm+fPzLnoMeCgBZ9kWZ33MRTXbd70Ib0iFDdAT6Lnyro9f1aSgkyn3mmbtvYQzpB00vAWAexfp3wbLqlPfcWwbekysnqPFk/cm48+YK6DIx/Z12mCZ5v8sMhdFry6DDJS6YGg3t9u3+xAaiHMjjwCaAjY1IfuRJd9SKV+UTGQY0d2p4/oZBHxjarHjGKtbFSrg8Hs75Q+UXPPqnIGHe5FRANJNPt9jwpV/Gv8HRRwYEyUOb3AF9th3z01tXnYnu8czwxkrk6ptaMrU6HXYyeEMnYPU/XaL5fKCsg0cfGiZjNjDHXt7puPXaSD7oPlrmET+8odq9ev3vBXAmxz/VXHSnlxnEhVVihnM4HSq/xod+V2nc099n3NcMsW8cJ3aLtcUvZdTIBcQKnSX/jdo1/EKx6ExVDvgMr7Pne8VLX9QYFW32wxwuoS/A7j4/6WfdLU8/+LaoIF4ZlO5WdkrUYujhp/iKHev5ps0wNfZG4NbLhXeGpIaPpuQRlPvFBcYD52qnzSrN4wLwmB7b5IloZuuOYllwnyfCPUFtyXeQLscv86PzA9SMfZB56DVI79NZzDJ4IVmcbo850iF67L1HQlB/nhp29Ykezy5CrUpw7lN/Dth1/OFW6p+315wotYNN6IPggq/BtfM2m1cuvzvBp/ewBj5ibpmduPevgjHjRl76ljyxkqPf+SouVT9ENisen6pMTP63jxg02kPVVAML1awr4qjOiOeGNgFeJ6m7euOkNjICVNsnn1gvqrUZqO5VPUFlXmSvP4rh5+5np5q1nZIcFUjrYoq42c+wV3xNJzAS3Ifz3PzDygcCTDaq2K0GHrPhU6S0Tm7HJZOFTbp088A95bCOv/DBHEF+6fAioK+l8WKBfpCmT3rg5H5ErPAFqA1koh4LjltsPfDVVcqF8mu/g2HaZgHkQ9Lxl9IdenUWV0uaQ6TaAT+qqgvzVFHkWKXQE3UbypNFwXmz6BzEna86v+9BhXers81rG376zFmSj7EnENOzpz5/85XN9rTaAbFWXDeR7/RWeCH3e8QtivnVDA53jDF0nSNa4+2IF855jxTETfPx8qYWvfzVHml7H+WXk+zmBK7j8j8z5Njrc5kix58LwtSZMnp5A36qc/PJPP/iP/GEfqKV/nrseM9rD19qXWTmMUt1+UePjq8+5Oj36lT6aJ/9WPqVt8x/46R7pF7ec8I/3PsE3usKTg2M7ts06BIM0Y3x+r9pCzY+aA1k7FVeE4HOO5ttf6SnQVWShY8rxrbyDX463EDuJYYqn2aSJZhIrfDfOLRxbvlDZPicqXeaJ0k299VXEK/9Bo5q1d12yzHc+GA9mEbWWc8E2yOV0YzG9qVeSG8wjoL3RZCkNOK6bK47D/SMdZMx9xGTZtE9aV5xfvIbNKWgk9L4cY/VaRcpQ5FLPcaq8bULqo3+b5H/80v8gf65Nd+7dnf7lv/pfp29/+9vT6f2T6dd+5Ven/+4f/sPpb/3mbypgUxArB/w4H5ENyEmZmF67e2d69fXXp5M791QmcH4wffO7fz39+b/9N9Ovvu8909/7L/7u9Mu/+iv+2eznn31uunX79nR6djrdO7mv4Lx+gOWNN1/zkzne9573KRC8ZQ95hjMDlavF3DLx77/xl9ML0v/Af/o3Zx7B723x7ty5Yx7tcNWbH0mBz0Qn/2//8i+mF559YfrQb37QG9Mbb741vfD8c/4Z7Tdef236yY9/PP36r//69PwLz0+vv3VHbT+Qv8/6Svx1bovQYL3y2msK6G9M733hBd+i8fJrr/onxZ9VP1576w3ZekZtPCvRa9OzCtZv3b6lPFeG6xMt/bl/curx4p6c556V/HO3p5vz00V4WyY5x4UNl3E/PT2dxwQqeRSm6f3v/+Xpz/7lv3T+Co+P/8vf/s/5ysP5Gtsa34uQ49HFD0Pq5XiBnge9fMH+47lRyZyZm559adjOl722TcMOeXzolrY6W5sdrkk9pKx2DpfBkjvUz4fZVUAtEMj8q3/xT0fpCo+L/+K//K805pVnv57n0Eh5z0nMwTMzWSnHe5anfhxf5gl8H2ef5JXfITCXrTv2OXRdHV+Gfe23boG2nZQPIXzzrRB8U0qg6nNTBaF4io7zTafMLSl7fPmyIPU+jcoxyqzlkq88na520gdSKuhF6VVhpAMzXyC/IjWbel+0GX0Qk8bNB//hxb8YuSs8Lv72b/2d+v+kUc4x93FIWQeEubE6RoMiy3HnWKlUdc7BXTDEfQiTt0DywOVixBczna05WPLruRxfQGWrXPHPXcUrr05/9dJLjrWA5aXrD3KKt5B75fU3p7/43sn0o/u/pHOfYhcHsWpTsqztzP1ZX23w7uBRi2SetxoHYkQHogPs5QvQw7b8l5L3DdXXB4+K8dKOpJwCf0BVWnLYXvedVYi89TlLtDapE6OCZ2KwUVU+0p6s0w8TlXg4/GcNeiOkDkblAVLYuvY//r8UPCv3+ltvTv/s//tn03e/853poQb2N//mb07/8L/9b6ff+Bt/w8Efm9WJBv2aBpyG6Aifrl69+5aDyrO7Jw4UeWLHX33rpekv//2fT3/j139t+ru/9VvTL73//dOzzz07vef5Fxw835PMHQXdzz/zrK+kvqngmQP63hfe52cxY59fJwTUUya4f/Eb/2F6n4LT3/yN/9S8txQw3x5XYgme8elZ1RNkEjA/o2CWuvv3FHi/9B8cPP+t3/hNT4y3FOw/88wtBfC3HDy//JOfTL/2a782vfCeF/x86VONwXMKrAnqudJ8TQf49Tfe9GJ5QQE6/yD48muvTO974T3TMzdvT6/fecuBuINnDewzI3juj8tjcpzIXgXPsqMxee6Zm9MNf2oVOCA+YKPAJFaRk4QfV8SCHxOMlIOOzPve914dWvGZkQZp7BRqcixYl9tC0au00a8JH/gfGkhF/BIli4O++VO06tJP84b98IB5fBqsqn3EbcnQR3+C558bhKWsVBOfT/TmtTHp5E1CRJ6xS5kPT75nUTYo4w499Tccmi+g/IfKbvrT84AySN8CrroupULXS550ZUM4d3wEpkhk7I/KsWM+qZJMpa39pB3wdNRqLLClzFA39nS2SDsYKUuCWLVhKqvxYc6Qd2AWm/BGa/jANHPwLBnKwD51nYbev+QrtJG9Ks5wscl3e12/6pwV1nLL/K7+kCe4z5hBltHrFnPKpPJYI7YtoWpjbbvng3lcB3qZ+RvQZ89x1T/w04K4Fe9MH75PRXwI15ho3vc1uUB1w24lvNXa8UgqpT/227wCfcZjX7HjKlnrUycw57XulhMrafHlsfKZz/UNZNqnT8BlEf30lVmR17HWN05RxlP2TNukPHSin7T2EKTxv46965VPUE3ZXlFHaibtUM58nGtc5si7NLpYMqPQ5IqQrvYjw1AynxzeUa+2fcyGDwB/2K+wwTe0pLf4Nhce823YzvyEogcYlw73D5Kum5U8syTtMEr40W0FlhFv9o1cCgC7ZdayQdqUsmWK6YrKC6eaDKxhfzNusarr69p7xYCv9ArI9Vlu/4Yu6TwvGn8F5rJf7rn1s27Sf5Ii1jTHyWwxoOGU/O6IbtpMOWD2ziCLj5bV8ZJo97XbKDPMEc0brYV79+8oLntlP3jm2xHHE6fTK4pp/uK7pwqe36eT+nOSoR/qtWQ5ZjX3134yHt7TnBcxP1RPVxn1SK77Zq1aVz6gNaZ++ZugAm0uFmh/GzxbdQbjhTy2tsFz5pybOwiepTUfMPKEzWUfPduRIv9IXSZtqfgWcEl/ep2J4adPaA86VXTx7O2bDkw76LgHs4oaLP7xoQ6uL4/DVJ4rwmzat25W8PiABUDnaFcvbwbDiB3DEa6+jsHB3umpNnwRqIWuZSFbuRI9B0O0LYIXYk/M4rAs+qKqp798TVBDCHw1XQUIUH+TCSH98k1ti/wEj3GgcR+yZ9yffeOW5DmAcJsv2CiO+q2MnOMrCuzVk0QSOOMf9cOJoQfwOX3nwwDk2ze0ad5Qu2++eWd6C3rrLX0oeEMfJN6ovIgPFaG7d+9N9/ShhA8WfDi5e1/pyel0Rx9m7vGkFeV5TN/JiU5MJwo4T+s41FgrVbl4OsYq39Nkuf+ARQhf80Z6DDXyLExS6/P4Q+X5UMPPtsdm6ldEfZNhjs12osOjBE/q24mZNOeYd3fUj7fcp8rfUf6u5uI9bRj35Od9+ednrWpc2Rb5VoGFdY0rzjoePkmLWJScXH2CdX4cRx/T4kOUg4fKQprsCBZzoMv1vCF5NqCLgL/LrMDNUZIu7WK3VvOYawPwKbPmvJGo/7kFBYPUYwsbnIg4ac/rinrERjn82AWpmzGyxRuySipAqDzBQXyE63ZGeT4ZSj55bM1+9rYE92/UBYxD9hgQPbc15MMPXD/qeFHFSQHMfI6V66s/5FmxZ2JYVnRDewRrm//3SLBMOufxTXnWc/i9PpTyViZ7QfKksesfkUJfnVeiOvxRIKo8OxdleWrq8zjjoF6LCEQh5aV4TQfBX+WOWxLm2wtcj04FukEf0y1chz+yW4QdLgpwT7XaGrz6513VyV2apjOZe6YyxnvNG9Fcx36uV84BCxgTZKp/Pg8xVqrBNuSxVMp4gqS0T6vY45YMvOIecEUhIlIcwAdO9sgu/vg85VsX8Qdjy4d+82wNqhcy+FJrwgrVF+fKp/KLIz78E7go4Fng2wTEGG0A5cbNNsXjfF1l7YfygTxUt+mIq/bY2/PjM378rPj+fQI1dKK5cKKUR7p6/xc9COn8wNBYTvbQ0bbN9JmJuqKyXW3wgYh2+JE07e/KO2iWHPEJ9Qyz9Rt1u3VrjIRG3yHGzr/8aPvYWI5vB+uYH3UjNkitc/N4L6hjwLojJkBTbXGRxxssWsozz6ga+7MEUTWWYzjY6DpgH0dVZujDjKbrPo262a+H7KjSZN2Pjc91ot6WGIOqvkr4is/Frx8haW0Lnkf+q77QrZLex7pNQbo267eqr1GCGDuJiBYNWuhAj9t2Gc4uxTEob1btCW7JdaDaLZBnnS2+oDr74LIosdjQtZbeYLPfe5jluiaxAqH79ZxnrhDlqi2byRaelEo15D6IlL2RaGC4ykEwA4/bJuiOZWUzTmWzB7Y16gJ4teFUB603+PHHC0Lt8M+NKVMP6pN3ydmW6FSydRKh1wp28W3YQqv8Up3T5UTl+mGXf8zzI/bsa/EAJYiAu/hLX9Mvj5iy+Mm0KfuRL6QdjmCyLDz3R/I5aeaEyZNM4tMNBX83b4kcUI97obekE2svp4/+CkakrKjGYaE6VnPQIIreWK7i0V/pamZjo+SGnutrDOb2ROGV7D51RKfbCK/zb6rdm1L1/ewq1wcU1Zs8nEIdI+fGQC9jr74s1YXwNE9nuYHMOx/X4QtgYYUuA8SyeM8D1Qcyah8fOm0x3DoXe7qU6bv7L3QzkU2fO1LHOwGwafBDW3j8lM5jN3gBOhnjPTuR7fxtferC7/Y7JOE0/e46zju3YF1XshVkVRt9fwq6ToBs78cW8DoFyaft5J3O5cqHOigWn7HXWhFxPi+5rSyWF17s+XGklm+8QR29nP4WzzNk3X/9uaR8jlT0I3eImkexvYu40HwB2I7O2o+sA2zDL73uSwjeYM+IrcKmUlj3qc5ZObd2UN6bS0Fxu60BsfCfGvYP9Nc+FWR5kOaB6i0z0oizNm8wRyjA1KZqHU0Y6KEE6vGvtAFZzehtznXlrlH1tF77afWzdOrC1TLOsaVcK7uHzpPzjKLOctUn82V3+8FYb3NZZ40RSNe5o2xLf5xPQF25XHytcx4nQMUZtEberZbNNY2xYazsEXLiD/kAWQN/B3UcmweMgY9xSk3OJl0hXv0Zu6bM7HQJ0ICIMQ48Vh4vwRPwsK+HuKgeu/vrrVD6uagRZEwrXfigjs2h7AwdUo74yFar9cMmJ97w+TTMlU0CLNANVL8zMVngBIO4wKueoXw6AlrrD10fyJEnjX1YNXkWUJ8rrOShGiDJUaalESxFHmRiY/fmrSXw50rm3Xv3HFDdRB9b+rBgv20vNspOP+gd2CNArkUjoGs9fVBo7WEn/sa3wH0QavGY43IhPhQx1uhjd0vuo8anAmf5pYixgl3GbJHpqQNg0mYzgfl1PkG7vvoUv5PvhHukBN1sLksdfKsJ1U5knR9IPvxOHVv+Xj79YBTZ5AjoCZ7Vuso1f7L5UcdLBSzMxyjHxClZp8ztSutDQmGWTyrEp5zUwn8U2COpZWrtoVo5H73t+HLoD+Uib/Nas5wQJUjljvzwr7Jzf/fkLgK6oY5tGWC+t4FM+oN4KIhstxUdUHrr9lPXAYe1Z4zqxYaTA1gc+ySdhvzs02xnfWx6Cm39PIZuY4213WBtjzzjU6XKa/8Wcd0Xoor6gzZWRUtVrvG3OimvfegyyWe1wVn3b5tfythkz+GccjhmW160SKnDTk87vE+Kl7TI1/GVFs+QsfizNoFdGPRrGe/IVroouDTacXklV5jb3KC4a70gGmvu0pZtDvJ5QYLR6TL+J18RXeLXf9lD/JsMkkYHShs+kpzrvMEk7Ch7SJXN9TG71v5jLW0WavxWstST0q5z2HSV9300IC6i+DzQypy7QNoIhbdFr6s8xx7foZoLqsWDVm7y+mPMam8pzzgrce71+df2XGmQX46h5H0lVKMdIy4v8ueh2wWJYVhfHds5I0HeGl2M49KyPQ+AaLZ9DKk/LoO/Nb6DMWPRZS4D4tXDcRiZS8CuN19YIkr4mp77kO/7yjMWn3vuOQdngQ+kUi8OUpUfPOQHRcaAUP/wzPfanfFdinD7piYEjvN9Cm1yhZlEQQZUEEf6NQBjkgn8GqD/4Y7yuOLHmuJqK18rwOc2CgdOmwPOV2Td3gMF89wz7bZFfHXDV07lFANCrgJIGfOHCO6jq5q6SkwTfPXjT7EsDDSUp04M2RynGhaMzNpvQJ85wKrDBr7ifwI6C/udxUO92kAQHuYgvWingmA+HEAVNOYqcy3ACuC5lSMBM5RxyJXk8PxhQu3wgaI2lhv0dpaH7AepFmq+EmLDvMkxq8qS8eaI/+gxQ6pMW1KwDfK0Gdvdt85b8RmXkTeuPdAcoFk+7SNXFB29yRfGQpo6hr4KLV/cM7nCV3Kc9rzF2eQ4AYt4+gBec5WUPH2kWzlmzB5OFPQOVY4r/6Hsb10oiylJ6fO+AFnbWHEX2HSrsu1yrtgjvxKSvYAcNpDSKJgH5jETEM+8KsmiZsa69NfbOHxVMhZ8RUUa0Xl+NvvkIduw7YXnvFQ8K6Qbosa15FknXiswCl5fKsfO3K7mEz/WAeXqEbC9oZ92Af7MNlSOnY4uHztmDYNzfdO1HYqiPu4w/EGKnOZGv1JonkT3fIAXfvbIZZ9c63TZgBbNV54q9Vg5xqm6ET48KPrVN9fKhtrDP5X84XHsX2mPWyJ8VRppleur/9KvkHuRBeelRehq9Nh7IeV9WwUyVA1EL8ehVbmO04xHwPsn+z/rFM/YJ9DlIo/SMcfmq4qqQfUm+w752Fca6rI8kQE7JhkS236WLLYGXy/tdiby8WGhpS1ZEMmuE/YUWLyBkqGPi/yAFDyXyI49kPmGLfNF0Sn/am1mPdDOlvDWHiuffRsLkOtVwf7vfdRM9VipL6iRH5T29Ob2gNfz0Oe45BYj9526sYczZhXsDr+Hc9evnYm4Xx798smkOsv4ancdUdwHsx8tnzJYjitakVnOOVs6hsxPwLkj80xa+3boHGOlBPLaHXkodYtc9Q/JUNpcWu5Y2rIc88f+ALVVIj73c240R2X75gyrBzXVtPNbTQyb876CaJkvPqzoWcFKwpxSX7JWVN5+8qJYjVBrULQnQ9+aacs8WZOix6rBvnFUHSdUpeeV3mlrAUcek2VzC39DYQ8yiwvYkGYp+aenufJM4Cke/3hHAOaGJVLGcVJlkY2OjYpNE8PI3vf9qieIKPi+pePem8QObdW9q+nUHrhanA7xTnvXtFpvOkiU66IEiPOBG+awzUkn9qn3FXIV7Q9l9ZNhQcYDMRYultDipvqyWzbQz3289kh/1lSakxzSkGFbRWPqiaqWw+A+mIshPJGU0oMx0cLJ1WB85N7w+u9UaGw2pK4LRXahjJX7O2wlT4usUWWV4gM+HfGngRrTkKkUHdkZPm8pSH5bn1f828rMn7btG3VF6Wf0tnnrDpjnVgTmFcdZmx1HkD0YHo8TpFyksRibYVKobJR+HWnxoWGDdpa26tWx9WkmXrQxylvYfkPKrBF+CY5ifOiIrWN25/U2Uvz21qJyeFvE1tYeZXSO6QGPbavf82kLy0hlnE/dz7kd2hwmbHvktxsriF9pk/JlfO5AitF2cKp8mpltaa50xG5PtxR+x7y/DJnkU9fl57zWCVmXB493yiHz5nLlOeK+ICLQhzE8M9hzkM1x89pxVoIMNEXxYh/gY4fbse0yPssO3WBrZ1tGu5N3Btlc9lZIL6lkDWYvwArnMjzrc/A82HbbV0Jlu9p32zInT2s44sg5wMYW4fGOTd9+NviQx2EQfAKcunWy2rSs3w/hunGMLdvaZy77aInnfknM58xmKz5AyEAVhJJqfBofQtPjIoo+Yxh4PJVaDnm1mWOWNeyAdIC+JwiHOmgt7XQc4znoH7R8wFlsHtMrvmePaSWmvOt97o7N9TrdYq+dDm4X8sES8TLvAp01SjZryGRO1XRL5XHJnAequQaZb6jA+RrnQMboDn7QTaIz+0CZNTdinS0WXsmHgkXjUPdJoTldC9GB4Sn3O595oRI8M6lXA7gZGdZqvkJAjInO1dn7JwTP18avCNYisR3V09duk3yVl86x2fJDK/zTYWTZ4Mg5KNPL9zs7kMXmoiuLptQZo13L8cdiHScBgGXqIPrse4OVlnDJ1IStsSomC1epyvZX4wfN9zn6vfxOaelrcbIIsGUvRl3A0G5RfnqLcft2s0pzH6inH6GFv1BA3sE2ecZBqa8e+/rDssEdxbDVbdIXitv2ennPL3rlTXbI6n2uW/Sr73XVZ+H3sYtO6kGXBfQswVeupPlYcVIReU6oHOrHbn2cKu89UsCOabQTvUuM5AFiSwaUlo+bc4VRLUlMGeopk6+ZqHIbi6TBtlxXGWikGsIeM8GzAdvFfnLQ7PALk1s/CtQsFJn1+B/Cp6ohk5PvZYBd2tj3pbD1oXuSsUem6pd5M8uPFGzrAPkeEB9LwV4+bdcVXaD8yIk5MmsgX3r7Ntcou4yr6y2Cv6S1iwTlx0X2Cq7rHzZkxnO+HQvyvQwomSN96uJByOu8EXKk/Yqj9/FLIu3PNlJWav9cGj5tsO1/bHX+Qf9Uzp54MH4UB4uLHy5IJlLdErqenyGYstvXh9tSXcYGsE8jLZbrD/1j3GlRASSMtENdyPaqD97jVe+9pNkKr1pbSBGE3hVMVQfn88apiqH41e11HoR33tpHXeDjP2hBzaXIdXnyOQ7+tmTWXmTIZ/mxDkPdzh4urk8767Yuh/i88UNZl8RjLiRoZf/0meAC88jOfb1Adg97feY4lbeVIsGsPpj/G1Ab8jvyth96HBzT1z7iE40m5F0/ZUEkz7kVgJ/mztXDgMmiaaVBUuApOmOoHxAwnskGA66g9uz+dHp24n9gq5/mrq4YytZVjZqqPpCkKqYZBsgLHZmMouo4oXArBYsPFmWerpABrXcmaan1SQLvljrKP7Rh65b6+8wtLctyw4g8r7qXmIUhPraUMhZ8tVc2WYyC+otNX/UVX+8a0Noo3Ec7xVudDP14tPEPmfGtgsE5PBn9GFCBkZBQ+TYIeCGR9+a18P21mTezBdlwkM9XanZx6LFgoI55ovoKtLYedrYtsJPxV+rjBk/Go247+tNs8IGhnh7jYtIQi88L0DZqzP2VnMplV1WesSpPPA+cT/zwR/+oGSkg34P0+X5wOaTmhm/M27qyx9WY2jIwXf1ZqPiBdQ3aqzZt0zlhDkILyDOE3b+LQC/ncTJD7z6+Iz/gQKa1Fayboj5UqPriRTYbNN3D57W/Kus9gbT7w2JrmI+h0HXh2U/IDNU3VepSH9QQwyjKscDZWa6EjPmYqM5f+yrraStKnS1J/zLHoVS2csNg9cJCzI2sH5YLV8nQgqOdcYjLZzpIFsM6jvQjmH0X4lt4pPB6eZafE2XEWwLvSk3MeFhDFsz6Qrft/WiUK60rSz426gMnS27jybFLGza+WSPmHYE1rIfO0PPBIi9/PWxr/aWt6DaMMdtD10uQG2zz1B/YFrqcV0jKkiXHE0gggg7qVnZ5yWT2u+IJ7Icqm1T02hgEKtF4yya3GqKa44v9BO/2l/llRbXBmkS4AfnYtiX8kx5DvtffDlu1Crk1StUrjYxlOrlNzXXmjzi2NZel7D4oza1hgHEClBlP7zUq05THF1+Uh3w8H2qth+ANCjxemlBecsob0mszT1hye/3cQ45Dh/usV/iXtdWx1aUdjhmUY6hKpfJZecdl8PVaASayZEXWV1rnQFVYXb56cBlnHQ/XlBLvddzHnjDKyJIgEdnAOpW1HLQaA/mkI175zheG+Iz6ODaoVWCvXK7xoMwYeC6IT1p6AbrRL373yTrqeUfZ1Jio0mNUvZ/rQH3rocXGj37w7GImJ/9s9+yzzwwD1i5H9SLwsDHvbuKYX2axxb3TBIn88IebkD4yhjwhsPOj4wRPCjYDNpHhUAdDETayvh8biIf8HBSCtCHYrijtOjBiwjBLNNr+HXu97OPwL7Z8IhxXrX2rw5g40K1bt/2PjnObAxwsHstXV6sLJcJbZBWgPeQxbCf+58zmrV4JX2tML0b5Y+vNF/rgqb+wVoDt85PztfH6pFisBnFqlVRRyFgeBbOYZMhlzKqAJWwyCspR3iGLlpjR29zaW2Npcw8r3YH1FdYieLTpH1xQyrzhw555LusYWcbhhPMVMNR8vi5Z/2y3zDG+6NAsLad9+ueTQZrdQarUasu3zCBbJHWeDWXTT+SEjOlSR0Wt4/rqk2LxFury50AydbIunXOBDH8ymxPlwXER+aQp8i1iHRRFTtLckLEdEewKCHJUhBLx8QgFPX9ZHOpoDN1mHbHUOx18PqA5Zco4VXnIHqMESrG1S3ohRzve10R0dyXT7ATbcacMRecQqhs69JX55nefeas9YF+EsuOssW+z+7H20f7Qpu0c6m55x2QgPKI25T16EuCr155eM7pJsbf7nNtFyOfERbz80Wjozecw8VDxsRkpQI56AMcXABhDHY6sH2bYoyDjsB0PH4vRbkfxUrec+/ZQkoWsXR8X6UJoU+8qjQk2vUdu0O3UWIkURDqQ9Agsrxq9RQ7M/dj08bLoY7M3JntADuq6l0H3+bCtGglEFrvindOEfdDLexH2vPGXXYrVxDED8KtO3pSaTyx1HnkUdOnDfh1BE6O/tct0yA8Z9jq8rDtz25Ve7EvVZ7w94ynwq4InPEtXmx//rOfHzI3AMQu5L1aAHkQZIs+PivAjK5T9z306sW43VG8KZAZiJyBPoJITzsxzoFIwv9WR8+QgP2iu88lD9SOg9z/+iYF8CKSvCZ6RSZ/pA7e2zHbbFHBfoR7MN9gHifMc5JP7p/pwIfv4Y1kRO55J+ebPUdheax+dkacuk8f8Zoucy/pjcz0dTfb7yUqIsVHdzhRdYfahFrGnbmtvBds9UjfAxAcluhybbtPlkV+wIxOiLKpPox04zDjSx8qbPOfEm+dejXUFzSH6G8uIMObIWnpOab/Y27bX6L4bw/SsOqhlB9UHoI7tvKDesl0uPPrlDwd8uMTeghLH1mJvi6pd1hGbsQOBbgioLnymuVmVrPw9xFLntmyHK0b4PEiG0reUQew7CN+00cdiNS5PAI8jqU9IwxdInlRep/Mx1XwFN/XNv1lnUNDLW74bJa8Xn2HoOb5UO8OWJQpb/S318diWGVTPOWWXY6G8KxfbSS8ztH0dHZPfO0Z7vKXdpY48/u6ZjjwgH9qzfR6wgobb2ehSrmaoDS3Y+mDIxGwHfyonKD/Ktks606jTsSfo9AecxfSqnS04hl5TS0P7fgm0G0qZ1jv/oE7vDmpST3nkY5tH3/HCBy4jmb9xuawVkgaIFi2vIO12WFZtdL7XYqj1uWMl/4gyWx8eFYs+aWgfyCLOmKY8g7zcghO5evOoDAoydkXMM7Y4z2IGitz4AL2P6B5in3sM8aPmqzEH/yL78ojQsanjA9UqqFuQDrEavwFOdzbALwPyUG9M8LPRt28v9zx3tUwGUh5czs9MV8eu+6Hm3O/MldW67YHr1GUfn7yAYo2nRdy45ZMID2Kvg6i6uTHpMDjiuS2deZD1f9PKlm1mMFXnnGd9feXHfcupr4ewE9BTlj+q90PdHVQP/4YsYCNhAQNuHWBMeIAIPyLTdQgu2Zrr6R3jqqQ6Og//bJI+yIY+nHBbCx8M5qCmBGzPpdE3QF1d6V+Am8zV+u9iMeZopEtRrLJP0qPM8NAXWvbHCOpE3DfGLTdQfbWsvPqUep/g1E7GhHd/RTnyFXyhV2NDPu3PKe1pY085iCxEMyCtVNtlHzDHzKOWCjN5W45JB2XfluamaduargOR73pYz6vsVtvKVFPIsk4e8EGKD3iRRE7yes3jZLui1mWyNZx6G/yt34G5qIvywWIL97GNacYywEbGdUbaU8rsqZPtw/FkkhIuiZq3tFE+rg1RwjfqGAcfXyUeZmHu10h59zwgryR+dX87kE/wS2DgO3awNeRdr7KvsiE3zDgVn770q1cZm9mvHaTO9kaZPMe02sF4aPG91mONE3OGIvdrWh+bsas+sMZKC7BnLO2Wfsb7kA/QrR8Cwa+hD5/9R8fgwYOxTsR80E5s8OLvbGuUsUDWviuF6w9ms84YS+xS0hvE/pRv54bFQRY9gloruVeWtouk2fwFtnvc0ArILv0pdF23gv+DLgIysbfNJ+UDRA9oIR8P9c3fznLeGSl9rX+ylz62kB22VFCxxhFbqzZEWaf+0AJfxz8jZRlriaPGyXlfwo9hB/g8OdqtuWyPyra0oC4fpF+g14dXCcexA7/xkXEYnKGLX14TAqqsUx59l7wEyzc5Rhvkq4+C3k4YW3RpuPmTdQC4hUODNPSQrjnHoeAbGsAtIxy7gnovHf8wBg0ewX7/l7TXg9RtsWcH3nnyW9sA+bVOzaEuu8qbGN+KpwqMPTaYCfvtB54lY4Ng/Y7Z6BojB1vwfMZmLYjB1BzURt6PFVj6MeQa4PuJYORFTpG3EexXTbQto75du1YXcaub3OaEXM1Ty6VN1XPbR9WvYdXhv3UoC9Uz+LLOLRt+Soaknx0/kBKkkU6gruiyKbCBwtEB4Z8OFUjWr2uJIxmu5Hox25UacD8aSHZYYBXYBsuBT/AOkEPG7Yi6DLBfyhK60AlcjJ+0b3mVc/V61Q/VpbylAJlQygH23Uf1FaBlWZcK7n90sK2OzPWeUKRdY8HSlnS0sCnSDVOzu8gt+fSBslq1b6A8LXRZcmOIxCfv3tjH86DluBozt4c9pbF/HrYyKcZfEJuddwyx1+32fPyMjxw7iHzXTV3yqUM7fvS68Of8aAcs+Up73S5GWyDtXgZd1j6oGP9mXjJLYmiFuFyrCnnGXHy9xd9H8aWDI7fVvWgMsiTKkxQWG/ZVRa64LSfCQo7bo8LrGD0R2ns24IX2yoB8xr7WP/tQ7ZlpgpEm8f6MfBuP2INSBrWXVgrgp6/cZrSdr9B5ODwGaz8CdgAHNauq5ZhedCwDxBe/0CkK/7J29rDYvRz25DsveXza8oE9p27wzA913sgHnd9R/LLpcRB53KmjHJnBC9X+LNKEI2e/Ds1XmyLWjNeNi+WL6yxUSdDr+rEJb9ZrHtUHgaJjsI96aba6gBVsOTBRwR8WZtsFZPGZizfo8zhRZEJlMxi7mNYbH355MoQfIzpkL0K3m/IeLqoPLqoHXSZjfRk9sPR7gbxfHbPkGOO9Y/mzwZ6n52F9vI55Cj9UqHboZ+/r04JnF88ovsv9zgoAafr555/3rRtqsZyR4yFA6g3am3R9AmZCPzg7nU79O+oKjvm5Y04UkplPRuLTiWdu109LA3/dST351g5XrtNpygSnxMl137LF53oQPcr+6eoW/Lt9If8A6fvDJAvQ6agrN0tfQR/2VXvOLbykQfVr9Ek2AcG++zaCfilJxNuF0sX2ITQOXFHCG8tt2rJO+PuTBRkCjDr5tv4N2Zx0Qf65Ke1wnNeofulNImyWJRN9bLo9pXu+bHGeTOoWmcWmck474sOMZrvXHdpd6jNnqOv1AbzIBEi5zzLBxm8Me72tmDs2PlF1XcsHx/JBePgBBTNfL2acr5qFxMcfyN8ZSS99YOqm7rLY69vclokT66HvHdRCCdjw15v+xo3Fr5pzzo12AvK9Dz3d8pGlHT6pjyVpdLmYdrlYuyCo58XJu273QUcpfE2f1T31yLGG3NelvRBYrVG9ALxQ1mAPogFpjQflUCEyoGRG54CzJc/esVzNj1xRbKAf7bK1D2vN9Wu57s9l0PsIZSwAe13+4S7j0SnY5rcyezzg8rDtb0dpA37qdmjWO6Dioz33QWV/KBz5qh/jPPgaffMA9XhguTa3gpSPkdfWSMPbgvA21I9xrtz66m1DZOaUl/130d67v+SavW3b9Jd/LAQ3NRzo++o0aoOYm7ELfN4Sw7+aSbuUB9K/86jLbbHH35ML+ljtwWOy0/+L9PYQFcYadL+6NfMfw/7jgFa4YJpbdi4D/CsXF3l6YtqYKNki5In30lvKl2vxOGyjkebTTS36a9PJvXt8n8HdFNPzzz7vx8ylo0y3OMTXzf7HOPPrgOAWdWxQ9+6f+IRR/4x3QwG1FsUpQTkdrsWWwJUvHTmpYMGdLqaDS/+zHnbFJGWTQE1ezDIEyNgL3CH5loODTRblfa6GU4/fPivJJ18xd8uS0weAsd7xghf//PUQ35U3n6tG+pCRg1N+MDK5iiQ5Anv0aIIF62CdPnMFnTbh8cuJ+mAixPf4Suuw+tV0GIuce6FWR9nvwrjq4I1CNvC57FFUOrL4x5NVqrOyq3c2G+555h/HaIfxwJ4OXzVwTX1WHc9adCAge+XqaH12AiwF5OL3DIIRJbZhhuolY57LwghY7Av6+nN7xtCS0yaHeQHyVbeHZQwrncdng+6z55FSU+Oj6xOb4J/rHSeM9f2bPWXM6tiYRtPMa9ztRHACzcAHaOgA5JrECl4rGfvompZjzogzi7itgLJNI+8knKVB70Ezr/jb8cMn5n6AnTrO4pWBygdHxj+w7pDJ2HDy7O3GrSW4Hv7jR/MFbP2tfi7pHhjztB0CtLXsHpCOvXjVP46zC9b3zxSLg+7Zw3GrD08o0vyBalpUv/Blzx/qvKYxO4gy+4ntyBl/IyWqYFxtUD9sLX0nhVfzIcd1HgsTveC9pH2bgNVlWwK1XwP09O7KxUYf554PiidZbzC1N6IP6JeNGi5ULv7NdYW9sQLdF3K0YNqRRyZ+Jr+1G34IMO6nGmvGm+A8FyRcP+bffMyGDXieE/yGAMeevDuNd+RrVvm4ZkycZ+6MNga5/VFnvmxz+yPkepnlme+B228px9F5/kZ3rSdGKIAfPcDewTnC/6jX+O6rqUac8z/p0sfBF3FbBePsGpng5yvg1/xCbr0W6ArSliWvOnxE2uZFizTwyIgkQTAvn0pWbStFdtuvRQfaq1+w5ae8nTvnYc/2nt3Ou4z9kmf8Rtk9DyhVXONbixgMydf4liT7WY2QOHNzVQYcA/YFprmP8cOxlhlnKcytxW/bX7xwW7PQJYDu0CeSy/EO5vGRT2ccaqXmKC2xJjzypUE/BbGw0ed85kAHPiOX84C1uV+Xx76daVPnhPrc8/UDKXY4jg2k0x58jV7q6Ro/tFI8gtFx8KSQ5Ujwx6I/UTDtfyzEEUToJMLIi+cTgqgjZdsUEmCD7iNXqE/5x0dfRS9YN4oC0vxCnweZgt+GD5VT3keByiLyw8ThuFTZvCHjDx4EnC5Htjbm4g9BAz5NLBPP9SuRYV/EmJFn06w6K882Sahx7cyviUILUD3Ls+q6XvIBZT/4XsYiWyIlFxf2kDFCx/7g+7DHVsmCWv2DSxlepZ06r/IoyQaHyodLbyxg1yE3UnMqfwypW/msfOgYmNecSHLPay06iHFe0O2TO+5JjQUnCJ7cYZNC1+HEKIOr/pC3z6kzdygLqS8yIxXmVXZJyfKBil8Sk9Pmd0R2O0a9bDu8VFVDUzJoltkq76F8qDbOAxIccc+hUTZG5iIbx3zo/TgG1Y6UI0471V9KnhekGzu9DLE3EUAT+J6dLnuf69wCr8LMtwypeATOtrXUW2YEUdBxZGwOZdBj7Lr+7IfUfM+kP0LAXbeTD5F7Y7/lRQ9+rznf70LXDZIvrxYge57N1J9HAXmvcLEc6FLvCt6GLQr8jTxVDEvyBXI6Tr4og8WSB1kf1hu8nlZdpfZhWKX3835arFkvoDyP2MhsZY4hcl7TlfP7gqW8tVkropP8lzhUe1r55brwhNhBPvXhkULzMWjo7XuMx7qJTpDylrbY1s1zbSPbZS6Dy8gea2sPy3pIKrRsYFNeq8pksngUt3QxHk36Z40+654eWGMKNE/9qDomJz+pneA56AcsV+P4enH19AsRASv3OxM485xnBOvEQLaCGsAERoHgDRBMccC9YaicALifDKAlINWJRjJ1EikC8JHLD6jEb25Hma86wBJ/mWDLRE871CXwLTkRfHox2rfc8N95+OQRtYZklZ+bMVd9ltw6eBZfHa/tj8EqubndQGV4sx6p7JSMSA2nDgvekJTz2riuU7siMQI8B8L4JrbzjL3s+Lm4lId/IH7ahN5jv/yotKP4i1xgf/RyWypUT93b4Z/e6jLYgX6OB0jdLMOfqD6olRzELzB6I1Z/LTd8D+3aGkg+7W7r94AsRDuMVJH0xDJ1+0nhjzxIO7ZVDI2NqErGVgfE9twGifK8cswWmZLDbhip71SofviqunILv8sUv1NHxqXGZsiSLl1awXIi378MHZHbAqtuWzr8U6Hn78aXPR+T7/wtL+WO9CeHpvpITvI1oZ2vIDL1C2Vfy96l7UnlooVX+1f9o3TJd/0H/MOz9MiX3qaedBC8PdA1d48Pf3OhQNn2lA/RNx0VE/+IqNFWjr4WLA9fZkruEFtfjo3xlpfynny3ufV5HoPGCwWx2W33fGDbsaVUXawgTxyC37meuhLCgUolB7984YVIq4dPCpIK2LZ99Hm5imOjZIjJU2fxdrtmYnP2awA585Tv/MsgbZDWNwdF+f2HuvK8gHH0XoaDHYxx1uowWrNKqYoOToT5mIjg1fcqC5L3GI1+bvvkMs3Yt7LXZYsO9bfljvD25knHMf1jOK8tkPy23WCR1SocY1sXmljnWz1mD4gOpS1djEeTfnwc6/P5qPlZ9PTA/z1q/T6Y7vq2DTg3pheefd4nIGg5ZAKf3uS7b9bn5iPp+crhWAD8wApXlAmS/PsoiOhA1gbPdlodv33rxnTj9q0KnsRPOz7oEiEw5+unedOAp7yDbAVKnFju3L/ngD8TJSlggLFJCp/th9tICKq4MPkMj+K7cXO0WxsRi4oyHxr8y4hqxxbV+P+fvX+LtW3LzvOwse+3c+rCIinKLKuKkkuMbIeWTSp2LMc0CzKdB76EQQKDAQKFcEADgQCHL1IFQQQKCPTGFyUB/GCGT3wIYkayS6ZUdsjQhi3HKfomiVSJkqp4KbLuda77uvY++b+/9X/0NsYac+3LOacoEvufq83ee2utt976ZfTRxphjzmUZfZIMm2V3HMDrnU6GTnLtpjno3RneVc5d+ky+U2fFZwd2kIL98nsP94KPyfgGqRq4LPLHZ+LbJxodd0D51QS+nco/g/EvKCj1RY+b0TiKeeWK/FSMyTXSlSuqowm7Lrom5tXLV5Ve03grXa7qhR3JlEJ8SYNLK+Jdt9sQ3zP+kC964NO+iJ5C/tJo0+sU/j6FQOcNhn0pyicfsq92wh+KIs37bt2stpkjysh8LVPzVsR4b2lTX9lQ5MzRZa3/1abfC6vvAna83hlUARusLH+YWU0Y9Md37Uc5YH0wtkosI+8LutGvSRxHNT/1ix/osO6K6h/JjB/d5xgQMXf+90iu7+ZW9PHR23rSw88j0JXcVXIfqcZLdanh+Rq+Wj+2BThdlvyqQ16iVb/phQeKTx1OJqXTsdcHKSdlruhDAB8J+xR3ZC/pWHQk3zH2AMgB7iB/oelxfVrmO8kyvN6JVpngOroJqosqX78/LkKuPuEDgXv0eh/JhyqwFnPsYdYf4x+kvmVmu0KtSSqz54TLMceYwjaVnW4v+dijRXGVlw+SIXV7zqB5HtR1KmKEV5t+p0x/OPaHDHuWVN0E1L1u0qfBR3Xa15jTX6/Z4az7JPL6GGQ/NTfnIEEFlfg326dG6tIPeVd9tm3GTfmasuKLeKYX7bSSMerovDVP3dY2QAaxjuz/VryWPU/SIzWtJuu4CgHczeMWIT+qoXVOekVr0P/k5NI12ae+u2vE19j3lwQlZA0yF9FTYVzMMBY1QBwHJecdfwlyhqGBss9xM46dwet0ESJPmj5T7vN+Si/o/OSPEHm3B2Wupl0K0uGPgdH4uoqI0bk68qw/aqRWR/GmdLUtQ3v/A2uvMhoT4YdYK5f6I38RTrWRvnfYpth0tQMbU38ItUdotEaeaEZJisnkIDsANiXlTu2Zf20D3LhxY/3X3B12TBXil++GaGHgQJzjju/Z2Zl0EmhWkALFHrr8ExZ/oVBwp4ZtQwcAge6NqwrTRh106l91UzCHN2OtN0CZPtB+2j4bv8/s+cNX6dWJIySG30hH34YswF6CZ+CDQmKCbB4B4Z+kYAPx9Kn1y6iyg77BcYYTraiWfxHOWiR91xH5p3VcqeCAmBOWhil27SMBj//zoXTG4ymWDaLM1Q28oqrjvoiuSU7QfQ012aF/2LPftDko6OVzspGKWYmzTZ8xPCDWARqMVHjO61XBOCXxhy2PhciPhAwZ75736NHHalYYssk4DzsCkh7BzsqWNuUxj6YGmqhVx5zxTn6ur+lDpWyAPgmI0nJfi+dAv/TSLA4L3WYHvMvytsivVS8+4TtSaY+8ZbQvOnLDY7ujjC3UdQKyszzq6bXvZ+pZV4SUI+QI096LIfUvGussiaRdlzyld965oiCWva/2LxC9nobYSyo/A+QEyZYRFPhOM2X13+nI620l9CHm0a0cA7unEJ+S36bDT7WQNkJBz5/COp/goELaC/q8pm7ngdl3TJZXFZSetxd0/j4fuhjTB+u7tWN0f7f2i9axNVnNmDrbesXviP3i0955ncKe38vk42sugms3DciLoz3WP2+qUsg4aPOcjkAbPgcrHxLTPKfi7C15PxSRJh7jnBisY+yDs9aC91Hz5njQBs+Qh5CTBvZhB+qeoo59eY8u7zb2/J4GR/zk6fva/4vAAKoK1cgyVuMoMc/CDT0bnk/7OfEM3boImc/1nDqc1YjVazju8XhGMO7a3St45ot+MPjnKNdvXHcQZqWhmImhIYgF5zbTsA7++biEFjfR/M4bVNnkz/gCnzZ/ONjm1UHb/GIGwVoWB3WiD/jSXf7bHzZJkZEHCXThPZBfLBHsIc9vRq/6wybgZ/NoC35sRY805N4oSKrHBUqHO30WCTVes/8VkBcfPwzrMn2EPVC2KqZFdfmTfurs0yKNtYKnutNa7ZXO5EfXwbMEviM5eKVbOrkbfUljx110iHF08IwdySzXzpV6afNcfvQkL05kKa86Q/8IseFxbXoOEBlHSC9s+vET+qJ8QHBdadnRBMhOTU7mLNj7UfObdF3pJ3Ba1u36+W7p4qMDVv2x7qPj/m7dWBF/gn058JjYTrcZMktQhgJl6aePZlkJqpnSivC785LVWFadUNraA3787Drly7ZOyqTM4wqVc/ebw4ETak6q60bYTKW9F8VF/QmQjmW0aY98lUV8yZZ7WOPO8FY+81D2mRAqFRjLgvbS4pMnqJZ85OdjGmXPeqRrEEZDtHZ+HkjD24K5qfHvdZKvNcDqEMSCGytdL+1EdgrWK9UNUj/oviZPSp8D6qz1JCO73s3e2QPhddvhxdYhWaOg4ngbdXad6XskFEweJdovf7f8ie5jh2bZ+lQgD1wWqNPzvdzRbUcvOLIVE6ixHvJbyaYId2C9rBR9BMrTGtT3F2PIKgtXeydtSoOU34Xmlzby6xvTv9RycDPqUOx9kA2lUH33p/J8ik6jjCVW+liA/fiA8Dq/l2lrLz9CdI70Or/LyadPzwq0fW9HGyeWvH+KmBOVlKUwmKZnw1pj+GM/6XsVzHterH17seobuHfyw3Gf8rE9WljPI/188jRcZiAfK7h89PCBT0bXbtxQ8HxziA+u7EReY9qkdX4QtOzUIlehbPb8ExBWbDlXdXE6TnmTf5QAdW6AiP2xo04M98/4RytPfDABPop8yJ096ccujyRwt7efbJFhlyCeLwjIogfrIf/Wm3r8yfcHfGERW7zE41vwasyDysmHXwjJwlTJdvi34w8f4zN160TFnaUnGjS64MmhTRqQLepiG3jS6CsnUzQl8J1TjZMXWaC6fryAdOj4Tip3himrrxXMVpn+ZIO+oouV3HWtYJIyv1gyytVb2+QRDL4YGl3KpLbju8yyuyHsbQk/K6gmX3NAfrZFN2sc1MmFXy/pSL+js+rusJd7HZFfx7jq0KZ9GTyIsjKWm4dXu7vCwCZF3ryHfoCb5Wutg4vgY8J6CkblaH6Fo6Zc/khySWuAH3C3v+LljhM65qELsT4ZM8kSKIboEzqGxoE6kIuyQcjriwyVMxbKiVhXs59FjBmf0kRnQDKvVc8b+fTDTTqFgsqX/fCr3S3Cwzua9Ef9g0+Z/vWAOcAL60qPPsaO+eRTZ1d3bW+kE9X3AvtT+V5zOPOkva7zzB8NC8wdtPojvvdCmeEzOFlYzuApRS9BLq/aQyDJ4Yvq5kPlJ3GzQQbRHSn/qIf9BrnXj+B2agBX+0oE2q5qAf7W3HtVDjqP3jfssRzoH4Bf/VJBb167rBNmSGuKmU1dkuQD+y3enGf5bZtq07YK+3qBP0VTyuckqmGedaNvxwrw7WYVjfCST3pEq0xtsq94r9HLHmi9hSLzI4LqmG+oDBuuw/4oWdmsdVbzQHmiLvCjo004Y7rqkfIJUq2hI3R+6u11z7fLfJYOKeXSqfZJg+hNHYaA88q2LdukDD82VcZSgleQ9vxLHHqxLlhF3t80RgTMnEHdlnRZj15zKlPX64hffvD6l9UxXvGDOrSF2h7e/1SXlmkfTX6thvHNcRq4rR0PHJXDs88XAPmRTrfZ7QXhFam8Oc+WPTiSOmOO1hZfBqefjO+VYXOtuWbOAzuIawa3qD6MgoBZ9Ep3rps0sO9LR2wdjxuyOZPHOhOsPo9PylKnxB5Tz+gPAbO/c6n8qB5swTqRMj/l9vghd3b574K3luvX644uOOogprypE4hwkKsfbPg8+sGze9TkLqYDA7ZXMXoHHxMIA8l9siA72omdRwTQI4g1qT02H5A7MpGB7u+Z+nPmk9Cwq7/6WTsdECpf1UHI4wmpHxu0Te94rCRtURc57dWJrXQJsmkSvx4+fKTgWoG1eYzO7KsqVH3VfSy/WNxZRtZE1eNI22U7sC3bq03JQQ95vSfwRU45sD6bOOmO5sZe9UIE41fXoFzyptv1OiGjWefD2/kRpM6ejtDlab/zj7Dnd91NPSV7/io7QMlnnSN0WfJOfVwUtWGxLGsI9Pqd34GJwGuJoyrVtJ7kpe10WwH6p+wWkNXaq/UfsJZl27sJ/JDKm3aQn7fffYlve/+O/L0I2djmZlfQOaCC7saPbfr+PO3Ez9S7eOwK+zFOnjQ/MQbxr6D4oh0B52OpMI/shFzIW2fMQe1tc3+DYsP7kFJ+FpSUz9QeyhaUdqPjEuMy+M+CI934sIXWwti3/ByuOEXyX/v7eqPgPQYWd6vR75m3YJa3vCB96rw9juytPO2xl65o4bHXjr1yu18SGLJXFwVVvdrN9wscPEvL+65ydQOiAjlslB31dMxB7MeXSptvQunMMlj1OfeFmkrqHNV9XmTmkwYE0PA8d8qzptWYOdWk1g+JQP9zMU2KGL+cV7qnwizTjtsLqex1ozbX9gevdMc6Zt+Tjv9LHe6JF2Td5HjoedDzHaf4Hd3mKbhfF9mSs12OPuPIi97xT2K870iHZ7zhSkWVSr9AIfRseP4a7w3mvL9LrI73o/Vi+LzMP0gheObgvXX71nLt2nU7dcoxJoH5YZK84YvHHVm+wEfw7GBKL4Jjf5mFSWJBSo+7tgTrGPBVktM6XLBDm2z+vvtrToHA7qb88h3b6KQezjQQPCODD9XjB7og4KUD0V8YFLHxlZ3yjZVHkH1d7dBet2v+9XqWGp8hi+ULd2Dh4xtg2DJ28QGfEvSvKBXLQR/v5EkhbIdWnjZrb7Rs3ErtAxu4XtZVugbYu8095ejTWgLy2IHI7/Wh8FbZsBuK70mTBz1/Efr4B7HVac8P9rxI1nKXjZStdAaNz4ZZd5sP9m2Qdi2XG4N88UTDDQ7UXRxu2RWd/fyR26DI+5qKfVJg2ZCXReaRtTuts0zrbnRO/yG0VJfGd2MU+0Hapr0+l+F37Mt7IOUuiV9N13z5auqRgIAea/MixBdeHaf8oR/I9n0Cp3iAEzb5uS9ljFlxnMxqb/SXpUcae6lnUp4vU6OP3vqbwZBt6m30heFQbecBdk7hlOx0HY0rVy2+S6fxoC0Tee7m1LjH/yMzp8bY/GOR2Vi2ddoyhztpVQ/KvlT5sT+1vSqp8ztZpz1vLe/2x+SrLa1DRbs5J1SaPIRM/g+/wq/64kvmmx+UR766Cm+sVZE4ax7K4xPZh4PIAfOAXZYEewnHk3plXvQ6MaiZV1ZpaKNzAl7vkjs4FqLvuVOaO87zy+yQVd0eWfs2fI2/VnHdSW6ByqudMuTHQ+iz8ml3k3YSDzs6wpTWMV5eTOyPhV6e63zSHhfJgsj2OpTTL3Csd2x3PZ9pEH2BgJmxltzF0IpD5oV4/hovDvrs8RhlsB2HF8Gx98U5tn2ZZ3wfKnB+ePbQC/qVm/z3vwqYWPi+gzEcg8ciyyYO2wtbPPS4A8utFL6ZL+62npcodevLML47IQ7tg7Inkm3uGrtMDd6Uv64rdP4zIXsyeizx2lisYPIjF5IRnPNfE6mH5KHylxX86kj1yYU7Pfi8nvulB2xN7XNA8oJNgC9V/xrFzas84lDDKTXX51cvrl29ooCbu9Xa7bAydPATO4wXX1oklcGyT/voCs6L1vFq/KSdaqOVlZbvXwxc5eJxkDi/q9uJccyjF0CcNZDe1Bt+BeGDHtSD5FPuSD9B1ztFe3TeXjfUsfJ5kWrOotN9CSKrTSf5qhv0vOd5V2YbnkDG8ZCTCRv6O8tVrYUrIj6MnItRUq25+FUnrgmvuUGIvMJpuxG+ZF6wE9JbeUJ9xkJpB9XtN7/oshGSx0+J3Ad4qi8rHX2MrOtc8eMPeXyJLn74xCXllI9gD7rRgfB9h0okE+qf7It8l6X1Y23TxwR5uCV3tgG9CfytNESZk3nA8GKl6k0+5cxl9jTSkB8ByxcAFYieqSOP1RHSR1LmF4weis7Ee2RSfcmYA/YxLR+3Dfk2hZr2WIixPsOpfHxICjq/97dYtf9VX44ottSOXtxRZ1XRQ4X2mgvt0LsF1ts+gtWlg16FMKV/VA9/K1jUPJAXj3WUPOBLz/C8xynVW9XTvgiPX/ux/tDxGlWeI9d6jZAlyK3vjhT5JsWQXfEvOCUQph21r7b4lFMs2SF4RX7Vuq5DfbXnIPLyNdmTDVX0aPpjddqpfvnxOo/2aFfjk/req+j5GKr4HfTyPp90w6OM01gdjz9UesXrtgfGIHUDyh571ysiH1koqEdvGAP6yPEluSd3nlcg+s0jh64p+bpvMH6qmbGCah629SHWU/IdNYb9uJ79e9raDfY2qRfqOOKBff3gFP8U0HYNvXkb0EB5pajN2IoPLrLnr/3t5y4AH0KjtFTT9o/6sMKykqPfiuVDNaxETLVPflUAFksuFnUtQRWeqGm6rAWjXBHrYo/0149TYVx/nAuxg75TN9ogwdr2BqxW4eGj8SsZWmj+19zjP+AFGWzgBuzAKA0ZATGEIBtWDdho1p3lOdmry52bt3RMaGeRzAdidASy7r4HQxkRPJ6D5qSAXdp98PBB+dx8ow4/M3fzxg0fZACf7t6/7zyTwKMg9UhIfayYAY0d7nhjtz42xW1tEpy8CHw94GMwJecldbF0QI+N1UDBKdnRBie65JF5wVB3LATxZ19mn+BlEwh1XuqH18udjmSx3+mczUHWJn/Qbqe9zSM8Tb7Hs+pvx3DWS96p35mamqO9zV7GHui8o/xpG9mEsJM72iVb14EApwhOuLP9oJf3bQa22wiUblnHIwJKf5nNjwpNWu2zkxiRzXbXnDJb+1WGKG/IvZt6SQPkbGKApnvdjtjXW10AiKJh/djgpDvqx263FTu29Qw4rQd/T3pv9kMAH45kvBxIe8+Z/Aqoy56DbF+Ej7vTIlKCTNfFSqsLGMvKbRH5RXiazpSTao2MRzg04qKr2u+0/8sBVg/Yz+URvOzGvJ3SprXR4tTFtiiy8L1XRe4AduyhlPVXd8mrrnVcVYFX9jello1y5Ksd0T6Qpsy5gF+MqoBYRJA8+MWrc8UqF7m9Yd9tiXeO0jbp0Fv1W91eTvo0/jmS3McY6W423Lbm3+M44BtqpIMAayQ6vDuncnQ8XyqT0mZg+0qzxiKr9aFUc9l9RT8kxroGbH/QWm463Qd4vjggdCZ2sM601f17GuIX/iff6/f8RXjaMXgKZb/aUMtOg70fLnsQilcI49nbf/4a7weysqDnxYkeOE4btMNlgki+YEfQyIH5yiuv+IoYMHkQB8a6kEVs1uEx+KRr8CykPuj1yLNh3Lpx0ymSPLIBbE8Hxis8d33tmuU+KHWSePPe3eXB+F1nbzx+hnnIm3+0fUcXAPxqCEDGf09EGX2IE9F6Z1rE88j4Z31OSgTWlskuJzDRw7PHy30Cdu4gyzOIStz9eeRge564yhPaqsVZvBor/JP7AuXyB6wbqKnqdp43zUZ7Xtnd6hxR7KX+Ybm9qpuS+eSg3F535FMmDeh3sNcLvQh6/W4nKej5YMOjX61eKDhVpk9J9+j6bsCoLXor24Lj0l8+IO/3wr6NbiN+dF/2baRsXfxQQ5ziav1Sb0vVeuYv+Tmfvqu59gvQPvKqO/2x0HDfRj7IGgCuA4/65mwRm5305hPoPkimfmzgq++8ClTp2NuD9ujjeyTfIzr7OQvg932KNOT9VMS+FL1O9SsblUeeQBpLCbopd7Df2O5mvibO6Uv3FPayXibH6uLxDaha5KZGWoZHIO3ChbAtFMe8HYFRdqA08pmf8BJE9f3INPYviBfBbe489yCWfMi6SmXIafZYZA6QB10TwXM6/n+Av5TdAmjq8uif70RbD1sltx++G05f6MMi3iTfdcYOwtFner/2XbLk97SXUQ4d8TsvNNs8DeoGWR/U2a8dzwFpzyvdt9X9WXnqM0SIG3l0bGtQ5u4oXedbKW07r5Sy7Whe2NNY00Ws3dmfPV2EI32oyy7CKXnqQul/dNcaypgHY8iClFzPihSKVwhjw7wQz1/j/cC6slx6PpzoAefF0A7e1QgKeZziBndtb9Z/F6yB3QIeCylzcYnHIXR2hP/ojDu29ZNwcaA2/vGcryP3WoTxpe6scBqvOmX70nJNga9/hm7I4D9+9KBubujFpvPqrTsKsG+4Xgh7IJscwNe6I8CBBWN4IQdI6yQiq/RNLz9ITwAtPmOCf9FzNzwx0lSBX5DgMsEBtANufjSfw618DlGXFJ+u8CURPl5SH8QydfhgaHM/P2KehE4dNGjUmIGuk/LUPS8Luiy6jFN4K5RFLqYpck/tAP1MnVU+KOPRsdfZU0fKtuHJnIjsVBqsZSXxpdbsLBcYhzoOQGSn7JN2HW/Ao+yNGb5LvO8Pbh4n0rvUGUse5bhCeMuC5w4xa3CljCFp8cinnHzRhH8hQZR/XMHd5/rxx2OMo2OQSqM/rj36RW37U6YHlFF//eiASvAdyKrAM8n8g4MEupwESd0SmTFO8EO++4U+SsEol6yOQVW1Uc2a69FOzQOCkheVIn45+B59CJi3uiDofmku1Fge91n1/V8f/FfjwFgRNG7m6Ty2/GFPRH8iS/217HdhJ8/davdV+xBE2f9pUarQETwO2GDPHPUnjivFF5AxYiBVW/MhW7VBly8W4hs3VFjLZhjle8mmTfb64Yf3O+zX/HXf1vzg50hyfux1DpQiH8SvM+WjfIJcH5/oaB/OneWQ98DBI7hCP/teb6PaYU8fQbJc8z+lEq8e16jA2P+satQxb+hZF76oAuQinoumrekPRc4fpZ8vvJecKagbX1N31u00JsXHzqEc2cjHXvHmHGVtRNbBXCTQR4qmx3i1w3GnPHMr6u34a7TuI1YmOJajF92yg2SQ8tYcsj0B2uViEp/ME8HzsTLa5D2tMwX1CULN295e0Mt72YugH2OnQTvxdpLbF6023BmOzqrB3n+ZXyN5ovW2XGVQJJVubYZDK+2TIiMfC3uU7pFkD40crr0nmGOUtLCWnqUhbOivzk0X6GtN+vEh6dfqme34zvODB/dl5bED1us3x5fiBJT6ZDrvyal8NjjAs8tP/C++2bXxqCYxd6OzsOAV1Ulm9UQ4WnzR5+4uGwegM/wjFO4uUwc5afKA1EEr+jJbfZKcKEXtEhQHGRafSAT0Yy/gi5DxJUTXrbPnN7g8eOj6QB12922AfX0QvU7Bs/KCzj/Sc/sqmjfYqx6MEntDsYxyq08eG50Hwtvzn4bYA0d2g+iA1Ak9vc2ST73aiKp+5090XvJJuy8ggUKdfELdJicOyvK1ViKVau8T4CGtNDpbpM30eU+9C1763jBGW25/pzNSWk0gHPT+Jv80oOaAXdHcmVJep9D9DmglweDcdXZgMa52W92Nn8UvG8p7AZs1dGa9I9RYjgr+kVn56aCRT7IoZtaeDrrX+wj2/QbhhU+AzDi4u0/BKVsG4zL2ahD+vs6zoNdY2xjMtXyADGU/l+yRupu1hk2SQbWkNaPojHTlKYXngNjZCj4JjOqmSq2PUKmPgC1lEeefBOUSLvwevph1EaZo65IodWKLGzcO1F1Xga9WngNmZKqHKajfIKG15E8R+rFD2T467fktpFn8ISIf6uWO8+WRGdjXD9w/pYxXBzyGa7+H2U7PD+rlnlfXV0rNI70Qfnj+qCCsY6cU+XpeFnkNgbbuQiknPZLteUc4WtO9zr7u+XJWvVf5IPGhbnO/H0lUvwBV9fZ2j1G2TyGth35/4vl7cJnfOCZ4ZggJnm/eusnoq6SJ5L1PhPKUcieV/6TFIUJw4LvOj868odfdGv0pn42TuqyXlEME3bZrefGClHmkhCCchZ7ORdYpIL/a1ImGXwFRlg74o7MbCrr5AiCm6o4ydz00GOL5lzhaUB573O2ODdhuQy+17Cva3PWmHkC+vsiLvLGOg7Yjvp6mrU7qlL1Ku3xP0T/K7xFZKLYtUxfJ+YSglJNBZCB56uzR9Z4FXf/IHuPZ06CXsQF13VU6Mnu/creZALPqn28jiP0genubm/pj0ypf6gKy5OLTqGitrTVV91Q0BusmSVo2Q0HPA9zY+wg4mZvPISCRfxnBEfLsb9lSq2KsZdspSrAT+2mjlzsfuKwXd6D5d8KncFQXnLMlYv3XwuSYR1BjwHt0Ui+pzycijl6wXjiMulX7BEZbbm+o+UuJ3NGRDe1oxQyafsZxHc9dO8WrNJS9Nvy594o3+CC8PdHnXpamiXVXd+Jq/+q6NU7Rn9jKd4gua0iDu66xQR29XOsfGoyG6B3V51zgAE3kQEh8AiRP7UhTriC59qztXomtYU+EbE/h81hF3Rkl8Bo2JSuqY9R3nHf1XFd8f8lNPJTTnt68DuWw89E/RX1M03c/jsKIW45s9nHWE5NmPAJM0Wh/oOptKfyg87HZ0y4Lwgt/ymv9dfWus69zijxsgwgGc+cabPTaGCRlPsAaQA9K2etm1Ks6Va8T/I7wO7r+nuJL9ILInRdJy0Q+sqivekqKRiZgj3W58TosPiHb4GKdtBD6/Ynn78Hlh4/fWR7c5wuD7yw3b95abt6oZ54ZU5+u2dVUyMQ5UPTGK6kCgbqlLd0zBbiS8W+cr2mxOTbVYs7zw55IARuU6znLd/wFmEIt/JKNjVs645yuc48CCS/67ckg1BeB81RXnt+Ufuygnnp1wNy6fqP+nTZV3A/ZcB45z7CN/1yIGWypXZ7BvsbzbKN91HnjICDg5t+Nmycj1K1+ooNtDmzxtMX6oOMgt23J7CV98GhjQJjjHZCtg7gOui6bH43Og3pbd+ZBxqxjb3Nfx2XNteu5/wfyXdrpCKf4YO/fHgxhR7d11LeeWu4gtvLco9r7conPvUegiqzLe763tW50rXmv3d6up/mJhlIBg81PGdVWwi/VM596+lvvvFJfDNfUehg5rzOyW39trbID610uK6u+8k+IAMznhHEVJa1/O2tebJbdnnepXtI7Qu5uMi6+6WGmLLOeLBt8aNgEeI3dwOMgbHQYYKJhRB6no+MDw5WHT1t1cLdjZT0WBV202Iay1pWemzbJZw+zpFeYG60dz2PJvALSNnOMstuJ0nlkjo8oSN5+idYyvors50DPy4ORcxd5X4kyZrz3Cdgs25QGc4Npa++fKo5Mwb+Vq5Seu7WdvNZKSdOn6GA1lovf6o+U98ExIo8dgmuP+CiDBCzzLi9lCDX6Dk1boPQok3JeDNVeWzcvKh/dyKqeq06+ClVPlDLpkFtnV55EH7AFxd+6KeNmhl7yTjWQbsP+V5pjzTc/Bv+Qhp61lNqe+Kwq2q202gG9bpd1/txL4M8+RH5e/zQ/PM68s1y21rvHQvRDGtx1zDJPp6jmas77Kf09jngXoeuvNiH2R9EY/lVvn3bM+qpFRR+nxWMu1aNRT3PE6OlcV2Z0TIvDO/pFHTZmLqOXw7+4Lwpqyho3Hzhi44eNyme4eiv705/ae2YZrCXJuiR7oPsvqrGplCHizSl7+aYn7N9lq8Zri8t8WY7/nofi7Vs3l5vX+S3lveI06Db0ZpIaZQJqfsEC4sSzPvYh/nrnZJi0M8NxHvF49CTB9dyMSZMH/JYpgTkddrnLmm7yJnN43IJf1xj/YXCgDog6eKiKPv5UPfIWuYwC4cl1Bcc3btTYwM+dZuzwU3W+k43MXN6HnXFmYhnQhtsd9uGteclCe9SJBj6ng07VWqHq2ecLcFE7IPxTdnq9vc5FsvcbtJc2T/lxkU8v6i9t9bYDDka88P51IKfsoD00XTZi9xR8sJOKHD5LX5esKk9D8EJZ81n3hSFngxbYZNioKq7UGyR5KLqQj30RIEG28sIfdbxMLS+B+bwYAxEb+klIZBtPBToouxdK+9iRb8eLLzIGCRnnfMSZfoFTcwB7Ixv2aLueJhd8Qjht41lB/T09DczhY3Un8wl6v0Cfq6Db7uMePrzKT71eh3yKJIywqemAac/Js2GsmwALrKm6wVH87rPvJIq83p6BgpQvrote7fHH8qIcc0ey0HGgfJ5i5yhY31Pvh/N+L5zig+xbsr7RAz0P9rI9HaHWR9GRzr7+DK6nLNjnu7yPKehppyNe5uyiMT7CkbzzOv8Ie3kv9/pH/FW2m1HzzWpjPnQDiuvxOGgcXY3eP6TtI1wkO491t3Ep6GOCPdtsdn2q8BvY1gWuM/Idlx+fPfa/5uYEfuf2zeX69auyUwYSstl2Blw7rn92bQSPnGC5C80/WqERtDi4QR6JyCLsWDsB23ReTiCujIkvxtAWfAJXf6FP+dix/kAvOy9dNlKXw2tywADHR1jmr3pc3bPJcQeqyn45r036yiUFz6lbJ1DHu8oZGjMCDt/RH34YqpJeYyuUavhTlOGRwBtJ+FsKniX/PHhavSP5i7Z1hIzzRaC9fZupt6n/DLbAqTbP9UtrkRNNTjaAuq6vv659yiY4kj1tDJGOFp32i96MR+iIV0S7BO91grIX8P3iuB3HrigyjkPrNDJIR5kwnjtckP95CZVJVNfBOarjVVWr3sbeBlQYRGnVdVFQhuDXRH4VWK8y1cfyrmiCOiPhjjKBMGMzDldsiFsFIXMc20/48GdtfwTN/IDc0Fn3y4HUhzoohcBeDrzvjbTGoPbFDo+9tkxPr+AAevgaZFqcP2gnvPQRHOkZO130yDF80LbljtOSieM1wZ6eRzOQZiy8x8InL34PhupTVcnYz1d+lesfmAwbItDr7vWTR7Vo1oWQ93xoz+vlNS/PIb8GLzrRO85XGdpglCOL3PVGW5BlegV7fdDLe1kQ/p7UnKjSU3pbPscSfat5g3qfp94k+Mqc4+/JfR82CsQ9tRd6NcNvulWvHI+NI+ry/fHS9fa0l19UTj4g7343RJdXYH84Npu+7UAC3o4jeUfPhpP7w1PwovW2oD+hBrnvPgqZR/cz3VqbPh84A8RHI3D5wdnD5eH9t30auXXrZv3KxZWrFroBUTZg33UlaBX30jv8soSCUp0U+A3ks7P6D3o0E0cruK27asUqQxkoDggenyCNe8ig6mB1xnedBWniRGnCG7p55GEzAUMup3Bkua5NUxrOY9v2R1389h1y5EANkHPr5ZZ1uUioeiqL74lwlZowXyy4MkG29NwHdLUp08+rV/xc9TpGrlsNuOy08ilPwHNIMspbrGOGcwc4b+80evu9HrnIurzrBKf8ANG/SKfL0obrnaiytVX57lfkvDs/jhzeu94EH/uip5yo4ij5QF76Pb/a3vhQ6EHTvp3UhVgp613oTr47ig66Va8gfa3HyxyHOCndHkzpzVyw8lp+DYrdEx1/Oq5YWvlFibrDnDJi9Rk+NmS4VmLZApbv+CvJDteWHOWWS6+Om7JdNOwPp12vsu5HHgNYeWPcakysMShQftxZplZ8yTFOXY7XTcCNcYnxz4bZVzjmNbbsExWAiheyWtmzbftDvUrXHvBlQsl7XfQLbkz62Jt9hLrtoOyW3Ptx2hp5oJB9vUABcF2nxJZZPvSBy86N92Gz55v6gBhrn0bfmSfpsgpUGOl5zD5t7dZqHO1u3qrfTrE/CMzApij9Yt8lkJ668LmZI69GAAeVHL2i8CswPk8VyE270x7Bd320H5+6b6f4vbzySUVVxmbRXn+ft/8e9RrH8/ItgVPyfRu268cX4IfO14Nk1bbnGmN9QwF1R3+kkjvM6JDQlh8rkZy2Qbffaet/2aTGvl8pK4MxU/hF/MwgP4GrsY7MclqP/339we/rZ85P16l+bf0/QpftdXlXCybyXR4d0Ms0W+OvsnjsB4/FZLurX+NR5gp7m/qOnt3EvjtsZA/ZI2ZNI1nbGqhPNNVu450C7Xh1uEGo9uesH0zNtVQa/oWfxvN+PeYp/EjR53sHPPLo+YBybmbMlOWTW8a3wxp6S4qlaFx+8PDR8uDRI9W/vNy5wz9Iubp1SOibMLL6pYo5JP7d5PzjEckzgdblBCWsnYntkfq3L7UprPyBXubEQrkWRefXSScyxMUT6UUwwX8r5HesDdcvoAN8F5vg2Xa29a0zmzPCRxSkzh7hRDYPZhdt6yLMcRyMHWo8Cj1/hFM+Pg2pY/tPaeNZsbHZcNSf+B16FkQv6rM8262xZ86hema8fjoLqgPQm0+bpb2doPuNbC8P9vyj8nmyQMdaHXNHyF6AF+do+Eba86utVGQjXWsJHPQOKsPX+7ARO8HW7tPAsTpt9b6CbiM6ozTSZ4X07TuY9nu+bJMfpCAQ0TuOkifEdZ38DFxAvlMHtuvmwZZ/BHR6v/eIjb2tXt7rrGsCMqfpjD2ZNuF1Ox2RHcmLxRhTYJ3o0sgEv8C4OZBXHhvp495e/OhYV53eMjToxUZSEH543JHOF/qi1XVOU/bni2lrjzoETRVURpYUSnDWy8nvKfXsuAm+2cZe37pP4SftfNDLXX7EX/O83OeiIDpB6qWv4mz4ocnj0hrdCkAD19TSkGQleNi1fGNjazPp9KHK/rRiEOVTFLlqnZMVUsb+HIuO4iOnNNd4t7O1WeV96tdOZ69X2B1bIwU+BgfHX3KGBC76tvXI7+k8qBX7q+buOH5v8X7afn5cfsQ//7j/wBvcrVu31ytnwEBkMHwuHWXupvELGJlANuMznisWaiKKT1Da70Zvx1Unl3UTLwK9TUDe/yRAKTqIaC96efYYWMabUOb4pY3Hy91793Ug5GCbOqBsyN44MXayjebXRUDer5SMlqX/GdfZ2Uqehr3PQefF5Clkrk7hSL76O0Br2zbPn/T2uKhN6qbdZ7FVmCfhpOfrHdvq+ly1KiOqOctaLNT8Z35y8Qhil/fYC5DZ9t4vra3sVdFZZQMpd7l55kMOQSa/gdaYKZ12slyd7seJdJMfd5VLl9MSFupEEN09lfa0VbyJ8+WRGZjy6kPZqPaO+maoyt7OEQ7r0s44SYC9f5s7pw6at/og8x/2KT/DJ2h24Oy+bfu15jEWGvykyQf7feVcH46A/iDfSWfPTgd2PgUp79OLYA2PH3fXIbMNrybZYG2yl6TNI//PtaUiK7J0t+ssedK9rfD2OlCCqCJkRXXXOHcft4Fupy7rukeUx0P2dKQLnZbD63ReN+fs8FcSbz8GUOodyTrtg8u00dF5G13mTHPoJacDqI7x7fnEuno5P+bb1G3yanZTp+uHb/2u12gvyxiEuizymZ/8vZ3qU/ELUw+wp+JpoesVNrrDZvI9Vabx2vhEHgw9fKY5+jG2WqOOQcVeGkDY7A14x/dmJrC5py3MHVVOaT3L/vE0PIuN96KdF8HlBw/vK/DlN56vLLdv31nyr7lxp04ANUgsUuANWJt55oRTOr+Y8UQ2rqLHxGm9OBhRfW37KnNHIgtoQOYsdcePhl5gkUjMNF/3HWq80MYvUS0CJNUGfpLPYiKmxvSZ6IFcoS4PbuAvSP16FEMM6vuO44Dquf/K5mNOvdto+obQdy5tFU3GCR55PK186dfHBaah68TZcmA9EOn0INse9YbyIdyk4IOlwW4L6W+ogzFb/RSi08vpc5eRRt7Tjr3eEaGTtoLI9uicLo9+r8fcxDY857VO/QXUcWHnC8HBY9GkLvCsqLi/45jF1XnOZ5MdvIuQMQ8dYc+vVVIEnNoV7nIW1/46NxE759rZ3FlmjSmH/zbAW9E88Y3+lcIANqddi1ivXobF7yfh476WDeq6/kA06ZMDwKE3JcH0c4JATnPq42aC0nxEAVRd+2V9eDUuBNPQpSdVrn80M2RjvFdQN1bpv8p+8Gf0dztm0vReg6zk6EGev50u5exBrtHGkDu7s1SosZpYfRj8yNlNffIU0SJdYmmrQcurtUL8S37FGIeVt46LfGZcD/pyhPA9xCLKsxXmZ+TED4Hsd3s+2JeBzyHm15qucnhTv/KkEPOJA0XFow4B8rZup7RFGqLc0fWju+dBgJ9QDd24fmO5cU2piF+B6sSnuTx+mTR5iEA7hJ3wj+jK1evSuyaqlEcaqGfZSPE35U5iz7L2xfqPjls9dPyPSA7qw+t+X0Tus+xXekkp/9hmEjy+8B+CB/r4nh93NDLnFKjT5y/5vjZqXZTu0NM+UOtn22aQcucfpSO78jpKPuvXHkU+Nyjr2HVsht+8nhDUU4eHYYlh1h7otUdJ0wd0AFy6TuBdwXftRRCYdjiWVYpAwJ+jvpzCXt/t7KtfYO5I5L2mLBUjpWw2Kp2vp3gBPcb7z/+ff+qd//A/+OvL9Sdny//2x398+YEf+B8td+7csRr/Nc//xlo7ahbX/YePlrfeemu5f/+uB5M7ul/65mvLr/7dv7N89be/qANlWb7rD31k+faPfMQHAb/j/E9+9J9cPv6xP7pcuVbPUgMcfHj2cHnz7lvLnRs3l5s3bonLZLJR1mQbavubb7+5/N1f/7Xl+77nE8sHP/whdyid5Bc+3r77tgL/2zow6l9yA+T8ksjnf+fLyy/88v9n+Z/9a59cPvrRj/p57mzL1P/mN762fOUrX1q++7s/urzyyqu+Wiegot93H9zXgXbFG9RcmMvy1r37y1e++bXlg2rzQ69+QKuHxVo+85Hh7Vu3l1uS4ejZ2dny1ttvy+YT/2OXWzdv6YDnbgELcfRRwH61oQU+NuW+eURWmPUKl5Zf+IW/MfIv8aL43k/8cc1ljTHjzTbjfDGcD+Z8Vb6DTarrb+TKb7Un1lll7aOkJBsENswetiqNkGPTmdKjEBrY1nsWTP31WDzANBd93CZs2vobYCu803arTaRoRu+zf+s/c/oSL45/7gf+JY8ngXgPsgnCPSva+zg5cFL0J3xieS7OzVXNY01lzSdl36WDyIt41p1DivNHdEDOJ0HZGvMuyjG0bzfyUOclH7vhgdKZFzh7nbT9bKi6w8RJdF+O8DT5HgSHf+tv/X9H6SVeFH/6T/+PdX7PXHOBW7k+/QS8cz0wR5kneD3f57DWsHNOm0HBki1rhdm0JyVbHW2Tep2Mer4RNJpLWzm2Am4G3X9wT3HHG8sXfvM3l9feeN26+fQde48V7/GI4qO7j5YvfPm15R9+48by4MoHFXdfE182hm3aIuCuvpE+8b+e19GiHD7M47iOrhoDOPXefVNdeJI/oR4bw6gbcNZtR2m9S8e/x6B+emwGz+1yoTDKwPuY8t7bFGOR53zI08x4jQ+P1bZtiENfr/iRIcxLjkm91QWRuWKMtgTuowD3+3//f/o/vvPXP/0fLR+6dXP5iX/rx5fv+74/6X/RLamfF/avXKiFDPy9Bw+XtxUMEjzzQD/XHL/11a8sv/Z3/+7y+le+WsHzd35k+chHvs0NnmmSvufjf3T52D/58eXqdSZmOKXkwaP7y1sEvgoob6nNc3dzBDbwr7/+2vK3//6vLt//x//p5dUPfbAWEp2ULQLwu3fvLrdu3VquK8j1qFAPUgD8D37rdxQ8/6fL/+LP/OsKkL+7/ivU8IH63/zG15evfvVLCvD/yHKbiwYGSeKj4LkW8aXlrfsKnr/x1eUDt+8sH/7AB2t9qA5yguc74t+6zcXAsjx89Gh54+23nL+tiwT6SeB8MnjWYvBFiezkzgAXIZZ58sGsV6jg+Qd+4AdG+SWeF5/97GcdPNc413wEnMgz4n2j6jrkrac1UMu4yh1dfw/qBeiljK19Oz314uNAHsen6yJC7tRsJawvNovaXI7Q+c2dk/pZh27T2WG7tcmnNxRjoZnd9LkjbJK1npgEzy/X+IuDNd6D58BrQoMNy5/EMI/Kc/MhM3R+rqqCD4d2AktQXHlOTBw/JesU/Z63HymXNyfbrztqxd/LOi92CwRKW92019F1tvW3OKrbsbfzokhd7q7+F//Ff/nyGHgX4Bj4V/6Vf1lxTeanr4laxyAXWiVj/Pfzxx3l4qGTPGntxWVzM+/YSlMDXY4dxFn18cvpqFs6yridWbfarbXag+ff+K3fquBZL45NPOPTdv5j8hPFOI/uny2/oeD5179xfXlw+QM6lK+7dT43A5xLKuhMv96D4Fkbgu0r7X0A8nLYqZLfpdODZzFmvV3w7LGS3fJZUN7/3VOc4s3gmfMmGbSR9eDZYgea6Mz2ZvAs/QcPH4rzZLmpwJYAlA3PJ1+cQImkssYTvRg2D6Qbr4+/ISS1eZZxd0QjUXcRqv7aaZKQ3hI4bwZBk+ylwvPV+CCR+SqsdxFU9gla9apmwSWJ8cvP3XngMTLbACwk+ycdTHvx0W4VKhUqZRDLDp7Vt0lHW0Gpj3Ty0clCY7Lq+cpJozllY2CLaj/0Eu8HmBvGOXMeeNQHby/nWGIGxzFleK6VRi+ybsPrR/n5W8elZ3vmkapMlXGXpK/b1QezrFQ06vqxBXSKtenDKVhvUECdIyrUmqaIa6t/iHU81z5RumY5dzFW00JZo71xrL/EuwbhsB//0EDnkQ2eTR4zx2g77zlu6y3I3JMywyl7X9Pi5bToRefHWEjVhvbeBNV7UD805Rwd9tR5YPutPvbAnh8c8/EhzyKjA4+30j0iayiN/+lLyhdRr7OXhTr2sqN6L/Hu4bHkvK8VtpY9tllv7Ft9PsizPtHPnlb7XtZt6YhtDLsja3WzxEnM4Drb8w1lYhHNeu39pJZUdYdIql+vidhy3m/lP7A9EV+SNJSSw1YuoP1JUfxbqVB8gJ/8shNtFYcEO/yHWrU4OKdQ+wrgBuTMj0ywDtbWFnePOeL9JWDG3FSyQul7LMRnTPGJR+0oEyNWf/XGeOsPPqzas46B19XHKttztYG9y/ce3FeAqSuCa9f8WIGDYhqTop8R9Ylrwu2KbFZGMFpXMdKjgzrguVsK/BFDKXsCt9Bk8G75pL6QSodB4B+vcM3Cdm32Cn/RTykyv1QvdXGUqytOvutJ3OxpwHnqsIBG3bW+0HmQPWr1wabsuuGVLqTaCC07hbSBmtMB14/sJd43ZBYzzpk76AjwOYhUwXWPPuZOvpcBQQv5mu86fJGQ8us1qjFeBXT78XQK9lwqxC5zc9B7q4aNZ6Wu39F1iooXcMwVbzCELt/jeG2fb/cl3h36hdmcu2cfY/b3gta8zyjQqD/OMOZmPg/a6HNN/mjuwy8azIa9z93OPr8NQrtt+JStumLKJ+35wT5/RBfJjij6PQXPMU0v8YzQiNd6bWPbx7znAeVae+zdxSvYSiNBaqsKx8DYz2Ij+VCplSMumzfl0YHPq7KTb5uDt2LkHexRdCn2VAeGm2x1zDim9AGkbtot7sXYRpPPhk1/NlCL68Q9vfXyu/SOTJZ4byd11EfVqZ4WLt+7f98B8s1bN5frN27KaK7HpEgDoxU6QONPFL4TJ68DqOD14cNHC/9sBc1srsi563t2dladLzMNssPdahlzwG6FqeQJURO0wuMjBLf8RrL9aB3IXeJ6pd4oK+WZaH7bjy8NHAbwkoFMEHU6KK42ocFXhbXOHtNWXUDUhcXkk0KxGd6q21xAvtdNPuWXeI+g8cwcgcxTqCNjz5pyQKJ8dEg5DnLV3+sTFltuYg4fi/tYedWjrmzxBZuU+xzHxn7ewyflmKUUylqyTPVm3VXjQvQ6yU8bHed9ygvsbZzC6MrAHLeXeI+goWdE+7p82hj3+SK/qZMz6Cj6rhJysfZrP9jbOMrv10j40QM9H3S9ve6WElAjO5Kfpx6E+/ge57qe7/pgL0t6EaF/lH+J9w4ZU0aVd/I8crmfx8pPsrbXDmu49ILiqz6HwzwkVqSdo/0vvG2deV6ZvpB31uj8rJUOl3jTCaXLKj/Kym+rRXZAclM7uPIq9fygk1ADbBX8Xr+3jGcEfm5920Pt48gzgDE+GPrRA3BkJz0rJ9DwDTPh8uMHD5cravyWAmeeGWYC2PSAF4Ao5Wq87kbzFIkHRLxHjx6OB9A12davRchdX4JBTyrXPZJlkYDHMut/A3wKEiHlAzwCigI342cdzPl3G8Vz+xlp2iJR4O2PLC5dlR1qzvaZRdchf6n+iUrqN61hl4MKo/RJacXDo27VAWR7HwNa9jM1VWO0Oxf76vvwifvtKnjsqs7gD73QS7x3IHCdY23WOTDmzIjX3JgDPlJitiDAHLHuSWOIOq4n29UOItoqCSzPuGzxPB7U7emgU2YwGtS63ue6BTY7vgThSqpvGwPk949CIK67xVuKTtXZ2gGUq+09BeinTtYtfd5ib3ci+t3mS7woNJoM9ijVzLC/Zm77Oipk/iZlXUxdzQ8iFf1ISDHdVs4de3i+aQ9l76eyWxK/13yfXyeg1lDZ3ec79uVC7Fa9o7VFaT33qcR3e+oMJv3BO5cnHXquLzqng82kzk+Z5a3tTZ0Qwpd41+jBWwJOU8Yb/siTFqcq1RxIoHIOo7nOYNSn3OaJsq9VmSWvdW5RtXkOnT/sByufdBcM1/Ek0ahj+7zQoUHxOWop4h/6ProoS8ghWEX5vm+4gaN0hD+uW6A09gS9m9wQHHYXPv3nJpFAXcbAeb2vNvZAAz91Hhol/lkefle8x9yo+jBRZ+BC9CuGAuGobfySdp17OcfhV9nFnf69u+pN1a3zIQrT5csPFfjyU1y3xj9IAdWMlNzQTKlMUODSsPtI5bNHZ+oEgZ4mqwXDNUgVALphIbbcCHVkaOUZFohXTUAE6+jwJbutLprxtmynnTLPFwof+xc/Nu2S4NsgN7ZD7NiHZjfYmTOqjd6fFkQN9JZg7+2+GLrVl3hRMBMzMKj57HOfPAFu6Z6fX5D5h+s6I68C785nAzHpzXYHnULVmPaPsVp1SdojnaB++mI/LmjzeRFbsy+0X+3hdviIej8u6lNsvsR7AOZgZOfsnB7/i+blPHTc+IwMmON5Qgtib2+XcjtSnrPdrd0Q4NyTAOkUCPC3VHWgoNsP0g6UuubnNWRB9ML3a18evI7IX+K9QWIOKHtLxtd8vda8y8GWv8e6TynJPhc438s+PmYZdJtr27t29jpHSD2sQ6iFpxwqhjgs/nVNWnFFauc4nr5W34ZUGcJbx+cE5YneL0DVF5Ev1tMxXEubnfRWMqX4Aj0LXHegxmY1ZfR8AUZIQ8cXBq9fubq8cueOfxotRniH1oEV0lh1W4Oud/41t7+VPe7w2nFSBxUipdSPDYCdlFjIfZNKy9VUaZ2djWeqg2kKY07O2VcZPx9yR1x52rDfUlsHDb+U1OZaLGSW6y/Bv23B0grxlYkWCPpssqPaCl9AYHetU/YoH23G5VCjUfcixKb9fIn3DIxmH/o+dx39MY3I+lycq4OMP12kut4RDVubejtEcvG8T6vcVSub8Lf+xQbBzl7+LOg2eh70vM1SNs29YN/PXqfLN7Ze4l2D8WRsSdctZwxxxjzjn/LzoOarTrbOqZwLRbCZz127ZujvEr84JMd8VwmyDJvbYLz7J+0KiqyvN+nW91ygQu+Xg93U2b066twweSnbhvJ9Twdd96jeRYjdPU7xX+LFkTEN9XXZ+S63OQ/vPLLWRFLZ65K3dLSzOQ6EI7un2ortPVX7BexPfsfk+6iUHrqmHmP5OJi0c9dYWbRlkuaBHnCbIw/i134cDtF1aGf4rzcYJvuvYreWNi6CdfY+ZGN0vzcWG+mYfvDgEUf28qqC5/yesLcDnCEhr0Fls5Hb5aSYVf3J8lgBAY9toMjJurYSdAiq6xnetRNJVF7veA3eBC3WRpkrCP6Jy8ZOAyYmGNhkEVxaHp3JFhGCwEbZ1WmfL2d54ne26T0c+Oj5oxhqi4nv9JS77Iwx1qOnv4b6vejyRO8jeFiRzX2sOuqyxLh2qrZteaSFXj95j+NLvCfYjKS/dVdZZqBmo3R899nzXZvCZl4FLiOZST5qKtTa9MoWb0/YShudNlbdsHgjBbU2yxdAG/WxXF28ooioaOj4XSAz7JwHwtAWsQO2+WoPWmvrbY5Nxqz0Sp5N1SXnSqeol1/ivQE7Eo9XeB1p//Z54kJEIXNU5XNzIkOXNbWX/fNR2iGZ2zG/q4XwRLS7WsgdMBdYH+g6MaoOQQwl9lE7P1LWUtY7Rek6AIfIrx6Lqk4zfQ70Kz4Gq8+tz6fW5VG9IOVO4YPY6/Lwjtp6iRdHH89cBGUeNpAasYOXmhCdPke1NmvHZidnJTp+0bomZa1HtzDn+6DFwvDPbbe2wLQz4f8o2eRd38eW7NWRUn6iD/8JcYxej/klGjVZZyLaLur7OnBuNG/z2BXTx/Pggz6+lrMvmGpNV1XqTr15rO4gF1xn9AeQo+xzsQrqkevzZXz6qgrS6HQeafsd/zqQc1Q2eSZl2+0MGbzg8v2HD5dLVy77n4xkAa0GlTo/HF7LQDw2YO4681hE7gzXc72lB48vDfYOB2bFllMGZpS7u25TG57tdtcL64Y5mkB/bU75x2e6OFDqK3+xIgLOu+3zWBfspsbwU++WWT5NFK9SgC/+5QSlpdJsua/FrT5OKv7ULV6BfNoOev4lXhwe5znUmoG6kGR0YRPkrkh+XbP8NFwFzFml1EtdKEFyykdknVYOXI82oeKMtGR9zVXZRUF6bAQq+xBSea1JRrSafAGcWnvDtPuTPjWn7OM6nhvfnV0B7yXeHzArjO66hAe2Y153WC/eY7S+fKC0tGa8joGDumljI2ln3l7FfnptjDoSdh/RddUQC120aVd5yqnbe9iBPOfBpyH2oD1O8Y/Q9Z61zku8O2R+QqyJowCa/HoRCDV+T/t6ZMUG4XvNNYrOcf2BIXsWxM4e9hmZiBbQopf1/wVFYtIrDhlSP3oh/tPBMV5IG/t95EWBLcY8gStxZPdqO46BNFV2n1SP/gJUphqZTsiwPOwN3rPi8sPHj7xobt+65X/GAdx4g5sSq07+5RcadOn+o4fLo4ePqsOy4y/TSYozBM4gm2867Lz4zvMaV2w1raSDN/zgDnZsGK2PsVfDvIV9ODtr/6FvU9V5B/3Uj+0B6voKZpTBagO+si7v6qUG9dFjDMrHpup08uz/EKJrRHfFZERn1X2J9wQ1Z5PWq1fykh9RBYAKmpVc5vc1yUMcB/rb65+CZa2t5KHMc/dts5CF6GQtpVzH1OX1atzLTIV2eDXACD0bZjsXY/W7gZKHybSTndPfyl/i3cO/eyra751ZPxn/yjt7AlrxmkidATxLvtmhXLd6bn8TzNs2vUF0s6a7DZcpqN26LSKQNHu+GzXqAAcKIt8YGbyOrpubQXvEj64LOi/53tfnwZHtsnXk9Uu8CHyxVRHjxH5tNsy5POZnjo7mvPOm3bleeg14ve3YvQhdvyNs5I6slMKrTyZlU2QeSuTr6K2xeQp8LJGKEuQC+O8G+OVjdJD7Hz7Ox+dB9gCHRZS6LxMZQ45pUlBp2cCs+u3cs+Pyg/v3lstX687zdKhMM+D++Rbx/HvKkL85KSk9k8NnZ/Vohp1WVX/ZwsEwwGnxZMOlZr+gPGUnxd/IcYI2Hp/pSql+3YOBhV3Qpj0KHhsMjTbxlBeXAzfUP0RWkbD3kT6Vfwz6UJKOP9pEaYA6Frmg92qwQLVRXm0r8c/oaWzg2DZ8O9fqNmTY/A9UWAz0d9iriS+Et7Z1wt4L4ws/s/zoxz62fGylH10+9UtD9gcY+/Hk4y22FDab/IpA1l908vPwwM/Dcy2mlKx5lTjIJp8jY4/ozfmufNrazzH2w5vto0eKz7WmYSC3vnkKHcZHZ8hpIyTmSuXGNk8aCrb50ebq0cTsV8ntuc0791Q8o9q7w7l1/wdz7XNhZ9KYMqyPtWi9W3r9nF9rHXuZZ1MsrSAbww6LAq2umXpea6hQbgEqvLWGghp5x4lDBaWcdyB/ykiL8Ie2dGpdwwdjnZKV/XzkPFacgG4odc4j56xnRcYt67zn59o/ja6zH2PgcXsGO+8a/Rj40R9dfuYP4L7vcdR6WoOHgf2o78fbc6q01uqck8xXyljyjYq9QWPO41rP78fo66hjXSOk41h2e37UUG2QHccJ/ySOh2AtG720TRE9Is+Zzjc+OXdIHy2T1ar9NIlljjmKuSlTRxR8K5wAyjmGSc4rV30so1eauUsOkNB3zqd2t9hKdazLtuXFGiA+zRjWXFXvyk6APG3MC+faP0y+MbbF5Uf37vuLgrcInrVhlFP1uAHPa6YM3Kjy66JA7/Hj5dGjR9IZQSJOiKji54nFLF6lVa0MUAerxWbzmZNrncGHrnNXHEXYrlADYd9Ujm2wtiMd/r341WtXvRk2lQOofQ9atR/sfQbbB+vxZNt+GrJ/4wB1+/ZBspOO0JdGG1CnCLuTxDlp713g+//i8su/8RvLb0C//CPL5/7KzyxfGKLfE7Cp/+j768NmjjO+I6+FVnwN9dQq9HqAMjNCbdcXMf/JB2sbg4Lk9/zgFL8APzKlXkedJ2zW2OSzjkK9nHxQ+W1dEL/2vnX+Km8qLo90o9N43zL0dS/65Z/93vdv7X8L1vQe+7H0+Drj4jns9fs6CPiRz6vSu6K99uKQdGCsq1pGtefW3t/sj7V50Jx1cCu6+Fj5tF58WCFXeJfo7XU6QnSTHqHLTtnpyBi9f/il5VM/+OnlR355rP+f/pHl03/2U+L+wUIfa61Cz0PoFJBtLqja/F9UD72J0qv2nz7f27oT8bXsdJtA/Ga7e2adcR4rqE+2hTfbOit19WcA6rRDXHauqtsh1TqW4R7vHeO03O2sr6fZoa0ppwbYz1v4YOqTTr4E66nzMj8oe/PGjeXGzZsV4Em+NVlV1yB6hPtUpoEzfgmDxyq4ElHZA6fgsvjjN5GxQVLZCey0u1UzD1+pIhXqU5dHL3xlI1k3gzYLAPQBqvoK7jVBV67Wv2R1RaXorQM36qj14pk/ZEJsIks984bK1CwgtwkBvdTJ2BqDf56QSSu0AeWi+hezEONV/r2v+Pj3LN/7K7++fH4U/yCDeThCZiMXkhNznnpdclkrEMeE5UOHfK2VSdElH8RO5xk2FVtdBzvhsebqmNrY2KyxwXsKevtpd4+0gWr6ckp3+j71JtVmSNr5vxf4+A/98B/ItX80pmv5gL/XX/OabH47lS/teJ2x4lgDLp1As1c6rHlnGo81wM0X1lPddKg1WO1WvlD5KqNbvlU57YBp4/mQerGVcqjr7NHb3iOyPfa6afd9xxc+v3zu+39k+eTHR/njP778/G/85eWHRvEPCnwuHmPcx/ZpYxxdk8qZ86fV26PabnM87JzDAb/7kPZXQsHrv+zjZepv9Mp5keTK+wyxbcbHcI7jZ0W1OoB/I1sY5z8ute1A6Gm4WCdjn34eo8ar9hQXXQ6Z5XTYUnL0yQFF91ExqR8rOTt7tNy8fn25cf2aBKXtU5e0IHV5DDiPSIwYn9G+XGW+kHem4JnRJ0C4ckWVqOcvEfKfAS/70Q888QunsCeiPE7taycC64lF7P3IXzoUUwxqlZ+qjU1OtCpaPkBdiH87/pAvRBJott+IXlPpuH/j2SevOfgjBdHF3rqY8E0vQpP4PW/1U551+DKl/UN38Ccodx6K5XsoyJiBLqNvXe/9wBd+6TPaVD+xfA+FX/pU+2i7PtL+ws/86PKx9tn2L33qY8unfoa7ap9aPvUpyaT7oz/zS8vPOE+dca/tCz+zfOpH8xHhp5afge27ccqPetH/mZ/8qeVXfuWnlh/8Ft2pY0w9Ox7bWjuef8jBHStXOuihooXqNFCeqqwRLy/qmz3XTOaRdvL9bNse8iOscz1sBrHlFjhOxjrCJu1SgY+e6AOOzi/nPhvWdu0t48AxLa/tR9H2TkLp7Sl+4nvyoQlklRYodPm3Dpu1f8F67fz1SNjpmx99HSMf+8Fv7Zru8HrUkOYRjj7+zp0Y7syVjwNPD+u1yB+beg2U/SPUsTM/kezNlM3war2wP9uZ1T/azz82oCw9/FHeS5r8um5iRYRdfHT7KFZ6ys/CWOc+gkrvYv3ziH7GN+VTdjK+nSaer+3nxsc/ufzI8lPLv6u9+gt9QXrNtjWa8rqW517tYyI6H5trfn/cHJ4zZvF9x3Zct2BuIt/PE+UQWPWU9C018ZMUm67WHHECx5xFxX830AoZxwjtqS1lL48dP4/PFp9YS/3ikSg1m7afSKU+E+XcI1ujzKMeDhA5BqzprkxIhsT2KEtmuy4Uzo0xReqJ6tFUjYUfh4CUHQ3sag0wJyWbv2AFOEZyTG+xb78uKmrssTfR5sh2sKeyWXpTwIup1MAMY3758tnj5dVbt5db1+tfc2MkSsBGzdDADidrQC/5N54fPXygMRj/XVB6/NoG/8yEMgGlfw7FwXNZXZ3EG+rwogm97TubIODR2UNK27oD9tfskgXYBY94XvrKlbGQtjrDhWGjFlrgNrwwqq3y11nnvWCpp1cWb2G2Qf9zp9JtRLZ1Ywfs0m98ulDRvoOn6b0QOKl7Q/zY8oN/ZVl+5Kd/fPENiR/6y8vP52Pt8TjH8skfWb7/5z4zgoZfWj7zcz+2/PAnlf2Vzy2f+Imfl95fXJafkhHnqfOL2ogJiD+9fOKn8xHhJ5ZP/+TYoFXv13/4p4vvj81/cfnkT//F5fv5SP3nhx/vA1jXoK8vcszhylNagenxARvosknv/Gv6eqK0eKdrYD7zyJpDL2snd627XyikXNoD4aEvP/HS/g8d8m5Fbxetm01bG0z75NVEtTX0ez4Ir/OP9ILJJz3Wed/Q1n3W/p/z2r9ovS4r/5d/5HPLn3UUUBd8y5/75R0ffR0XPyy+jov3e03vkXE/Nf7hSXpSJ7AEuZYRJxTqFGvWSzrX2nbNPcveVRaEkaFOJ0A7lR97to5Pt93kBdLkC91OByzqVdC9rfOsqPpzP4+dI3tdb4I856bt+en9wceXH//pn10+8et/ZfnBH2T9t2D4FLyWa6/+2R/7leXTv1gVvvCLn15+5cd+ePmhE8fN4TnjW3SLu49xH+ue749obOejgzms84BfY647wutze6rNcxi2jupA59qyP2qHAvpszsZWb4VcrzpCzJ9QBbvm1n6Bfo7h/QIzK6jKTVmUu609bK/J1vPhKF+ErnVqrOv4zjzmXFuywnG9y9w5vnX7znL1BsFzTUgIFA+H9aa/OR8VHD9WcMrdBO4uo5dgOTbI949JegeQn+pQgbvb/GLFk3Ux7+sDeEdmmFB+I5rgufzW26hjUGctT/7KsX/jgoIGFExraC1fSWxk3T/rCrSf/46oN9e0z2lgh+rPpPQPkC9/yn5v531Bf/bz5//y8uM5u/suwrjTwJ0zeB//8eXP/djPLZ9hJ/ylzyw/501T6B8B9jz4wi8un/6VX1l+ypv0sPUrn15+8fOSSfcnfmgof88nKv0WwKPexlwFLxHfrRVY76DmgfmYJ9X9fOSO1ROusH1clq2pMREbve3ajGabe5R01OEP/VFHGcsIIPI7t77KH3w/cjbuNg7NDeLHanOUAdmU3ZdiuAxKP+mev6XgSFY0FATK3xJsnvX/2eUvLp9bPsOavHC9fmJd2x8nKPjc55cvoK/aWccrnwLHQtb37yH2Y5qyU1EvH+oOnlaYLzy1PT59TzrQOVVn8kfbo9j9AuhBVeY4qxTyq5mP7il0OfbITtrWi26nPfb8I50Cepw36Qc6tX8Uv6huXr3P+PgPLT/+l3++Lvh+9nuXn8oF4im0tfxDP/EXF0XP0v/Coth5+Ys/obPAqeNmOXHO+BYgc9DTTsG+vAfLLY9IQEf64R3xjxC+05HPOg8o19rc2WzvE7u6rUz9uhFKLXws/mnMuuUDGSopk7JQ9i4G5yS+uO71zsv1p/2O2FrbHDhqIzb2ukf26X9IGpLX+TzjGv2U9yCyXV65c2u5fu2aGf7BaedGMKgCudksBzBn3zqxP1Zw6hPzFWm5YXSqMZ559n/cs7JZq0M4SoDQR6A7mSz6PFNNcL7KnU5dLNqUWS6R0buCZwmusCmNun1gHKCI8K9qFCrQLh1bQa9yVV/kl7Lhb0A9EV+YRDSqILA47fbgC2CbYtmu8Y+4+/17h/pCySf+3LgrzJ2zIfmhH/6x5ee0E/7SZz5Xm+Yz4ceWn02gYvr55cf9+fjvDRhhAmVG3heDynu1a8xZIQTM/tYyG8Y7j7VOmFjmo+bEObH46Ms/CM/WhFHIUj6e4pObHF0FJP4IHUWfQAdfxvafiIBz623YBayPWl/kJVGkXL8Ugl2IPtAnmPQrqLUHVZtTArLuWIdzLZoj29u6kQPqQb1eENnFKNt7f74lIJD4c9/rdV34x2u9vgi8FsZQeglUdp2HNRV5PQ4wd7k7M2tNeV+Tfa77nPOxMJOZO0dH6HyfYEnTDiLJfcjJFfPNi5BjEzJDbWsdV9aIL70N8vtyx758hNh4Vt05PlB2gyrP8UIPn8kzXqLemW8BeN7/x57neX8/9qHA2BeO/WbJwXEj2YudM94bZA7meBf2vP28Jp80usyNedyUUNn3TBANHszEFXsc2Q8omXZ8sK9XRb1xd4SU7LipB/DVwTI+o6+UKjx64WNTJT+PTLbeDEusXykcXrUi0a8xUMCj0sgLGcsi+ZFz5Tv1k8is68s+XqmT46CsYwnMMRO3Oihs2zjCpTqhVnOrSjJ4SVx4abniXKFs0TLjp9QVkeOj/rz/xYqfwOBn6m4tV65epXZzEGWohoMO8fxuiTF42Xd1Hz06U+ly3d3VJPDFvjy2wbMpfp64bklQ0Q4iC2lYbQ90fgXX0GNT/fOVjvLTNoZtZRvK37OzM5dQORxoVcqzrEEGmwT/NvU8JnSpFmJ4weoL5IUx/QPkKZWvze4JpGr6CfVx+tbje5fle2pX/MIv/nrdeQZstJ/7s8uf/dzuDvMpsNF+/88tn8nngnmOrkq/J9CI1rgq7wu7Ac8lpDfmnEeAmBfPiTjMo+8QUxeeq/LGAUhgCzhmoGFLpKNkpWq15KDqlL2O1AX2dcj3eoaVB9/5BNmNhg2or6+SbwE7uqdwSs74JGg60jni93Lnf0vBuubj5YvWqwKM8Wl1fVz9vd+zfDzPj47n+1e+S7+HYBzHpw5exJrn/diuY34g26LWDOmRnVOoOhNrPaWWqeh1SGZn8tx+vCrM9XsOq/nTPnY++W7rqB6yI/4e0em6yZd5eEV1cu7l0i/0/PuDeg557sE87/9zPO8/vjC+rvHP/3plzuHjPI2xfPonP70sP/LJWusXHTfPe854j7BfI32u9+iyvU6f08DzquPrsuhKptMJr4nU83lDOLJTRDCXfOns8xOTj68jR6ECX8i8Dqxby9jbuwioWp/KTZWsSbJOxvCjY1dcsdZp6DzynGtdP2y+d+HgN6E4rBLmxycK0lKZutBRW9jM/Gy9rHqKAy4vd155xb9IEdgQjkkjkzBPfPDKLYJnfqoO3+jEY+nX70LzIx5PljNO1twx5uqH1rBluxVs8M9V4nR3nnYrdSV38vLl6Z+Wc2VUJfZKt8Ey+aTguf75S7Xd4QB9HZwGmaq7jWtLK2qDwzcCKMm3Jg34tOVHXYT9oyt2o62gvV9B71Ns9v523rcGP7T8BJ/MjY/gfvLTnxt88EPLDyuu/v5smk9FPV8nY/Vx3k/++nyu+gjawAlGfjBfQnkfwCgypr6YotzG9rESVkTWHFTjX2XuSgOSqpPjhTqlXytKOoNKryh35QpoFpUc0ZTtEdnUAfjkxGuZV1qe1quFwD5ubBRO8fZ0xM++Eezle9rrpPx7h+9ZPvH9n1s+/4UL1qvkv/6TdUz84Kd/ZPnlv8xdNPR1sPyV0p/8hm/Bmj4HTiAkWgo1xsUGF40zsuw3KyiT6s0rywvuxUF9LHD8uZ0Dd8rnIdi0V3X29Cxwuzvfj+p3u3vZEZ6mU3Y4PorEWdOgt/Usbb4bfPzHf3r52eXTm++6/KzXOPv+58ajFz+6/LufGRUOwONJ3FH5kTUavmiff95zxnuHzHmf+2fNB8lnjtZ58jyOlJfPDckrRzXVRX9vd29LVTa8lS8kP1Orr3qYXO1LYHJp6k3OROw9K/YWKJ+3Wm1OVEkjOz513cvPI/1KPsCGGCLFm9hSfgx5fekRXilarTCPs7C6zeMxSDg+YsBP/Mnve+fP/ti/ufzQD35y+YCCaNj+jWcFxSCB370HD5c33n5rOXv4YLkiu/w/9C9+5avLr3/u7y9f/8pXluvXri4PHtxdPvqd37F86EMfWr7x+jeXr339Gz5g/tV/+V9Zbt95ZePkg4f3ly9+7cvLt3/gQ8sH7nxAnszhZgNx4Cne3btvL//5f/fZ5Xu/+48sf+SjH7UvGkKNE3e2nyxvvPHGcuPGjeXOrTvbDkv2tddeW37+M39z+eh3fNfyZ/4nP7jcvHl7TFJNAr/E8Vu/+Y+WW7duL//EP/HdDvLhY/veowd+JOX2jZvzwkIy/nnKV7/+Tf/KyEc+/OH5uMto+w5fvrx50x+FfP21by5vasw+9OoHNLavLteuXvOJgVmsZExCFnhSva5fv+l+XbnCf0fMpJ0HdWj7b/yNv7H8wA/8wOD+XuCXlk/96GeWH/75358/bfTZz352+af+6B+rO8G+0OEQYd5VVqFmhrvEgi/k+BULjb2OUj++MZA5rLnlorF0zfJckbo46qWu1p1s1TKqtcQnN7Lu1wp8GZ/CYA9f5eDQ2a6TOlbUei70lLd/ceAFgL101/bK1bK7+lnHV+9LEB5y1nXpka+6+3xS6G//1//V7/EaPwB30n5yWX76W/ilvxcFa/yf/ue+fx3jjG+Nd40xIMmYV3nOSfTYkliGV7QY6mcz4dWxU8dP6acMYGWFIu86YLaxbVMt6iX4nEAZvvzXeUrvSFZfQd15GuV2jGXd2rZfE7S1aXPY6z6dwr7OKXT74Gn6QT2+xRf0Hy3/1X/5//vH7xh4YXzrzxkcA3/mz3xyjW+Ygz4v+znJzbXogfVGIitt1CVmwMJqR4nzyLPSSmHNskSjz3tvWS2s7fW2QfKpC7yeOX/wkn/874233n57+d0v/87y1a9+1fI6zqhbPzF8plbO7j1afvfrry+/+ruPlzeefNvyhCcIdJTySINVldZv24iUZ7/v7foTeM4vMv3OY7XNr5q18xD1KuYZ9fw4o/K2reMXm9L3IyQyMrYCI23xiKEfgYGHPnYGsncEyBgf63CezkEv8JOafox41HdQzTlIHhDXYctu2f/yy7r6I55jZApaE9rzLhPQ3bl9x3dnqQiYgI4+eZ4c55blkYJLJgGH2Nd4q3+FLduURTNgHB1q8F3q4XDaqKtwdO2z8zy+4cmk7PeJ0h3KDdbjIkBB8BV2eXFsG77gOqoLP5PbbTlPvRIZQ31kLob9Hgde+u2xG3WT7mF+a/P3BX7pU7pI+rPL537kJ35fBs4dmnWvZQ7YugvEdFQa9DmsNZW5JA1t3wH6texqHRxR6bMAUKzilBXO5f03eUHJ6FHl0Sgt8viti1TSZu8irPaUhIISlZ8h2ilZHQv1sVlkHJ6z7fBDkXWdl3j3yFj2MSVfRH4wdyh5zQVr2KcXdMfexh7HC8Re0PNg3Q8Hf68PohPMtTZPflE51xYnTJ7v56QML6/ezsh3KnbTEbp8T0Gt7dNrORRZ9Ds2Oq1sUud9pO7q/L7GPybnDOKPuZ762tryVtmYI5BczduYuzFnFHsKEWhnnSDq+nlMMOVVQQjPemMN9LxhuRJFmaZZ3esnNA7RFfSpqT4D0A4d4+kaE+wp9CK69MvjTJ7hRrLzGazzMUC9p6PGMCAgf+JxqbJlotIpIu8a49xVfEH1LvMPUm7fuuVANnxgxwchsBEqD6cJaLl645cw6s7oO37W2cGzXv4vfNLP4uwdTfnG5at11SLRVoe08thhkfjxD3TMLV346wKya6OOO8ljJWcKnh/Zr5KVfMXgpR5p9dHmhrwjg1kT3Ot10tvGt+hhNL6B5Nd6K/btHiN1tnV/D/BDf9lfBPn59Sc5fn+C+chd5oxo/f5y5mjOGck6l8l7cxo0sNETHJT7pA7NebNO06tsrcfU7/ktwtvK0o8QoH4FsRToa0liO/al1WjXLvlW7nVr3c8yNEE+/MFZ9XK8lI3JL8qx9I8d+EcSvw/uOgeMZdItme38EdY9xotJq1dq2lXr/JDFlXTg1L6UNiJPefqyLXvZgHEzo+tZLmzy6IgcrFAOHeiU/7xt5UF4F8k69rr78h4bXXzm+Ni9JJFOHRN/YPB7eM6ovbwIXBRAJ79iXxY8L/yNuTyiIPbErblWkbxfB/XOxRAC/KDnZQJG+c1rVOE4rYvdOuNQB52kVmv2LwZ6ITdn3zu2GgfYqpeRvQ38Cnunj9+hoI/PRdjXSz7jUfkx9nzfTo2bP2SVJa898M6N68stkYdwtO+PICTPoFswKpPSEHP66OHD5cljvpA3jF264uDZ0KogELl+9bqqE5hP5wBNedFWsSGc2kb88zyq5i8kOkj3snCKaEz9QPmRcaS9+48eLNflF7+4UV86LP8tHydpP5ONPeXto/6sgUy6fWJsQQ1Le22596vDV5PYinjV44KjbE+fpGeivUoLSScii7+n2n+J50c/4dZzzKyLrA0mRmuW+VfZ80SlMZd8i9hX/a7Pmqqjp9KikonGN6Ix+eSy1qEDg6EjhemDW3D7XhtVMA947vVnV32CpeaAHYw/QzdwFt2m34FjndxyUflU9+M5Su3P2rZbclvHJPEewwRv3f2Aei/xHoGxZvP2XJwfV+Y288g0J591xY7tn5hySWVlaoXZpG32NRvKiub1NMw6A9lAc9FnH8yZwFcIbySjvr0Yti4i3wgSYRIb9UV19gHJh93kSdElXWnohqK355ddcvg5dBrhC7Bf0SHf+C/x7uF9dFDQy0fpnsyvCWJias46cYy1mwgOgikTc4z8Stghq7eQoXqVqN7jaW/Wg/RHfugFyfHpOesxiI4scRRZsdLWrlJWOI9VkAvqmMMH8UWjZJsu0hb9cwGKvYL1aAW7nPPsF+c8PGBcKZeeU9wS8TiYHyZh7Ic8OnvQgv04IQf7+uSxG/ug4jPp8A+Z1B9Hqmu/yMqfGzdvLDdv3VwuX8H5qtyvxKiUxtII4O4Sd57f4Rc4eLEglF67pkBczjP42Lh+/RqeuE5cww6LiY0hz28C+EHy1pXTs1sTyNByx/YQK234uWT7MG0G+5rpd8eqjyzi82qFwbdvIoL2K+PLjh5fbNjcNNTbrPwsHwG7q62XeE8xV8acC9IEEX1+t9ogZQJg1VEunHUNNWRT8zEKyfh5rYmsKXSS36OvCdb/kc4Kqe7XUPX1Qi+mXIn9qKzh8pAnf55K5uPTx2j5SS0HGOEPSr2XePdglBnJjGbGtlPHfn30uh3damwkrTU1y0Evk4d6e+Fx6JVs7PTK6y2HomUJMv1K/nkpdbG5s5N29nnTTheyzo7vYNpUa76vbch1WhnK8Rh6iXePPo6Mb19zKfs+BgGU0iY+hsz1OYr9ngfOU5ysVYcXiC8ExKtsyEn1tvKokmCcteR6kVlo1gnQz5EdinV00RJ4WqcnrK+xWl8Ex5Q5sZ0DvPN8c/VWvs80wJvQChX2egemz+FcnQvRj0HK04vLt+/cccDLVoRCNiHgiRwV/ZvFxfU7B/8Zj0W0ybt2/bof/6A2j3OQclM3k8TABmcKvM/419UD+w6ti4idU6i7wxOWu44oDTR48cknAvz6GT58tvYKD4jStNWxc2fo0LfLslP6B9UMX+3JAGNEu9Tdt1Gub3nRITny6SW+tfCdZoN/a605YdLW40Dyka7w3eQG6WMBLpd/O+mmvq8hse+FQTLTrJ/9MQKyTp4umwSbq2z4+3opp80is85BFsbdiMKRDyB8krQZCnq5yzu9xLvHs4zrXpZ1dFmTzWNMeZQpmHeaJrrdTRsju+E1dH7W3yiNFBO0dcr3kTkB6nQ64r2X9Dw4qpf8nv8SLw7Gce5tta62a43VpnhD+z9pfeLdILWmeog+X0f5zjOU7TzlNmVfdFlpa6NjX74Y0a2U7vRelqldvy+At4DERYzboGcDjU3fT/XjXCyu8n4cNio7OxeND+fD0DlsqiGvc+flV2/zqw43291mnxKtFsf8qYBY/F4eHfA3FMXnG518nID2OwpSryoC8GMb0iE4Rufq1fo1ig7a8UdfCkRcV3pB5WlXEmX9W9Hi5PGG6JKi0he8nWz04HEF9zzywSMl2LNk1GHTx8758Sofuu1NuyxjFQerbLqKTiysNwnq96kJumpck6Kb8a2Eihy4tVB7m9ZvZZCy/RgO7HVe4sVQ4zjGd80J2hjy0RjIuLMAmUuKY7kqpVwXkPknK1iq+R1rAOKDKI789HC2AAD/9ElEQVQj9MSvcGASoB371Oaa1be2P+CSo/scw7MvfIO5Hj8x00mt4PpkCJ2J4dtYi4C2aC52S58+Fr/ydtEo/jG55QO+qaTrSYLjnuMn8txZeYl3B98c8avmCqxzMKij8y490drQQvdJUX8rfywXlgjrZOV7zZAP6Z16es31tEXqpl2Xa3Ndy1nOOb6wJ0HpsnrGusmdXdLkXW/odp19/nlob7NTb3vPO0XoxOa+/BLvPbIWSfcEGPfkWff7ldvnx/lGK6/JTW09h3RwmoipfL6hGjKtAVLnSQfO1W884D74FZAbfSOPSRIdUJyJvDe4nzqGh3/ne3sAqdV4cTbknGPWEJQdW8oYBtW425eSaOzxbhcqVK2UKU1yNb2VDn4PqC1bGbLyQNC4ertq53OkT3wjF1+3x+qQDh8pFA+bl1+5XXee3YAEPmGNPJ1NnoEFGQDu6J6dKXjWxBKtX71yebmpIJzHNKwvZ9C97GeVq07Qy+T3ZVwLj82DbO6UjR5UXr5Gfh7yQYuQO+D1axsEEcUvO86KeCsD3Q9wZLZM1NhE32aUlWWJ4MlXrQPWvCuUWmHUg+gTgcq0RWqlxtti9X2DI95LPC88h+PgueRnnbJWah7I9/GvstI1f36+QD0/xTrVgaurq07+IixEBDLmPPYM7FbOsuhAueBdbTmKmXLT8J1DwJsGRTegjIJ81d7op34p0lzKExmHUNCyKyLvuod5Uk4cShPg+fwx5NZ5iXcNzyRDOcbzaePqPYqM9PhmOmcHlk7OB64/TPAoH/txMOdu8qIc2bOA6qv+qDLrK4BW4jVzgoIjGdRxkfxI9jQKUk4w/DTi/Bpd0uRf4r3Bfk/bl32FFhqwDnNQB8Sg4teRwSOsfMlMqR9dmLxOfpZY5xfXGfNdtL94mnIpr/vjyrPONr+B/Cyfpx4aeDXCFAOd6sOoH3siVHzusI7ZB5g++B6O8uMsVjIEo/0tMCi75ouoR55i2zKqVjHj49ZWtRZYdMJX711KscRYF7CqMuOt1xZpr3QpRePyK6/cWa5ePR/gBh5UadvZUYssBzf/XRC+B1+va9f474LYknNjonmMo2ykybKF42mTuqdQQbiCAwXnIP4A7HS7HXCzEOtuOBzamW3VkGGzyh1lmxxC2q72QVk5qBS4LlR9LKId3oYO2JkoP0q/Y19+ifcXvp/F3NcC8Fx21NxuZZUyT8yf8pd1XIj4LkHoylUC3RnsdhmPxUPEv7VRFXEngLT++ZD0OBZGffhOZTP6e3IdfNKu4TuGpLKBrKPXqXLxAvq3rxNkPLYEH+k89ovPMRkqXQKfnFq8fa18vshV+XYOe4l3gaydDsa3I+NfxEmj5FlDXkcN0jpn4xRid4/92uo6Y9n6WHAqHuvEMuvNfBF57PEJKeuvzhlF0Zl+7HnhgyMe6PxnIc5FOR91epqtvfwl3j0uGsd1HWrN1M652yvJqzpxF/tTfalOO9fYz4L9nPX8XAek2fVmutqkzE2c2hVd95TN5FMG+L11nT4plYrTRoarUmflGAS0/nUdKLKtygqPWg7SU0pC99OgKJ6/jO/iPG9YmBOA96NCxuQ8xjjs2xg41/bAKX5Ae+jkxsHlO3cInvmFjNbR5qAdEJXh4mOExzLqlzYoa5PSoF69ouBZG3N95CotRQP1Tz5ku02IbeWErxePOGDFlt3O0FH5EetTk6EtX+Vhg3oi2iBNncBl/TlAf/zEj47U3T+qbv1Iudth4sxHZHH5Ig2nFQCFH6Ru2fQ/muEIE/DeUdGATdsfes8W70PUgVE160bXMeh+Atcb9BLvHRhPxpph5z8KenP0RgfNtRl4Xgbfdb0GlBdd5RdeCFQcGJNeqUCXn0001XzznzNNl/jZRi48Ra4H8SszEHplg3/Y48eQhg6Bs+2qfSXFV8XNJxqsvZFHDlbZBuV/UclKr9LiJ1/IuEyCN/lB8pFjv+sk75fSnGD0VuXR9ku8O9TNjTn3HuORJl9Qfpyw/K4zZ80CpSc+kQLPjfPYm+tiAl6tubKv8mgbH3r7SaHInJfIrnA8omdV5KlHPjRU9FaUPHUq34NY8qHworfPd+rodY/oIvnz1n2J9wYXjWUdGxpvXlLzhRgsFqHPBYor2FLRWu2M9ZclqrfIkoeYz45qY84xWOcc1dWW1ugIpPFDllb9WVc0Dha6oKPccYWPJTnMmQnHfW7ISzIHxPZhOI+dDehpvVdOYEyaXmS+c2ylrZ2UamxnWv6SwTu+T2GmX87hu1TsFuVKjP4oZTXlHo68MMaC17Ym9kop6R7hr34KTIdjzlHl8p1XXnWA64EbqMYmHAhDjf9wPLKR53GQ8w9R+HUJgo66KtPEcIKnwtZ3gd+FriAg5SPy70jrlQBBzYhdi4MUPnZA7zD5R2cV3NO/qrBDqVf9JiabK61iu9H1Bepun7M7aFmr7wTOpPHbr5Haz7VyMyK2uyBWnzSw71uocOjIS7wAPL7MkUsaYx8pc7wvGntyTBtrg0eFHOx6jSfYrZRg2EEMPK8PEccJPAfEQ9ekoJoL0KsVLFNvQ7rwTd4Bt4Np1prWr/NKFaizKz0R0Z93vLCLymfet3A/GnuvclSnI+NzNGZZwyvI80eqDXG41o6/l3ivUBdicz8FfW7mvCATvwp1woDlzBHgl2wzt0LaIQ2BtHu+7UL0gGWD0Kps6fMpZxA+VEHICEQUePApZupEJxQeoF7IdwbFn+WirU6ntNvrbNt6UcLWS7x36Ourg7FGNFapqGIcUm3V4jAfmluxMi+UkavkPHyQuUs+6am1EZ7lbiO2iqpcRHnKBDvcyhtId+TSs4mqUz4UZ4vJ7OJqu3i5Yco/Hllb6spC2d8yKfEdocAXILzGPtPbuAiJUemZyYZJ4RND1t1znWFXQj/jHSTvfaqVC2Wf1G39X/5v/9d3/tSf+lPL7du3zT6TMX4Fg8Y5IdP43QePlrcf3FvO7t+3Divrt778peXv/9rfW17/2je8EbPJ/PHv+djy3X/4u5bf/NIXl9/87d/G3eWT/+q/unzPxz6uoKDuQNMo9PXXv748fPRw+c4PfUQn9/mlwjjrVJ3+R1/84vIPv/APlz/9J79/eeXVV6ZM1t96+63lwcOHywdf/YDvLqcuOFPg/Hf+3q8tf/UX/vryv/6f/5vLH/unPiE/K8gG6L7x+mvLl373t5fv/M4/tHzowx9hSFbZvXv33C/+RXbf7Bmbr3ztq8uN69f8b7cvX+auffBkefXVV/3b1l9//fXla69/c/ng7VeWb/vQh/0vu9ePPAQOwgpydCLTlHhsaF8q3IXkOfRr164Nn1u9ZgPgE7xf+IVfGJyXeFF84hOfWJ6ccXVfqMckarz9cdI69INnhiZSB4sDV6VrQMx65w6w7wKPeXbAMteY72gMVLmovryArIjnpaXhIqvFwc+4Q31uPbhY7Y2CPwCEJ9NeY/ag3DhACVifAfVg49tqR29H1DHLkau2/Aq/65PXNuY8Q9Rlwa//6n8/ci/xovjn/8V/aTl7xD+3KsrjdUfwEpKM9IrSx6xvqXLigZm1x8UY/wGWcqcE6EVlb5VhYyC8I+x9q7IfrPKJD/QgBPQ6lS/q/D2O20/d8q8Clj2q3gWmnxnVxmlDD3Wu+7W/+/dG6SVeFJ/85L+2rs39eG/LM3iFHNCOtVbHD7yzzToM9uvpeH2dnvO0OUoj7f7luCq79Ccgj3/3Fa99+Su/u3xJsRr1EkuQt9/q29nDs+V3v/6N5dd++8Hy1Yfftrxz/YaPTVohxfr0nScMKlDGTvnVfeC8FF0gO+Lx3ZoA6ep358umP413nStqh/mBN+3Fr8fKBast56WjN3ToY8mGrv1Ab9rL6dd6bfx08rYdgu0zWSsbqcfepTJ1/r3/+7/3zvd93z+3Bok8jsFdU/KeEDlxV5Nw976C5wcPXYmx+80v/+7yuV/91eWNb76uhi57Mr7vT/zx5Tu/49uX3/jt31p++4u/w2gun/zBH1w+9kc+puCigkw6BX35m1/VxD1avusj37HKaDMLsPSeLL/+m59XIP5by5/+579/uXOngmdJfaJ98803FYA/cvDMbzlTh86Rnj0+W/77v/O3l7/6N/+j5X/zv/xfLX/se/64B1BNrDqvv/bN5UsK9AmeP6zgmfGpdumzgmcxGJcsTO6yPxL97le/stwmeP7Ah8YjL1UP/z+gAP+KLga++to3lm8qgP7QK68qeP7QcuvGTcshwHyw2Jxf+eX/FQXk167dkG3uVG6D5/OoyY3doJdjHx+DvT7oOhqF8kZv2TBCR7aPaK8Lwt9jr9fRZUd1g/gH4XP8TqDAr8NwwcaaqceOCB6k83irS59pk1Z9MIpPYFwQFxlFDm4fyPUpiuJn3zlWwcGz7zjzOIaOQj9ewaSPrmAT0Ap5Xglk6iQ9xmm0uz7SM+a6UtqGN8fH9tdypdjmlgDm3E5xKAxexyjZdCQ1FrhlfRPjRRqfS3efKqf8yAqTP+t2uDR4e9m2/0Xo9OPIPdNffTJU9TM+ldIXLvZjmxrUoT/Fd994eRpyITOgHXe6RUbHK3f9NV5XddHMJw7XrsCriyifUEhp1xdS1Bt+ruj53lbZJ62TkL0q3oo6xvA7XKpZE31I64r1zb7+kC9Rn/Ezo48VRNevEWXtZ5yoDSgzEpclI3jmkwtEm+CZY4Cxdo2qQ397WuQqs4wuL5gN+zJ+jYy9yq8BxGcoeUB+omR2mvfYaqA9+L3drBvABe4UxQ7vYVKo/JH9I+z7+KwgeA7c1lhjtf4uL1d1bHif8NrnPOKZWttDJz6e97XWfOlGx4nBnT36WbwpR39vs/dvL0dUnxQwd2Yb6CVY4nE337hTHp9DrJexMRndNtiXwb4cRJe0wBqqPDyvKfHwc7/WOEeYp348fjLyQ5b6Hfvys2D6nXGq9gvTz9C+jC/3HxA8f0kxzpckrb5Caz/e0R7w4LFisW8sv/pb9x08P7l2a5zRqi3yPm8ZqiviZgzS0aptVq7WGHsebdhdlTNnpaV06FfwzB6BIpaHVdpzvekz4B2NPNzh7wOJgbzWB+cCyeif5WhJh3dsQCNg93o2y0ptb6agc7mEDp6pYkX+8irfLt+8SXCYWs2Y31GB9O6RqMFhYAhE/GU+6uqPIINAEnkOjuhjswazeKA6TN20RBOpV0SRCY5Pk+/ueABmbbC15Tvoav+qDkRkZafrVFqcURigxEcQHdWPspGT+L5PDCwa/NKHNc0rVPsXoXzcehLADQWT19wQqtDb636ewkZH2ZxD3IcD38M7koEj/ik/4If2OCXrfD9CpJSraTa38BM4n52dLY90QcWjPOS5w+ygWWnf/PY+++OglgJ09c5sKd9O1q6rA2tsNhQJnB1AqUCaE10F27XRONBa5Xk0gzRUj2Xw+FHql+2aF8ohTpg5+djuaNvB+8hnY/BHY7jrHaj6pEzRKNLHPNddJRC9QskqDU1MvSPgf8bc9VrdPhddb4KxHVmB+vYXXZVTp8raA7RxqucSSM/9ptaQeywpd5xjCMVjNfAK/EiNbF7ZBM7MA98DyYUU44/enKcql471VA6tOuirLvmr6CEb5GfrRaR8GhEb8MLP+mEf5OdE41+/28IY7OfOxwUXdORFEUWjdEVDYBvOFbqtc/lRJB/al8MD5FI6pXueX8FPl++pH/vFY/+YRBnZ1NvWpdzlz0LR39fr5c4P8Ukk51iI/HWtLYig2YEza8XrkHUy1hvz3FKpibT+tYylUnlTHQcFpe94l6g6Iq8d2fb6GbZRry3EmqtuUGM3ntNdiXUCVX3mx/sex458vDYeQ3NfGtnuWm+2kzw6vbyX7/mMZ9LkAXLGvrCV7XXnIxXTHuh5kHqnCTuhvazqV0wVnLcf9D6iV3HKKAqxW9Dxisw6zuzk+5aEZusQqjDrq33TOA793nI+58yxnmlI7we+KAItu12G30rrIm8H9Q1uF9Fv80J6W9uyLb2io3lJZfiaJecv37p1ywMM7EAzUMnkeYAxqDLB82MFI/WlQQaATflKNabFl+CSjbyj2/c3t6u0onyBWzI+IuDA4EQxF0UBW9XG3oog2f2zR85ysEvReQlGClq/nhEeD716le34QBoRxoBXeAdYx6LBfRr5jjKBPsR414Lc41n68jz9DY58DU7JLqpzCs/jW9dNS+uYk1e6J71ZxiB742gnjaRBSqR1IaVWuJgbrdWFFPkil90OV7HZzEfw3E4Coc5LvuuQr6Cq7OWYmvqVbupLZ6XwTPJlnDTLL9VhrNwVMeW7e6E587yZX2VQesWm7tMQO6kfXFQX2V6+56UMy3z+1gBgKAmpU2nqDF71nIor3zJ1crVlzdQ/gLq1jg31Ccyl6n8k0saddhLErETZVIHOLFeAHHJ9+NYp6nITgQb1lIZHoBN76VtsXXOgMmyKQJ+n5FOmB/SV3Sw80POB64180G1t8rsyvl0Iu3He1tPLlPAd3lYvtA1Uo3eeiKlm/ijQeTE6sgXgP2s7YE1bfkJlHv+ykM2guMF5/QnmJu3wYjWUdhmJrOcJOJjSTCu8muNaj6hXlcoHsz7MaTPo+Y5T/OdFt3O8JqtvDqicP0/W2pVB5z2N9vq0dYTogqlbeOoxJbA/WS/zdNBOt3nCjdMYdWvmQ8lpDPlkz6Siz6eCTzYQY5yxnmDXIoDOdu9+68WqJI+2LcnEfkw2fdmg83Xc6TzPq/hlvyyDWv+Xr18fz/R6QUs8jPuWOGpunEYlH33z7X7u7uVqSAknLp4DZsPmuWlA5zCNwqhquB1d1cMcFow52XDLXTWjDV/Bgzb8oPSoPGqrnEHK4JA84O64bPixEE1IWS1dkI2p7sBM+5aKn8kZHAMrFUiUfny2Hcoj749DpXtVth1TIVv7V/levghR29axxZXCrr5F5xjolN5puB1RdLuvR3X3OqfQdfb5ff1nsRcc2Y3N0BpMjKBBOc3x1E2adU4vIY6B+nmuotzlLqnKzjHbekmluGUrd3Q6JXDpZXw6JS9eUeTz7gw8HWtK+51mk7wgRWG1pa7nWKp1jL94j/8D7oNK7rfKPPLhHj0bjtZHsPpRbgnosnZSrnTKCsWb9dwPUjsrcm8jZzxJ4TCONZYeI4+XNX18k8eKL3Vdl1LxLCLQ8KRyLDAOjBN717w4tm3GXu0QvML3+DNPnqNB+OE65c9alzojTd7lYa/biN7R3Tmoy6NTvWGNqC/IrAND/LEWMmfUL6RWwce3VCDrpjCw1h/5lCe27ShXs6v2un5Pi0qzuOjOfRuQOsi0bqjk+lsD0PqyYH0ilfpH+V7ey/d0pL8h36VG/hQ9UZd3uyDlrtMJ+FzMX/gabr1PuWU1fsXbtrmCisaQaalLTZh6bmrY8Yu2RrXz66eINV83G2ZdvYtPSt+wO9s4lXbseZQ7PQ3TV+omJehXQbTa8LhNe7HfP4Xo2PO2ZdJZrwid0F6WetwRL90a04mtXpWrbxznGfO9PR3+zIf+eCyLzcDPHSsrrVLYwXd6c8yPses2eXfdMc/4gDr2CXZjufuwgjFWtVFVGS86AUaNf58vWYZrwi5/9r35EqztkQz/0w088svH6axFvpdVMPECWrHLZf+DlOZUsHbC6lWIHoGhf8mCo2gcSZw8rvPfBKVD8OyTNnw2b+X3LfCRB4Afuxtn7STB85Pl2hW+OMfBV3KSdMK2h/HKFwGebUU35VFlBZuHFXZY/cAWJ5nVe1IGmQMsvN5u9ZX69XGV+o8esnMjUJh1JwXJY69TAVnoGFP3PHo7wXneXLDd1qm6F7V3hL0+NkLgSL5H5/W6pKkfPi9/sWnwMnS9Tsfa+qhb5pSrRaHyOODgO6kasUI6WrNtaD0eIPJEMU0W6rp7XshtyHwF0FDZMlkmnl6swZIPkiw868nvIh0P3lWKqjdKxasXx6xSD0RJj7Da7W1s8lMHbPMjI1SdqR9yB+yPtUx+DfkYmllHL/dXPES+a2GbYxyQc/LwvJa9IrXiRkbZ3SaF2I+QCYiVZy79eAapbDlYlv11rpinQX0e0SHQjb/hYzdrpOtD0evpvn7K9TF7+VAXV8rzCyyS4TfzGSrQocL8aDqygbDmiaKw2iC7rTODpzF3bl65YSL6pPhtuWgGaxYbtrGjCgb7Y1iTXxSdepwr+a0OvC2xl29p1qu6e/nQsb0qH9kp+9POnsC+rZB9JQ0vL+VB6c1xKmYlIKwO6yWqUMoyMXH8x4TSslfEa80PpVp3zu6ATu0hFTQ3u5WsfcJGZHus/RmgDHnNHCDyTuEnJZuy1539bDyh9GY5CH8v3/P7fJ9C19/jVP8CalAvevt5qPKQSTkiUrdmHqVZyTZLWoc69pVkmUQjmL5PS6GuB3IeLZQGiA33pRjmgz4GsYt41ZectEAqHmUd+5zjVh5ioOLsi4qjbtqJzdXuWBfg8vXr151p9Ve4gtJMOiDlwK9HNorvOyMSE0DXHevWwTS6g12QWpw8AvXY5HJ3ZIMjhwfKR20uqpuTkpFklNHDjMutCbIMqE4/fp3CKd/TPvLQBWYOMOoMdDud/zx43nqMzAVDbBzN67uB52NQx9P6vZcf5aMDObAYwYUiCcs7UucI9k/i0MqTy51A7MQc5d43ynsCBHShLtsGReQJ1PKICLa3NoNslCtvpOUrbyWvTpEOEnyqcxlZtbFHbwtE3T9bJNrKsxkVPzInXS0Y/KG2gWpXusozbtzp0LhAawAg/qihkfNLo6dXxZGOJW1hUIwe7T0NmXtQPpCBaG/YGemzUA96e/5ZKOsjCG+jB7/EhudqdKD6sptg1Ql5TqMrIqhNYNvRbcTm5FXrncf7zoTKvNAb8rV+5feUIPMoYFZx1euUOlvqQW6XD19M23odkx9/4kOobJRu1z9Px/5NkrSIealhlcFps2NfruNZa2WlwTeqEDtQBbU13xOsKa/yQVWnULz9BSlrsFQol2xzUYVwpJ1KoRIAr2w15gGO5NQD3XZ4ILyZTt1tfksvivfCxh6zj5Xv/atdgLRA2bypskGdA8q3EypCyXmHchf7CCfY57C2NSqcGqd0bcOn/bysMGUcNbwTs3KW4Lxg/gn7wWznsd6eKN5VcAlYxoBOcwLCqDdKHZW1YZZRGjrjyxR84Wo0wvHhb5mPX7zwr3X4pJ47Hr6ntQF+8Bwz2Dtbna2D6sk7Z/Zn8kH5Yr9W3bITW2xe3HkGFWB4eZgCdMPfw3sL5CZKw3fghv2tpUJdTbPBjDFAR3U9OUqRyoJ1gmmvY/JoO/0KFcpa2tzKCnO8Cu7roD3CW1NeW3Mr0s7eTi/vfQmO+Ef+APhHbXQ6hS5bdQkslPpLN3zh5saN5Rp0/ZrL/SLtvH38HmO8Lo6Sw/NJ0h8LzxPetFEpvATF/nh/yKfe8Jsy8ot0KmfiBFXy4trHlg7XK4huegXWpYhHM/B7vDgp86o/vVj7FDbYluPj8KpOja3NItqjnlr1dFQdhMOTNQiE7UDYsugxrko4quAPEkP2aAxPmsyatb/ZDmPFyzJhfcPAkJOOZ59ZEraPz3SmofgQiWQZbwEZJdsSJYjdp6HUSfpeU+zik70cm1txCl0Xbu3Zmi3Whda1mZKzNtZqnuDKrutNqDrM1RCuUItDLTrO65U1V68h1ysedX3Q8+ikrENxqX9yVPoVhCIvnR6UzrvAsR+98jPBb6WhacNfUPbNpKKue4ZMNvjezmPzh76IT2dzV/8imm2O9pRSXyV/4VmMkY46Y5wA+cBzH74Ga51n6gx+8Sin/2XBNMaj9K3Nm8sB9WO350H0oj7T2X7HEc9N7o7BgLYO6xwgeuf8U5Eea3h3tsQwau9xzvL4ftyH83AHBk1krLo/QZed1ilaT192Rbq8DyE3Nf1LNaLOW+1K1730miSzhddbGfZeStTonXTY0hsip95VZMQvsUOnYF0T9UrZj0niiNb1RYg09nOchI+vgedIVEto7k3ws6zcT/QG0IDq3DEaMXRuyJ1ZKrDZMIBUjaIP3GHceuI9Gj9zxMHvOkrzLV/axXU6w91pf0xpS4XYJSWwRn+P4tEWm8VjBTv1hb90yjb0504Pe3uwUT148KC+hcxZeoA6IfqGt9jYegkX1ICl3dGoNRNoTZlgAXWxXxcHfu4QtttAXPWC+B+fQOcB1x08UHlkre2GfX2w8XPgvM1jvY7o9brvBu/WzlEfgu6rSXNG4Hzr5q3lg6++unzogx9cPiz64Ic+tHzggx9Y7rzyigLq7WNMM1/j4jJjNCjj5eCCA90Hb4LocSA3veAUf48EWe8G/aLA7Y0m1bqzjSWY41z9vPQo07/ma/c7+aQea1LnxfMXQlR/7FCWmypv3jgyeL8iNX+SNbglKeTiY14wVJ4u1mYuJY53+PJ7rYn/9EM+vHNZ8yJ/npBHYyjZVbRguX7B5piHwYnPtjcorwCVqTcRHmNVvp/XeS8Q20dENxgbetTnsQOvvH4ZNqPG1NrYIDHNMY6laqO4+7UR9PImHxo87PvYIi+T8CMj5SZFBaLFJ0itQFW8wYfMlx306x86DPm4w5wgegbSOX4zAJPXdam7BsajXYJpfunp7Ak/BSgd1xnEp7XiqaBU5fhi29WHC8l+zLz7rZcY5nWc0z8gwHyRq/KYN7oNf9UryuMWkzomfzt+xRtLYsWm/dF/MNvc5vdgPIOefxqqvQO7a3kcJ4L17H+h16u08t1mp+cFdjqdQmRHKj4i3TQ22CfrEzbfDS62KXOJDVjcIHFetPe9NAvoQrYJ4xy0Lv1exnJsFrZ2V6zrquX9x0tp88dxtbkTfjRDiN5evmLI8Tu6jOWaV0J+rqfqCTyNpjnRXYNnQCcBQg7sPdCD65/+YjPiileGOcHzk0z8R7QyLGfGwJ1cAFLzs5qjOIHNemgfKZ3wneO9Zrlq7lET9IXfMr16pYKhdHgPy5RGGn9J93Ypxkz82ffP9sYmigHbGbp79LqlF8zcKb+DLt77ssfe1r58qr592/m6B7yn+XqEF6mzx96flEk7cXF38+ZN/8Mafnf7xvUby+1bt5ZXbt9ZXr3zynJH6c3bt30X+iL0EwP+m+Bryp9wq2nwOZmmf6veKAdHvCD9eBrKD076FbQXb9o816ZeqlE+j/aLVOYOtOgSnwO7GinEk8Kzz8He9sTguwuMP5u4ctzRZYciP/rHu0llAuOqM8vWc33Skq91kSu9Ih8dcLtZvckvf1EFXnwR0PYLvu0gK6q6A+vH2VivPnNXJO2CCqqrPysff7pvXV/5jNeev9c9wtPkF4G6p+dqi0y9h6bBS3vkA3k9cpJ5jIr0dk53Ix9I/hRvz+8yQOucOCnXHd4ZiLIH13PHY83meDS/8pOwGUp5qwNIK+Ct9pKvM2GNnaybpz9T7ji7rtuedhzQt/xqb/jdkcBfCuco/gVrubHXdabXXj+o418ZXVz6LiBHj9NQBWNUJ1XjK9X6HG00mnWbXwOUi2Y+OKV7hGpn4pTeORu+qC8yG6L8nNi3N/v+/uHI/p4nL/yqeSPWY86mHsmMw9SH0Y9z43QKGHC1qUuW6I3P3uHT1ir33l/5kuEPrcPfjvtaZ6SbNiDqVyvFHKBEj7r+Hpb1uZcLl3Qc5RyAPPtGP893aNxq2OgguSoJvluFA+JTEYnybARn/Ged8TNw1NJpy78BiQ02CX8phYMOOfZHG3GgNgd+8guZRQ1NFw21eY1HS3Z6tpPNxX3qHZNMrwcKnt0850BxaTeGPKHedBgE+U5r8LCrfPyMrqEyLwBv5Q/wO6uMp33XOPDlNGBd54R18YQahk2qFaUWKfzauHp+7wOg/eBIHlRbReVzjUEQ2RHSxl6/IzZDp9B1ctJ4Wp090nZ83vsC+A1R/wt5rSeI8lV+JxW+AuYb168vfAeAf7gjA6udHCPglEe46pXTDjT3Y/SFtRQ+FBz5uUf8mPXIZ9yqzT0fTJ3WboksJFu8YuJJyCyO/XV/YWOpA8l1rNNtlw+xZ5+lHHvw+HY3m5MDXaTWg6RjJfGcob+UVU2aFPwJFut9vJCsga8NRKYLedsP8EEvVGw09cjXsVQERl71mUuOUx9u9pZHScgL1BfR56xV1EnqDZ3YLDzLPNvOBXia/Aipw2zbB/ct6ZCtdmsu1SmlBEPDb+mC9GH+8gx12fOpCat4wGVs6a+0eZ1HHxfaXv1dfQKcd8oc+tYTN8cUvGqjCEXvIyN1xaGbvMmqVau3N/NTZlbmGB5FFc5EpH4UQ8SNJR8KUqh6ZYsUHUrkK6CePplnWhsxSrfWGNxcKGwIvZ0uKBnOuKD8fNVAKRmpGVrsVZX+lSC2Rgsr5dib56HUFVdp7BQV4GW+p93kq1w+T0Rvr2/Lbe0E4WWdJH8aOqg5FsYal7bfj+uiVyk0z7+1v4CL2kK2p/3jW50ukulvY7N8GNT4GbXaZzW2JnRGHb1YlX7kTWvnMSWOmSPEmDOi4YNXlAamxgzKGtQegtqIs3hz2bpjTVsArDBI7/JRDmOZCmpK6Tg2qr/oOPEuTrQ5ezvao29UG20gHzUxbV+oQqqRXu3iH7xcYBfwtwJ14gH0L3O32CIN2PDFoA7K/CwdDdAJBpqDsTaIx/6nE3QAGwQgBNx8SY+W2UjobP/IGOAMG4QPcgyfownfSdPLjz6MjnVgqxZBoVSGjdGO76xz4hUrgxO4T4NX/R114Yks61WiS720Y7iyxXDzPNvaXrexqbcRGNRBw31TPlS6p2hi6p/Og57f45TslC2Avxm/5C/SASnv+RchbR/5EGBrr+OAmS/Yqez1pI0pafKs4RsKnK9eu7pcuap1wwUhG5iJf7et1DwOnC3lGWbWfuavqA46sOXPsQq6v0eIrFURqq9lc7CEKtcGlY+Y+XlJ/vPmI134Pnj0cDnjpxyVQu+IHp89XB49erCcKX38uH7HHX3nVecJ/1xm1Hn8UHqiR8pDD5R/+PC+6f6De8sj58W7d395/EBtiR49QP+R23fbD7AleigfpEv+MfYkr/aqnceq9+S+6MF9kXgmtS8eKfRIsofy3W2qbfrxUPXpp31T+cHDe07PZJu9hTHxhqwxZOxqljIHDGaoIC2PZ/LogjlnmZ9ZJzjiBTVXp+XvBrU2xhoUsbtwuqz89hiJC+ZbptMSIu6uX4HDiQObotxxl4p5UqufwCNXerw9kR4nbGzwb7x5XAZl+rsGhRf0v2S0icGUj0lvlffclL3kEqhazxo5LqOxao40qHZBWS4bFeiSr3NZaJWN4Ljy4o8XOZPMrnJR+RUPph4v84d8FJ1MKht7MGRbvSLAbBbKK6ey4aAYsibnsKRKzAuV/Q7Kob1usPZDSL7m9jz/IpzSOKob3rFd8fA5FlmfJK1z5Le+dmz1OlIm5RzTAS/yU0EybZJ2efK0m3SbH4mImXXsA436vHyMoqPUN/tSjS5adDROZY/XMeB3GetpzZY/Yph4qbH6Hk0wnGiclYW+jjPXc763U2oOoO17HVdpq9tDBk2ZC87DX5EqYm50W9uMkWfUlRnEValQFRUgI0fdZe4868SmzvBcFwNP4HHdv/HMfxesTVmnXLVAUFHBOVgnkLZo3JtzutSpwAnOJzcvvMkH1A+wB+IfxObFiZq7i1pu4zWtWI/LkqCZjx4Pi7RmnC/7FFqFkffJRjLGwF8YZHGy2JEPH1dwF+8E7GvTp80+dkHye1nXAU/jH6HLTunB7xTsy88K+rlH5+1tdlnye/09ZfM52rBYx9e483zjxnLz9q3lqta0g2WT1jHEtF2VHwomLg/yMhZV4NCPo0odL8Db+dt97Yg/yUf3VJ3JL1nXq5O7LnQVSN5/cHe5d//u8vbdt5d79+4uD+6/5UDTvHvw3lbQq0CU4FMBMOU3335T+m85f1969xWA8q/r3xLvzbffWt56+43l7r23lrel98abr5veJH3jtaI3X1teG/k3pYveW0OH8ltvie6Kd090943ljbfEF72Brvhv3x98dK33hupVO2+oLv69OWxQfl30GrI35Zdk9+Qnbbz+5pumN9+iLwruuSB48kgDpMnxWLEnaay498K+cxHWsd2mGxzwDvXeY3SfQiqxA9kngiG+3H316uXl2rXLWutXF/7L7M2b15abt4puKX9rpLdFd25eX25fv7rcvnVd/BvLjdvIVUflm5IVYaPS23406obq3Vhu6Xi6ee26/wcAF6bQNV2Y5vg7PSYcaOjM88cGo289+EweWXRCfeew2Cq0X2nyuQOZsduQ+IRWPo2rrDfbcX4gudIukCuVcSy7rHfReicZsd8qIZBxMDN4hVnIfK40sPFlzY7zh8qr3QZJ6uU9R+QxmOenvhetOqbJ2/Ip153o5s6K7iNw/w947xUuss/hn/767qvgrlyA2d9jSOp3moge7aXensC+DHp+Bs1T13mP9dRbMbprXdVVxuS7pupvbEDwVhvbYdoAUYVMrFvSZwH9Tg6qiutadCkoP87PV9VEd6tf2M8tiI1VdKBzCmhyjJ9CtadxY1JAXR1PR3CysuUunSYY5AsQD7kD9bhOyh54va5oU+SA4e4WQec7fFlQVZGVoTHgyud2OPZGIytmp0Vq45HauKbgZexphn0c9WrSi3qeNriLxSMf/PKHrImvas1OnSThVx9qMqVAWurDZiE2zBls5GmXFxo8D06ZYExD7IW/LlAWrl7A/Rg2O2IT9UrnRgYiT76nQea12igkH91e3lPn681z5X6I4CXteuF12gMe7XY55e4n6Ly9LfisV6/Zke/6Qep1v7rfQZdxsfXqK68sH/jAB5YPfPCDyy0F0Vd04r9y47p/meMKv4t++ZoGWGuK9UvdYTOHN2vHvojqRsZYOa1dtznSYJ9POfkp944/0kLJ9mNAucaJ4Jkgl0DztTe+oYD5reVMQfKDh28rGH5LwelrCjJfV4D8pvj3FFQr0FZA+/Zd8RWs3hP/wQMCaALmCnDvP3hTF6h3i86kr/Jd6T08u6d9grvWj5Z7svXmfQWykj88e7CccUf40X0FxfJF/HvUfVx3ux2YP1BwK58ePVEQ/+Shde+qXYJmAun78ou7yvdV7417ry+vy7+7D1Xn0T3z7srnN+++Lr/fkK/yV3XTvzdFb0s+7z7XONaxrrc5/CsYTmaKcfWMSZkAyzF3poFk1M34827azMfEqtdS363creu+tlPu/NO8urOePuK37xRrL2GtXFcAe+v6leUVBccfuANdXz4o+oAC41dfub68qvwr4r96+8ZKr4ju3L6+3FHgXAG2UgJqAmaCaYJnHSc3ID8CpWBcQfd10Q0+1VGb1wjalee/IOLHfl8P2ecB6638iWg5eDaHbg69oRs+QCtTxmyiF9tbTKdqbUxo9Ey1FiCS1okBeHAhdmLq7NtZdUglWn0/ge4LWcbOz6cPPzT759ahg1jKfq+2AvJeyxJZnZTXqlKeF03UGiI4RrGobFQbR0B2Sl78IxuVv8juKVzUVmSbdAxujYmzJxEbbSiFFEg1XoyNqbgg7YHkPfeDDI9pxrx4aW9i5KUL+7zdKrO6iDsol1m9USY/CPmVS/wXWxXLmASnIUulwngNXZsa/q/7jfM8qlTflcAXD7HzBRdjI/03lF/HQcCkqOrvx6JUV7+EmsrSwx/4Pt6RqZ20lOPFtNqccxGe60dsK7T2RN7FkpBNKA2sDevNBkXvaCTO+Acp8M8UfNIp6fKsKBPB3WgHjarj1PWwXp1xQSkbvNtB7lZDjFT5gD8PdZIb63oFMpsa+YmZpy389L+qVXBjnt9nHXT4aNqSGFSK77GETvk965HmFzxKzl1m8SHZeqgLiEe+eVX9d71R1xo2l4Mv/I4x3pJV/eIWqNwJ0+dt4NfadsOR7hGiV32vdbG3ScrY9uA0MlBjUz4GvRz98GI/+c4/hQQMEPmO2I+P3U+wt4+cT0quK0C+c+u26dVXX10+/KEPiT64fEjpqx/44HLnzivLVQfRPMrBf69k4mVT9QmoORiBWnJb608CFXv1gTvVSpzy3wHD635237c0bB4QyJg4rxfBoh9peHBveXBfwbHogYJn/3t9Bbo8IvFIgerDB/d955nHJrgzS7ALPZGOH6MiVVD7RHRJ6/662rupMbshn8hfV/M31JebCpJuXrviO5Y3dQzeQHaFfl7y9yOuQxo36MaVq77I5SL5muxQ/wYy7PJMOuNz+R0HXgRhriueRn65Ih9Ir8n+DelLRePMxlY7LsejTyAEkjouLymlv/jO5pdxYqS8/4kYw4wdVSuLzKyC81iP/AA1FSv63HRQ7gEv5N/Rb/mUK30kqsdp6kuiRfBC2tmKkHks1C/Wllyo9XapxlPzc2sEvTf5xAXibrHolvI3bvCTjtDQGbIbyJTy/QCC5GvXNC/Jy6ZJ888jUFeV8hiUSfOcNcA6PgXPSaPAYzWI0fSaL1HpjjTnMibQK8Fl5utosmijxqjyZWMP88zHysj7YN+ReA5KVQJOEQ3Ygup2fxFn3+htk/MjHoPGrKpPVRfEL9sS9T0xtrK2D2m8uHiLzT22dbC/JdYmrZMeyWZ52omfZb+o8lPnHDJIz4hDG+eAzsV6/ditPP6ZZaz+8kc/WXUKXPwask7Bnud6KxUvbU+MsuxHtLe7qoi405wvVMdSHTWQ9kHttb6wVqnrlM3Kdx/oXbF5HwoN8YM65NBHj9Mk+0/30xK3o9y+nxZOnnVG1W4DpLTnRm9tYyDllbcGmVsLoPTUj3W9apY0x+pLOUdHN66PjvQFDrjj7J+p04mIE6/2QtV7Z7mukxp6fCmCzZl6gC/RaerIuQwsk8n5E3K0NSkTxTeLefSCkxyv6kR8qbSugLOgKY/66HIXXA6WRFjrFurA5gS7FfX+BrG/9SFAVj7iFnfm72qMtFxVnLqx8XRMvWw6E/SPtA6ctb8D+zYukoEjXgdyv0gbceKrE2FRPxEizxgdjeURMq4XUXAkg/boPPw78ivpvl9+/lnBwZ3bt5dXXnlFAfMd5/2rHK9yZ/qDy81bd5ZL0uORjnfov+oHtWYF3miXPNnhR1EFEPAc0FyFaL98QLan8OMr1IELsR8QPHIReVXBJfpXR5k7hPzyyO2bt/zR+jUFqg6e4N3iF0luKFCtcfAvlFhXdOOm9K8tt65zN1IXGbdvmZ/Aijz8V0XYI6i6Kd07/LKJCH32ixtXeTSg2rpjuwRuCsAksw1dvJAio63b12lf9e/cXm7JDv7xqym3qK8yv5yy+oE96nMRJD9sG5/Fp99+dGCM1R593fT1Yah8Xi6arHNI3XO2BuBXAFwXLKbHD2e+0RPr8BNopOh0Kh3CqwqiR6jl/aP8pM9XR/DqNSHiwoX/Dsv884XaEOsFfqjkpbOWReiVLe5gya7K/Exn1mdoXe/0nyHY7GtbMFQ1LuePb6quVIqm8DaAH502SbFXadUs1jkL51CBMXs7x15a3RLvIK32nro/pFU0fEGgtPOC9L/X2+tx7veXekWOAwalHiCIqV/30HlPvFxgQJUv3adT7Na5nDx9njzZJhBXoVL0q070Q/tyqGMeexnV7Z63x75+MPmkoafjlD3q7/1VaZjWeGhCe1X3w+Xqx7m6XbnBeowj9kJSNb8MGqu9bkZt+hN+DZnZPvaq/RrFip28F9qa9PcBawMiOKylp2H1R8BiZm1an0Brz6++0ODwdNjr9DxAm5hyX6vswOcI3EEi+7Vrj/y6CilwAIGa5Fr4hWFcs+bnnHkO2nc3nmijZDNU8KwTlg/Ixxp+baSPHj52ysSl0ZoT6ZCGGrpzgOgeVm22NckQPIigoN+BA0n59+EQJ39WRnTSJBsq3yqVhfLDX2bBuyIWB6/or32gnk50pdXgYvX14aPHy1sPuStEmxofnay2QZOsQh1uGAdmn1hurm+adavMXe16HpA2IwM9H+zLoPNS54gH1KLzaWt7Upzl6IBKGa/zizI66He7vrASKM+N+dj/yEDksbfXRzf6vY2kyafuDKAr+LvBc5sKwCAHYwrgCKoJ4uh3r+u22Y3Ef0dzBWqtaoyaThE8jZv0e8CMrPK1HpzXOqq1UXLItludAmOJP1Vi7cU2qBOa1j5rDVuyS+99vClFlzvw2GNJ8qgW+bLhq2XpqhWOSQVh+WIluvTbegpO4fP777V547vsXrvqNn1g+Yyv9qTL8+V88dh9oI/UHXcuYyNj5MBOc+IvdZqn/kmPMm0QyDHO7gdE29jQxQnmc0zRtudefnj+x/EX8jJRylhVEMroNEiuEbA6GInhfgz1vr5A5ik8y/Vi/OuLmgqSH2t/dZryyGtP8xc3ReS5kUFq/rhDzacM9Q876h932L4mTL1327SuIfGYMD41h+KP9eWxa2sKdxnnyKgLb7M2NZ4lK32fWdQ91hivWuM17h57vEB3noI2qC+qbZHxyvgBT9FIa/UKkUs/mu4HvmSyGjw+w3ZSwD5R56CSU9WXI5doqfYQWR7pRH0ZqvwKXJ9UVGMqBVF4fDo128Y6+sibjqi3Zt6wS1BgUsm/6iHC9x6c9jwvy4eO7UU2dDuJpTQEL7qUU2fWPyrrb/C3bZb9rU5IJesVko/sNGZ9a888/MGr/WeQRxZS3muk5midq0CyskVa9gLbZuw9e71PpeN8ZSbfNlL3NNXFDnbHizwyjTFDqaLe5Cdkd6tNH4/juCMPKM9jW/HRFQLBqsdQ0IovOAfiA/BQCeZVzu9VeVA5sAINuenUd7bJqL5X9zQ4TXW+Uo6nCFGbVSoz50f9GTnywVxrM+++k1HZTxpgyj7gF9sXOxMv2kM+gmWrlG2N51wcGVwbqUxLa8L4Qfi6CqKDPL/Gl6qu+K6Pp1Z1SR8oePTvM8tmOjk89CLAQ8ssKNs03/2pg+qJN3ngCRu2vJBGPvog9cuHBz4JdMSGFx8zukeGgLdmF1APn9zeVmSsfvM8uNK01eb+NFwV38tfBwu2d74hmVzT9DcNxIfA7e944EgvtEfXTZ70yC7ofMytB/rOfvLoczBTJt91gvD2aXBUZ4/uV/L7evD3RCBZQVil3GHj0Q6Cay4aCeTmZtQIniiyvY7eJr8OzZJ1fdbBWAtF2Kt08jrZLJZM5lHUO75zx5A7r/QhduHzbDd3a/2rIYPg5y40vmAo/edutI991Udm29y9bmNRfD6+5+cBq77bU5DLuPHlTNvFT6WMJ7r+kq/KCbiueJxldwTLALn10WVM3J58w7b8cLA8fICwy6M2BOhuU3bqZoGOVaVk98QhVXnkrGH2nZQlL1fWQ1vcIROxSY98sMp2vFOwSLTuH6ZmY5SnTDRA3wNUfMGCKgUzB+ktJyMgy5VGD45Mhf8sGOcWZrUyqrqvjXuaHWvga6fAOpvyzAM/60vqN8aE2aRMftCQV/BRPKdDpyPlzu8aK1/J2rcLQP+c7vwOsBf75KKnHJV8DjNfvFCH/UFPa20NhLEpcn99/qy053uaPBdZdcFVedJO/E+H6HfqOr2ci7YuDx3Vm0TPtj2Fb6zsOVansI4ldbE7Xub5IB6ywSOhCvVI1zafAej2flRsUuW0M0l8Xikf1D9N067+nHq+W90+dBkD98m5ivFqVYqPum/CiS8NfEGPlLfaF9J2tdmBLsEwW7KbQsFK6JZPgJQLKQ87evD6Sw2hmbVroFfftC9ae0B+UnwrEJspyIUkSw0wdSoPuYkxRlVGR36Pur2+27N4tulxXAtjYFMpfChlDiIveh0cDDj/2pgv5N3QSRbwKxOMJj83xQkvzhWYxARHLFLJhu2p19qTLdrzSVSvDgfw0ou9tc7I48fZGc8810+MIS2NQvJ1Yt99o7srtnY3fdnoTKh1HzxXvSg1mqpDPZ+wnxnbNk/TUBqA9yx4Vr09Uo/xZQ3s0e3OfA1U5gf0PJi6HHDc1T9vG+zrHQGd0B6dd0oHxB/SUJBygrcKZEUjhZ80+ZRTfy8rknz8Yw6VVnmtffJDPiBRyc/Z2VKUyaPrRzOu31jXve8+6vglCK1HLCqgJchEx7qS0Vf3lyBZQW8ex7Audh2U8xys9NVGPsqnbt29J9guG7SLbQfQ8UM2zNeeQVBdbY3AWbapz+Mcrk+KH/CGLkE69dPm1i5BNl9ioy8VyGdo9si6yNrYpiIX+3qo1NKInZ92tjYmNmVl55wV5UTTsc6p0POBaw5+T/dtG/AO2K17G/S+vDDiEy/lmZ+6EGRtT3+PqIMyNULWUWr/hosk3dtuobTP9yn5fT/rdKo93We9arV82reQfkwZtvb+H2H6woWd9G2m6na6CLHhc/SOnsZP3VO0r7evs+d3+d63vTxUekU1AIW9rVOYNpo9zwP1fV++eEMeHUD2nSeaP4b+4mE+V38/L1OOTR1/0Giq1yMlsKylUjbWujoNpm5Q/C5r+jZSRBnYL/3xXZzuY8Wjs9yGWkCoQBSiAduDv1Ey4FyRio8I2SsN3re6+OYLOtnxRS9pfFSqnpTW4CU9D82j44NjuYN5aNUpPzw+jc6jeAT9p9pIj1Kf232UXOhG6ajvMjcDyHlsw1cRsn1JmwkntPqyyHXr8CwdkkcPH/lJZ2Mzjkw4k0IOQQjQ1pxkpg973KmaetEtHC1aQHDP1S8f5/YxcAuuo3a0oAj62cAReEGNjBcDbfHHohAh9sWBNnrXOQDD/lDjwwmc51fdFvWHfAvsln2XehpfVroYvW7y7ycYZza0jox9X0fyaJQn7+n+1bid0tvaP18+qtd55FNnz+/Yy6A62c/62dR9Ut3p6M204bNulKd2+CD5lEHlWWsEgRUITtrajX7kXIFT3TpeZ3WHmcD05q26y0zgCQ/i+HVwqeC1Hn/Qsac1jM6NG7ecjw0Hz6M+QSoy9gACap4p5stlBLgErdyhznPUVxW44hs2bvLc9M1bqw/wyd9SW+iHBzmIl/51+ee+4duwzb9aLxs1JnwKQBCPfgJo/LMfBPFK/YkYI+thq7HRJK5zuqbri3XOnHHsM641tpW3Ksqlq6CH+j5RwEQ0bJuv9bIPGgozH5P1iMF58pyOhpMC8/3awXZD51H1bNl7XtWf+urm4E3gmjw+H+APf9ZuAVhDz9nxlgtOypBv3rg8jhUH1dGZZDsjBWkq9b13j3yEsUutWfMinNcsTvwoHohf8KAaQ8o5VufxCQWz3p6QsacoHe+cc6pnyOe4AHS87limnLPHuoKy3rzmTOIPnS2/ZOf1B/Ha2XSem2ncqYbCa2m/ox2KndCeB3jvPPdVfez9Pgcfj3X8lR3Z9ncJpp0i+ePBGnCTZb9yW/ub9jgYBqqNSmcfZzvoyoNJHl/pQxKveqKVb9nsA7TaXWWk2OalPPOvNHduka8uK+P1aB7rptaO+c4TZVHmT3aU2r7ySMaQsKilQCsFcvV4kNpj3JVOMZnQhHXdUfH5c1r1c/c5yJivd9rlAPL18SaRe41cY5PKaJalzCL5IUTP3KLk7MMgwylW5Ouuz7zTV1TYvsz0wA+FEKj2yg3AIqHowFTBISdN7vagQWDJJsVd1wdnD3Wiyp3nql8O0lld/cmuuc32RHUMB/Ps3RbNQynSRl/gtMNzf/wjBq64vHGKb42hR237O+y32n6vGhPYrPrnZYF9UHXulvsLMz6hs0AttDx+1ntNQrBOnrDvE9jUH/nJ2+qCKZvYl58H3T/y2TDId1lQ7Y+Cx1WL8UKgvJ/rZ8dRf5+GI78vQu/r2Vk9V085bdO8abdmV3nPm7KhsVa2QfL8d6rVJ/QrT72Shfzv8QkKrbNtozD4Oh4IKKEAHdqrgJdjedog8ITMtz3NkHQ7byi7DJ+708NNj4N59Edtl2r5xb5hG2sQNWy4L/RLZfwadklXvgL8vQ9r/cYPmb/Wt7rmze/Od6DvOeZsxUlvnfNQEEP8cUIe+1sZXuvlGOnYBgxb+Vbz2bHaIGlGhpeHoK9O/ZoIP+jStPMsfvrku7PVrWV+nOeldc06dgjaZMD5UaZtxpsyeZd36YYYZ7+qXh/vDtqYsm37cLl32Wt2eaGksMtWtR2c1z8GY+F3H99ayx6PsUcwRpu9QeR2ivKFwP7FQIifkeX7C6YzrVcHvgpwpefnpcV/JB1+HpZ/9NWJcyX7/QwSZ5nzXT6Rjjwpfe+65EP+dBg+fiqfcVpTvzNmI+O+bsF4bsc0tcjVSuDZ/95u+L2dPkczd4yNrvKrHeeVynzl50qsfBWtbnkVKALXcZBcsnoNG6PeVga75UttoMaEdcT4rBePY6zWIVOq3dEZWNR3vCgiXWNHpykUKI1eCVtZ4D422YiiaC65Hp8aVSdAa9UcaYd0GY9Rh/cQfZxHiHSU6ba9D5Bp42KsOrE06wBs1R1u1cnBheEYIV/ESjCryo/5mbpakJyIOCnxs0R8cQo5d3tI7ytwvX6z7hSlLs32yfNkutQxOb6iEKLXO8iVWC8H5bNIcoIbTqRdj9yqozx3qwyvFJZC3Yw3q9dT3n2QCtwpCapSNgE+CveVHYEBL1WIva3dpOh0eVGCo22dbT7UsS+/F+ht0Uf62jdJj88O3Y/SOa0r7ZG2Q3LoRv+oXnzqSDky6u11gs7v9faIH5x4HDjzH/GUAtY5a6mCs5qvlcybeUC+gt06Ic55Rh5qNkxbXZ9IR7l0w2/trSSVA6RP0BG6PLS3/TQc6fUyNju6/l4WdP7TdI9QmuoP76qXms4PO9kTwUn/tYFSu44BTs7bE/WesJc0VL+KQX6u++dFHzNAji1NK6EY7wG6/YzLHvSD1tHl3GK/jlQlqztfWbM8Xqe1PI6frGGrYiP5YlSq4y1tBH1cOw1hkX2cusn3tFBzFSCjpe7XIczeyqKL+epzPk0tWWjdPzRzFSTrQlBjM6kuAv39iwTVfi/ki4N8Qkxgyn8BXkm8c/RO/d+GyAmg6TOpbQzaB77WgceaD4mXMd3ojDz8+i+ntKPAWXUS4Pc6gPLE8Tjvx7/a7vmt3VPUdYPMBwi/y/f1THK9glspvKM4wo9VNLnOa1xkm6SDXGZWHfsT3VCv/xS+gd2Rrz44OyFG/j9BCWc/OxwOQSMvo2ubhuvTHK/geP9KlYByrVm9x9w5nc5o7QrxTYM1GLRb8xHgFTq0wX/5qB6WHL3obtuZ4O6yhKXrfp3Xu5zKHiQyKpN6UuGtdeqLCSx2JNzZvc5d52vXl6sc1ATRClR5jIPAluDZzxtrkFfbqocjLBA6VZNHA25JTZdWlfWuQeFnsdgsBmcQ41YThfUMBpRFX4+XPPHPYVFOTagWi3LSJykP+Vig2vfkjHwQ21WgjWxXA6vsHY3HpeW2LiL8QQN+mV82JshTZ9oEaxuWl/7knUfv+9OAndCLIm3Fxr7t5Cud7YxRcM7vQ97rBn1sL/L5efoR3X0aUL7IHn5CtWk+UeBc/5aaMt2sjZF1pkKz0wNZ+Mlv+ELykRVRnnpQdPXm4AHiAm3aq3Tbbs3XLNuMIc7kN2z0d+WMxdHcHeFQr9v2+8Qpu2m/51OmTvIXoXRUr4pUdF0Tm6TGynOJDzomfUIk9fGpdem0aq+2eCZR+vzS0GPpe58kaFBAQpDAfpfgYg044DeKD7arpFroQBYqPEt/L0Kvn7aDi8rkGUHqF7+R/uojXB8JTmH2PdV1OQPQPn9e50mRMZfz2MnxUDKVtcYrsOzyslWEBbdKcw227LQD3fMoC+hyjoaoS3f287XHnlv72eivkHop0wbjUf0qyicl9ZOClxZ+A72e1R80xsRf8MXOICxjnnXIY5cJVh1I66J/JZ0fH2p9PuRGgGUKnofsLDrm7enRGmxTn/MsedsglQzqa5s1Hx8cLMtLB86UJQ+fI4+xoQ5jUlRIbDDHvI2y9zeVpZN5KZpz5WNQ4xHKTZyS13EfqqGctgBpzRfloshxFxOoWn+kkbEvIGc+olt+TB+SB+ZhY7VZvD2lzpYwIN8xIEfW9SLffT6BJ4n7Rz/dYB1XT+ifDJgHe+Q9tsD9L1Q9Zz2fydcvYxTGlG2A1ISjGU87Lahulw+uIO+sK8KoyOOj1HYEazNgDfbfRFOxxhhl3Chjw4IJtcV6AbG/tQzq0d4aIJGvekaaxVNAWoa464bnTJy/AOQv+PDcozYzB9DXfEBwIPHFoRUyxQSBBL5HqE6xeKAnsstzi9iJL4X42uZzBfXP1D5+XNMVOqjBn3DfZD/8aV05j8q2vQ1UJ/UqZZExZuTe0UXF5eUDNxmT2tzYDPf2zlvf+veicL8uQMb3vUBs7W3OfPiipCvBqnXQ6xZqfEPPg4v0u+x8m6eBLpRNzv89zz8HVo9s6O1w+ja+HPiV/u0pqPIpPfHRMVWdyIpbZVBBuLOFZ+/6U9HHMePUeScRvaeopg8de96RzkWodUfbvXHynQJGd74or2BDli3s1YmR4Pkd7X0JDChXsOwgmrUz8iEChxqzsSeOM0734BSeaZyfEc8yhmmvdOk7+962Xi+dtoiEIPjSuj/W43myJl4FyjnhV7rmeRSOIFIBZQWYdePGXyLVuYJPPutLp5Bk0LWr/qUWyI/7qOw6rsenNxWIVr8KNSfVX02jesuLMOHpY247wxT5Pk/VBGWIftGuCB98QVD++A58fILGxYHHSKeTXGgEbmEU0xwpxCMVBMRJTf6JQ61Bl5WyXjlnouP1i26lFfyqrLVskh6PdyQgNplfKfoOzNFj/Wftj9R6CrAzxpDP58PviRbYnJN1xnZWVptqi9R9U1/cB/qjfA+gq87YE4al8I+wkY0qG1azW2BiROPYXifqAGu9ERgeUUcve61VjoJTeL6wFKKrVeW0QJ7jmPdhq60rI00oPemHquxqeXs8j1F/5M9jSvZtFGhF/WJ8KA4Vc/cOCGufhHEIDSp+2uhtJTc5YLs+QIWJo2IMA3hZfIPjcvIcGP6yEJuXAlQ+dmMTZAPj4Hj44IG/nLPZPIZxDpSc0EuUVieoxzPLD2SH9vpGEcjCIR+wKTzWBkGAj4avPkgtrf5BbFR70Msn8m/2vVBl1RmrIja6GkN0VfLb19mcx+YnRCU2j7xGN5Qy2PvR0euEngXPqvc04BvrIjTHpMg9P3cUUc5aKqC79z/lI1+7LPKjtNMR9rJ9ed8f+sjGzyMbOR72dQJ46ddF2Mtj7xTfGEObhTV10WHd1drb1BHwJ3WAZm2dtxdFxqYjvE4bUIaFa82/I3T/XwSpT4ofq72Rlm89P7Fve9rS21DlLk/dddaeowsrAouHOklz966CkqIEFhVwcHE/AmuVefbUbY/21/PsU4A/ex/fLTIGp+yaj4rouVqWcvyFuNnCY3VXr9QNEv9CiwPc+qLnpLrrCtXd2CL/qoqIL4PWF17rS698MdRfUlXKP9K5eRPiS65Kb/Fb7fWPdfgSK18u5Quu+XIpdNhv+tqIMQo5unaELUK1yw6wGQOfOytoDs+PZhBMQ/Ingf2qf4nvBChlrPj01zev+CLs4I9zml3TFgWdnfFpMcFx1uMIKlmLvlvMvpZ8ETrFr6DzkW1UPcu1frkbTVBMyrr2BeFY56t9rXHvlSLvNeQF8tl7II4FUvoZnrJOA2Q9XTH0t1THVlH9Xjrk57hHIF1B+3mSQVNvpmRuapDK4vc+AHqHJLyVzIud0k0KyMuSXi6svD153JTuEd47HjNnrU+BbhA0+9U6dely+ki76JrLm8FFBv+Yo07hflv9CFweMtrgoniP0h/1xwtEc5X7EYySGbJlc/AH0T+LXEWWfCE0CH8HPA68lKLLM8rxDxP7eUt6Wam/daGUO9esI/S18v0OfCySochzUqQlIk0OVJ7G6k5LlW/euOXNqn7+ieBZB7MOXu46P3mHwPWatPBcBwMdcTXcEHLl7JFBwCRmIovHgVgHGgfTrr741ipXjH5g+UQmX9l8/NMo/JGOCrUBOkvLlXFabYEeWJdtDvDHdeUfe0LpqR4vD3T9K2FvesoDdEPBLA+es6Nxo+cLvT7I5GdOWBa89og82JefFb0PpHWVPddEsJYzp43QB+iEVDK/2wex03k9DyjnBAPWtnfY27ioDPZ2KPN86plOFDnwUmd0aVPnfBu1ntY6Q/WUv0ft73n7Nmpsuw+V9mqyYobTE0hbaW8tu1TlnoKeP0Lk3keMab/jlB34oQ7KfQw6kKW91CNxltScp2EoD23aKouZR/YFTtQ5WRNgKKBQIM3H4vzTpPo4vIISLrzgP3j4cF1La+BQFr1pF2a7yNOH9wLdlvdnkbwYnK18j/26eyqkWuqyqT2Bmye+8yxi++Qf2Th41THi53l9U4ZguQXO3DX2f+Dki6z8POL4d+0E0Ap+ofyXSxP/QVPpbRH/idK/BkPgrCCaX25x4CwZgbfvWBNAO3if35PRzNhn9vHs5RmXzMd8Nd4gBx/m1/zW4wc1dpBP5uKo+3WneZAHBaYFRexxHjf6r7Hi/MrFhx/1YPxMI+imPj7tfPFaU1rrdFy4iVdprdtQ/ZfK0l9tiCQSD4KnVprcd5eHHuUKPlAahFfwhl745uklrvPBmvd5cfIzhiBjWvlhS4R/DuhFj8bFgf+h0OgrffCFrzK9HlT2OL/Z7NoW6HkfNCQzWxDDtobPq92kgWyt9pRUN6ccWSfWw/qJxJAHK0/VyVL2XWfz1ZdKVsB+LLIO/yCJc4flzT9VouT3dm6Ji2kzgXsCTtZ1ydRfOdQf5yjUGhnZScAd4HgTpJOxW8fQ9tBDQYBnWTEorpAPs1g2uysbu6NsHdWLeQxGDshS5ghbBbx70Q9e+PmmJhs8Wiw2wJU8GxofkXmitMERqN57cJ8HfLwxnYNMcpdl9hy4xcq53ZJzILIxZII6WPQbC8NXQJ6DQxlvJr16t+We7mx70MTacgNxmaDdKpxt16bkcguUjvzfYFQvLQrqm+q0Lq3o/dxA+jx6+Vgr40lfHQNP9eECpE3SEMAkVCeGbHpF1Vytl1LPvKpgGczIK927uG+340X6s7fxPKBunWTm3ZugzE5/ut8vAuq9uK/UK6oxKr/Oja3I28NoZt9efDDpWPLPVTnPybTyPU0+5YxR53din/Fec0BpP+j5jj3/eddEV1fLI1fY2OZ4Mo2y4LEbw+e6/LnfIgfKOmEraOb50NADlR88UvpQZaUE1Q/40qmPHQxhKfMm8zSht04d+/LzIPZOjW3wbtrYgHZE2EsAGB9yfilS4KfUQbXzFUzzCWfIjws6T5BdATb/Ypx/uT6Jn0/l98EbKdj0PwlSsOzfCDfvusszeI7dK56AWqf8OpT2KOanUeCpg07J3fUxx0JdRFe/VzDXDozGmBAAK+WVoLnL6De1TeZXPmOZABp+eVdpHauco/Cnjs0co6Sli/8lX/do65RetWS2yiKpDI7lTcM6q2ykwD6OPMjv89ZFI+2wv87HKt1Qg9sNz/mU5/hXgMwdZvaifkc9ATRjMfVtaKDK+OlkxdTdgjkA52XTgHPNnm0Nfwu7xk4BtQPVE+wawyFYx1NYwwSlsMflFqNf/BWUR7C4k/X+Uo8y4eqRH+egqoRp5Zzqsv5Uru227NY7/tW6LsDF0waziu8i+VUhuitjg94HQClxsEEGnbFW6CnMvn43oCqKe6IDpGwu/MKGr9I5kMWHxwA+eKiF+fCJN6Hq76xH03xkSZ6NsVCDAg9dwKJ28Nw+huqoA71Q9bYpX2y4RACvjZHNKrLAnugvk7KZbFQHP9i3Aboc4JOfg9Vr9q3qhFb0ulotfqBdrLK5Pant2zkJqlCvt/MuET82vgsp78dobspsTPxLYW3UvlUx/PIClEybI/qMmfV5NZuxW/LZ9n4sLhqbvSzXPVgrX2d7e/Q2o4sv3oB3QeFFwHbsP0X1qbiorci2fRl5vvlNxwfid+p0u+TpW/rKXVKe73744KEfo3r48KEJvn9tRGMx9RQQDll40accm6Sp3+vGVtoPHeGU72COd+072zFBXinykN5aueSFbrPy6PgEcWl8UsI2qjw3F3h8gzt2/qlM7nY9euIg+b7onvp5T0HzfdG9h+QfLQ8Isr0faj3VmcTY+wx6X47k7wZ1who02nnP25rdk00CwNrbJxH0FbEfVir+eBaYcZ4BdQXVseG70+bVox3XlEI8/mA9UQXdld+kIj8+IuIL5uYpAFdD7jvzzTpMmk8Jiuelo3yl9SWm0Fhb1ePqi/zBZk9NklE2IRt99cjLhrh+2dLQI1D2eCAZvI1c/cv5U38bnfgGHfErX1Rh1TGm7rRFekX9Jxjmhg5rSgLvvfCYyVCC/bQPtjbLh9q/ps4G+Tjfv2JRfjA3foREx+AjjrmxDz0ce01+FefozvMeR7wgsqTui3OFdMv9c6H6Gosem6DEF8J1YzMv8ULnDDRZycVSm75wkyGvLGVLov77fQcxjoagjws+OeAsQ0J9Ag+8pwwbc7xGfpRXqNztprxpizKRpo7DDcZxSeDtcR31nB2+4FeIH3SA8HO9KYREdRI8Z+XTLXdNfK83teVf2wj1Aa4FRSMYGYtRQRBOceeYOwf8s4X8ExKe9aMqC5bnlLXv+Bk2mDgBbFlvOKaWzLMzxigLlUNn8d0BH/m2EtI7Qm+0tekE9AMdTshqyBvmbKpktO0+k6fPKEhkNaUeuEGHGO0dyXme6pKCFf/GM7ZFGx81gD4xpCyUrPzoQU5w0o8O6ayLxgFqqOqHnhV7/W4j/KTlP3nJ/M5CrDuPfvaclIBT64YLJwfU9rGeISqbY/E2+8Ge5zkb4xf+Po2865ZzsqVNNndfijn1O7pNCP+K5l3n7kfoiNdRZekMvX3blI/8OdIDaXPWq3RtljU3xhn09Ui6P4bo45lOMJxs7t+/55RHDCDy9+7d1TF+X8cY5UofPLhnHvrkSaOX4Nkfm44AuQfWCZ6hHkAzP9WP43EE4XXZPh8KyFLiOKdQifoPMS9jTRRUxge/VGfcIuNjSP4LnHlU9QiX3pnWNuRfLFDf+IdRjx7w/Y1B6nPRo+X+Ay7Gal3RztPAePS52vTr6dXP1e95sC8HvV5v87mhurEFEdz5EQ1R5RMMty/1mcfNmVqr0ffdZwW7eXwhd48dCLc0vB4kh8wTcZ5Y23NecgJPzal7LV81S0q2fWeNMhwZmwnWVelWmvGbx1vdgS54LJCN9tJO9Tdjgv8E9/PZ5rRb9kTjgqMH6qEE03sZ/s05LR8hv2CzNlc+mLqqrhKBknylDBfmSOEZ2E+1gcg5pKpcvNTvMG8d+53OeuzWTTLIF7Leq3keWxevOt64YK3vIcAf+7nnr+rMMRjtCbDI7+WcOlzEJ1HOvbK26Wavg8B2yGB+uL26jwydHT9EvIMvtFNWhy1R+YtcJXxBDzKPua5QMQ0XXxcyNsQnPaqjl9sSZ54ZlVKlmvFc1V3hknrfEjwMZCxjPag1DVJ+Jq78G/VGfWviq3KsA+sis7zpi2q8xRPxZUFiLPydgwPhB4pqH79kp1pBOubQJfRqvdYFKDLU9aZ14X9ONdqhRsY2F7j4wev0JaWbCQ3IOJX5yJENiS9jeNOTbe64AgfPOqECNie1IZQdN6wcC5Y8HShUxzvg8Azbq7fv+EDvyCDQgZQD+kmZk5bCI1/Fnwf1pk+V17t8Lw+P4XYZg1HuYANhIZ1FPgZ6Nbf6qBSFnZHy48Xw6NEDBzH3799d7t59a3nr7TeXN954bdA3lzfffN38+/ff1sn7rk7m95czBTzMWTaYPVVf6046X7Lgblq+cFHPwtXVu8fDfdXSV9eeEAQREBF0vSFffueLy+v/6B8sb335d5a3X/v68s1vfG354u/+5vLF3/nC8tWvfnl5/fVvyL/Xlte++c3l61+X/JtfX9566w37SRuGDPOFlLu6KHv9zbdFby5vvvXW8vbbb7h/r73+9eXuW99c7r8pUhv3vv7V5f43v7Y8lN1Hd99czu6+tjx++xvLO299bbn0zd9drnzti8uVt76xXH50b3lCAPjg7eWe9O7fe2s0N9dA8nWSrLsVtfkeb7rBEW+DdzHf4PR66fzmw2B3v3wMDupApwe39zXu9x0YEwg/cEAM3btHkMzaI3iefPIJiJPmAirBse9mq17lS15jW+m8uNki/pP2/NOw7aP0U9fvQdMhK6KaN9MnWuP8e3Tl634FZfFjQK76pAapYpH3Yp8g+knaJ26toXnXS4rIbOj9Rcbq9Pp5/8BweUA1Npx6KoBjfx487yN7qvU5g73GFw9+famugkloGwRXvgfLe3I92eRONLbMx86gfqOjZilrb6aTWLMQ+Yn0A1OkxdQJHPuiKReV1HnaxgfnlfoZcC4knFfQL+LuOnLAumN8bNxUfpTtjN32nJi6BfbzSqle9UZ52Apgc+63XG9YTcv1tiYGfSl7RYW0dzHmOIOtH7QS8Vje1qAOlDvQ/kLk2FvqBojkPv5ibzoyeQegnXpzUOe0q492bWPwK0/BNY2kgcUN23kpG/ELyVQvvb5fpuoc6xHZMP9aQyjAVwlu6RGcu6R21mhYvPHJpf9NuFLC3Dnb64zbPiqOotwm1rVeCXTr4DehV/tj7aOPJathjK2uM/KXNV+XdE64rPkivXTm1O2prYrcRl1VWOvbtkrqj5+9Nh9I1wHoIDWNVKtjORvtPCEdcl/MMr4i/vX3Y8ku/cp/819rD88jEhxYOLDoSk0nTJ0s2dwB6Wuvvba8/sYby6997u8vDxRo/It/8l9Yrt68vjxQoPRHPvrRhX/9+/nf+Z3l05/5m8s/+HufW/7Sn//zy0f/yMeGzbLLF/l+68u/s1zXJP7hb/9OOS2vfTDLTTuHswTjj5evfF0BkE7Ef/gPfZf/W2HAAvrqN77uL5d86IMfst/hY4e6/8l//p8u/49//99f/p1/699e/tnv+5PLtat5/pohvaJg8o3lC1/4h8t3fMd3Lh/5tm+XjwxJBfX3Hjz0ye7W9flPXkB8Yiy+49s+4k0240Vgxb8mfuPuveXu/YfLRz7wweXOndu+wLh9+zYK9XH/O9yh15JSe3hbVzNsoCrIFN+YrjsqubtQP7V3EQic/+bf/I9H6SVeFP/Tf+OTy63bHxylrKda+2dnBIcPFLDf9V1D5jMy9OY6qEeamL/1Ltg4ade34a2mkzS/AqOX6qXuEZDFD5B8r7OV18kB4BvEp0LcDb57lwuSucGCtJ8+kCZwPlNQW58O0Fbp9fq4UCdj+HUyKn4tZvqMP6zhWs/zOK3fyK6xig+lX37k43t+RaD3DyDviBz+XvcIVV8+S/WJNvbHpGPrYfusfUi2ULa9OUc+f4w2+PZ2bbiCeGvTzb3ua/LdRx43eOXWteXO9RHgjfF4VmBrtavE54NnwLO0cTSWz+PbOahunaDr7mf9l8w5Z932vu0qZ4zrXAGv1/WdKcuiuz0uk6bNHB/+yFZlX7jJLudCjgGOd19Aaq3aIm8y57optLURpJyUdT/v+FYZGaTczDf+GjAPPq3510kwMJA+4G9IvR5rmf7URar7KANFNXYVQM5jGT6gzcBt0r58xHJgH1W0Jo9LkFeBRzU8BQOxta5JFacVUCXGxY/dmMZxEFLZj+1o/LxXXK75Yw2B+O1xYP6UQg/V7+xjb+sin3M6jw9evXbZN+X8zDs/Z6i0voRa7Wbc43vsxf7ZuNhnXPlOQ/3sHWMweqZqXttVWhF7ygydqUFvGAuvKdou9kmkbvmJv65m1CcmWmdXLtnPu/fuLl/+ypcdyxHQ5kKQ//L8mD4oznvj7XvL5774jeXXvnh5ubvckrFaY+xvQ9vvzvOGXMdx/lW292pkDTQjLzT30lEZXR5oDYh7CrTBS+cCKmGz2NWOQTtuXeJajwXGizWcMm0WMEVJq0VmtG6so7WvoHet/w73ugUVCeDXcYWUp+i1S6qMfwd7AC8dPLMo0OHKm82NAeEuHwuPAxBDTMTrr7++fO2b31j+9q/+2nJbC+5f+v4fsP6bb73hAPfW7TvL537zN5a/9um/vnz5i7+9/KW/8BeWP/zdH/Xgsi6KHi+/8aUvLreuXFv+kIJnJt8doGPkpER7+PQ7X/6Sz2rf8Z3f6S91TLyzfPlrX/XvSH/4Qx9SeXYK33mu6W/+Z7+0/D//6v9r+Qv/9p9b/sQ/8z/UgZGfzeMkr+D57TeWz3/+Hyzf9V1/ePk2gmeGQ3WZI+60kefb2TmhAzanL3/1K/bx21vwbKkCFH555PV7931nnuD59u1by20F1ATP2GAMEzzXoq8J84LWn4NlbRQ5kF0WXQTscueZ4PkHfuAHBvclnhef/exnN8Gz18JKjx3s3dMG9NZbb/lRlL1OB4/s1EfI2pg1l+Q5ATKv8wTJiZRDvdbAsyJtpU5vu3xhIy9iM1aidVuPX3CnmI1+6lZd/DJkU1z/xKP3BMvRs1D+1jECknbf4UnFfQNOXa4+dp+xD7os8spXyvpPWxchdZ9VFzWC53cUPJ/poKfMWNF/bMTMMLuCzZj3yiendFR4lvYD/OBkTfB8+wa/HsFH8mNPkZ306VngOnjzlOafZnPfbu/Pqbpu+xn0OIEi8/PLppzqno74Ve30Oap8oXhuHnkxDZcao+pX8OngR8T+Pn+dYX7y4vNgLQ5DIZreq4/VXvpbCrNMf3PcV38daEhsPkGOx8MM11v3B6X1SyTFB35cg+wo05qDukEJ4ng0gdQ/h6gAr/qp/ioA6Md1jkH8LBQf0CbHR4ItJ66HhnyKzM9/Tr1gjkFBNfRG/fAzhswrY1T7YQ+cGbcr/lk+5Eq1TdV4EP6wdrBH0HnZjwLmgoDzLD+X14Pnu9q72bexe1NBM+f22qNFVznfjk8cxvEX/2t9lF3Gq37Oj8CZAFp5ja/HHV9Gneqrs5VgzyUhtoc6EurSk1M4N5YeR9JaUxGjxzixrjScWhOPHTx/RTELez+1YktBn+R8Mvhgeevt+8vnv/zm8rnffby88Ug22Q+lw5yizbpJDyyBjx0Tf2p36BY4D1AefZMAC25/aFkaO1pXzqfeIAfn1uWNXHyKjbmK0Les1Nxm7Fy+jJabEao+dS5frrgX2I50QZYpq4yZZc3RA63A1R+tiuXSZ0fwDHLVxUmXKzXusOWjcxYid56/+vWvL7/y3/13yx/5ru9c/oXv+z4vrNfeIHj+Q8vtO68sv/qP/uHy83/tP1xe//pXlr/05//C8l3f/d22WQesGid4/l0Fzwos/tC3f0f10u7oIMAhGpM+B8Dnf/s3dTX7zvLdH/3ocmO9c8wgPFm+pAVBQM2d53Qa0A7B86d/8T9WEP8fLP+H/92/s3zvn/hndXDkznV1/20F/Nx5dvD8Ye48lw+87qnf7Bz8lFEFOAU2KNrluZxt8Ky6Tx554b6mqzhsfOSDH15eIXi+dcu/J4pfjCFflMuGmOCJScfEiwXP3CV5+DJ4fpcgeP43fviHzt15duB8VifQu3yqoM1I02sqOYXKA+aVj8XYlHlenxNe5pN0PTmathv1syDt7DH9GIGzN3Slj3U8Ezw/uKsNdH6SBLotr0X5AW/7UWb16RSiF51Vc1en2zhl+6gd/Or6F4H6XZf83mbKqLHP1Z1n2lBdDQ3HLny0Zv3e/rSXrXffZi8f9SlgLlgnr9y8uty6ccV3xJ73znNAnd7uEV7E7hyD09i3fVJf/PXLcJf5Obi5t16Eo37tebXuO6/moXyrcvHIV33Ix8lIKziqC0e+xMkxz40U9m0CkZpujqphbRjb9zdlUo5x1vBK6jP7fcq529aDBl8wil2/9Uy57PmxkqFj//GFoFgvB898WVX8+dvLOt+ctX4q0E1/Q5Q5LxMOHKH3BR3eFU64LjPpO8E1GKsu2NYbg+6U/Q/12R462RsTOGe/zL8k93j5mXe1aRv4LHtq/MkT7XGaM3zKHOa/HXrfvn9PAfR9B7vYvDWCZ34NLMHztWt13q1z7lyXjA8xDnbJ27YDZ5ECZ2xaR20zOPSFF3/B4biYSi+j8zSsdUeEuD9/1EWIzjVj3RBr3L379vKVr33VnzqC9M0/2efgmZtCj5avv3lv+fLrj5Y3H/JFOMZ5nKeki/kE6UXVZvFIxVMvSl91qSSwVsWtgnxGz9m1TuWjTz6pn4N3HdkQm0eVIuNxN1TVumTK1J/1Dc0FTyXEnh9BId3MUdWPjpfSyF+2/dIBq46ADcraLZZL/9WvfFbrWAtZDA+sUhYKwTObBsEDynyE9Y1vfGP5nS99afnsf/vfLn/qn/1nlj/xP/heD/43X3/Nd55v335l+W/+3q8t//5f/WvLw7tvLn/pL3xq+c7v+i7Xt+Ny98njR8sXFDy/evP28h0f+Qg9Ex85B3c6yY+6P17+zj/6e8tNDcIf+6N/bLnJx7eW+X35khbETQXPH/zAB20/QI6vf+0zv7B85v/9nyx/QcHzJ773T2hR5b8dUv/S8uYbry2/+Zufd/D84Q9/xBMdqX9qT5l98MwB+eWvftW6PLaRBYZLGjUN6DvLN9+67xPgtyuof+XO7eXO7ds+SNnkOOA4EPvPNEHeELU4+sdT2MbnnGB6H6vNbHzYffQyeH6X8J3nf/0Hl+u3PrCOed1x0Im0PbJx/8EjHaOsklprnYDnVMHz+vuxOgmwQWdOPd9ryoXRXAexkRTA7+jtdD1AuYKIcYLUiuScz51nHtsgeObYPrLZfWBT6Zatr7+019tOHouyUIfzAWzjGXBk+71E/MAqv8dMbx0861CCR3sVPI9+2Yd6nEtvm3GJfqdnRWxz7L96+/pyWwE0wbO/4PycyDglPQX3oUPFaOe8cwrPajt+HEJ8P6fsfe7dB8+d39ufvQLw0a1gLXVSv4KjSezRUD72r+CZT2AVQI16ZXHa2vc3ZfqXYKyTQh7rsCeQhnweEGmQ7DZBEEGDeYLrR0fofXHwrKL/AUj6wPmbdS05/edFPn1N3bITmnOSdkjRIWiDM9/xZQQh1twi9a1LlkWWDYKE5shKmLFJ0Lymonk+rBtJXjsxIJt0pR69IcjV+VDBLedq5ozgmfP5W3f5YjM3uK6sd55rj3724DmEHQJo/3Z77jwzhnLJfVFm7eY6BojnOHEcaOQrP3RqHiZ63QBesUk5j+Br1Svf6zfAryp9rPHgS9tfUcxybwTPtqk//x8M+f9Q5zZdXymvNaT0HebBdqWmvHpS82uGG3a+irM/MMjXO4bkj/WjwXopP1nfCm/XlYad9N12SXn3mFJr1h0WrOMCFQaTi0MKFB+77dLzCA37lR/VNEnuFxgBM3r89vUKlbtvAXPOJWSVhlKRiuGRSJHB5or2LZ75fPRguXPrlhZ43c2lUe5aAy8s6V3XBPpOtl/IIMJL/ORkhLZAJ5zCSGc4gT1Z3nj7LS1+ghVcsdaQl0/nUCasy+bhn8sZPgRlpgaJgBZ7mKzp4YoCL1UeVdb2pD+tCJSHjNr07zEHsRas7xSou2U7VJrlzyQ3xB/yoXME/N4TYBKnHy/xbvDOGZ+01GYJ+YTDlyS1ltgsWYu5w5EN03cvXaeIzTX53MF1PhPWAIu5Qxb5Xi+yzk85a2sCna7n96Ff7Wy0S6HW5PAD8I5ZWR8bYDEpU+J4DJXNIYk/VblSI+kWaQ+QDxWaP7v0FLZjMVqliurhq4v/f/b+LFiz5LrvxbKqzjzVqblH9IQG0AAIgBgJTiDAmYIECeIkSqR0ee2gIxw3HOYbH2xZT3oyIxz3QWGHraAjZNn3WpLvDeESMxoASYCEMAkAMbAbjZ6qu2uuM49V5f/vv3Ltnd8+36muBkDZNwLrnPwyc+XKlStXTmvnzr23wrjUHdJbNyLINICZij+3nTGR1+1dXdJnnoQW37pMS0jeocE+fViPIYxLT9xhaWN5qshsx5eDVu4htPUbW84QTJN04R8qowB89tHWgQs8a0vLR7iKJ05aGhoYGC2P1qUy2pr2BoBn6248GJP5KrS8DuIjj6ToaUhrHOXm8h+7i9kLFUa/Vc92pMnPuYb85KQfOafSjNOP1zLLE64r3w4iysMf1XMPkW6c8cSbuUEwzEMw6pC8gabcxGS8usQFpA+f8CMt4wqrcsmNFiJkXomrfNMAr0j1j8BDhhfomqf+9cAc0fvYDd7xV9gtoXUitB5gfTeQYwMgzU55AMqMNo2WDxeQbd1C4ChgVD4MUs9JivE7KkONV5xr57HAxUp8WGhxfr6cWFoqp5YWy4nF+bKMW5grJxYWFF9QmPh8OS4cbkn0S/NzZWFuTnnlZA/iFtLNzcpGnJGbDsfx1Zk5O3+4aPqo77bNTB3VBcwRXcwoLNwMZ9IrblJxTMxJxfnU/oQucLjI4dw67hhuQvWYUPuKnosGNh/4aNKM6oablsMO5ULUF2L1iA5HK6fEl72KiZr/iMK6Lisqooi18txSWHzVV/C5kA3T7pbsW5WbzTXaRLVB66JP+/GGAa7GV9fXnHlBiuScUkLsohUf9diXkUGDeMKixWBAA9on2vtswceElTh7TqNM9YiIV5zDSTTSQSreadV4VjqT6Dhw2cknYYRfREZozB4LOTo+4HSRMpEwiQlhZWNA5zmuHCA5SAOosehHcKOQAwwgb+RHbvBRz3A/gh8GcOGD86Il/+aN/m0Q+Z5jHrSw0aP2tMu/jA9cC8M4kLhxaa8EIv+Ah6LJd6TvgbPTv8ZYnBek75JGUqTxk4tzunjFoBMDIK1p3s2Alxz4LJL+mvnbi4tIG9UX+PB7PSdd+pm/TQf6vLUsfMoWrqXzIgmOvw7d8zcP5SMdQFJPQz0LQ8sz8yWuDSe0acgHhMwgHb1joA652A9hiB8nyw8TsrzvpwyytvJmvVoHDHknHiAYrse1+gw+zMOsBRnueScED0LRNsEk3cDwHTjm+dbwDMOk3zV1uTW/fiodwZDBbeQQoFCtb9t2GXa84hIwjhhnHmvVN2ht9Y6xRGBNCheyhrzs6EYYv4pnF7jMkzJH/jRIqF/WMegj3vLMNB9ZkR982nDvxsMQT93TJUDT82U9znKRx4bV5ISNJ2SKL1mqfGeNfFmOL6YdShiNdZBtMYCujWq4g7YaB+oa8o8SQXZYPGhb/qOSxIVG6/QTTmCc6s+LFPhQELrxFzyrrqZkz+HibS74SpfvlxnIEZ88cqxM48viNJ3xLW3o2uPAD2ViE+GCNv1w0W/ibTekxbFV/Akf3Yn2cr+rtG5H9ct4A40cRrF823xy7KJzrCPu4ER/jX6BITw6F7if4MTX8dpvYy3RWuQ2jU1fPxco/6gNZE/gUr0J6uKjRY7b0xwsz9sWPLG5sbZWZmSus/NMITH537LgFMA5K4znCTqxBABI17+FjYU2bh2ni7Skw3FeJ84vUZm2PyUN0KADWNj1x7f0uWWV/FtKoiM8nA5kPEMVGlpzJywiMMknzp2xECJvbYD6B/RytOUJYFWDbQjoyZgEo5xOji48mudH8IMBt+/VQdX396vj1Xzcwo1boNnXY0C1hmDgiKdLmmyzHmg78LG4DftF2z8Ity55ZfzOIHdrKn98sbERnDJzbo9zfKojLo3prBMXDzx8hOOuEnHXrTqMVB7QMZ3cOD2A565U62d69mficUsUvccOf7qUJdPJn3mzDNLBZxnJP4GNMJZLfPLpp+OfDgjjo5ZbfR4Yw2VZOKdXHwcMcW146DIt89EudwKZ53aQfaTtJ3eSL+GV0LZAvtYljPAbYX2wHw/79jB+O2jrPS7fYbgRenkhf42CzySFbZR1C7gMAK2HccxAxgNHteT8Pmbjehp85/XiDS/KqQuyw3HxrpLjL3VY5SBMn7Eb9EX6erqYW5RJHf2oHGXh27Co8g/l6uNhZIYxheEjn90+/IHLVwFGncIln3G4dF3+Bpe0XRuMgexDLQ3h1iVkPMqfKFNTE4XPtU/7DRvRNqTbUJORlvR5jhjryGo0BN8sHxBl/NZ8Kfu4+DANF3mxj3o9RRo+cXSCLBEP1+JG+fU1H0KkDwGcX/HY6J/NRjZGcWTBpbEZfVYOnPTAPfpgi07CqXeGU3q40FnbZ6GiX5qaOJNxjRvEM/HdX6YrDd/9fcDTvhw+dphlUhjfuOraNuzlDJfrB3zxeS3r7t522faRxw3bv/kGHt4b7o+kVE76j9s/HCT3By0soJju3/It6421Db9fl7O8fCCFRqwmgJV/w7xoyFsacOqcwlkw0wgUgMa7zURrmeE6Ki9wxHk3I1cDxFuIfKKP1nOYCptMaBZ0XrXnwa3O5sbJPJUoFkVyp8QNX3hlYlN27LoFfxrG+hJvOqJlkM7YyvdhdfnZsYFh2KWKTow6nP8qTRaft9tbF3nSSV/S0Y/gBwe/0t3titElI9IPhMSRDYxG+oyd9J4DMQ3IkfbJMH/EBekPAXy2+RAOy9NC0rQ82nyEiLflpB+TkIzNvZ2yt7NdbmjM3Niv5zuV5klEYc58xsdOeJOMaLlAFh5dUAAa4SIj3jdeH7Ai3XqJyYw0zl3HR1V2pNfRi5GcuELfBw3kTl7LM974xgWfuOjp8su1GjatQxpvt5QiGYUMZyx1CprwAx+/ByHlS2AcB5e+1GEbE0+H/loY8hsHWd8h33EwUlbN17tKNIA2z8s5qmk1Igrxmh+gDID4+KIOYjNPC11ZDSRuiG9hPA3hiAe+14txgalx5dVf7pp6Pao+O2C8ISXekpJGJc83yPg0Lp3wGGnVUPMOmBxlY5Sgg3aBj/7Y60GSjOiEsLp0Nw95TqrjQD9QuBJUDeMndlkxko5ILoxXDErkr64as0OXhm1ft3DtB2XQQZvWu9BD+EGLo95Z93G4DONcjwa6NoyOFq6iEtr8OPizG8rLBWanOTow63DKiR5Mi9GMIes1uSnLwDiruEHZ4IaONu3DUa/eEY8yW78Pj9Ip2MVH8yQdsvRy6Mcu8QBaDHuHnhRVIN2GMWVQkbqZgk8fGul7+vN6xx/4mh8/cHUOrn1Q1EoLn3jMwcGXsNcNwYiM5KMvVx6dvMrnd+KDq3wCzxipsmIsI0Mtw044PpiC8/zf4VWG1gjnr/LhSAN3U2vHrtapne1Nv4KZt1TFh8JY2+oaKMeaeRRjNlzVmxgQ39eiyo6bP28pn1e9rK6tldWV1XJ8calMqSNSeRvMcoRxDBgal07bQ3S+CCEkV8TVsHZnFI/qYAekkuBFUkUbktqNjl/LNl75UDZXCL56q3KQDlhR1e/DPa9kXmPRaSptNChKhyD5yRceY0OFa6KKTklyypUQwSgTcLzSjYfED9NrxgoMqB/BDw604ZEbe0Ujo9ySwWjDkZ3nnTAoa9eI/iDfE4H6Gml2jB1wte8mZP8JB2a0/W4Hwz6UkPwO7ztB0/uj8qTv8eJ6YIgyqbBz1cirPx7EIc108jmeESlw1Z8CQZ9+jJkoI13I2cehC5eQdWnT2vQWbpeedwI6GuGS6gB995CJyk5d4teg0WPaquXTtpF9/uVixyYWukwbhiMevELS/3IQ+unbCmjlOqCrQyHqFHB4npYq6v3/39DKSIi4DVGtKem6W9kYyxhjam8blHbCyzjz7WCviRg+0S9Sx71rykGFd6B7t53/Rvs6eWMNiv4X67F8OR5mxmc3+Si309llltzpeuO3xU/69ny6rLvfKuQ69vrI8vKWe9gDYROEHONoY4ykn9CGA0bjkRxzYJs34yEX52fjYVyOknLeljOx0TZKd/noquaHRS2mX1ZDlwniHr5w412kpUy9Ix4udpYzvV+/Fa00yWeUR9AcjNPuHT6w8WseCnT9adCv6EOaKyEhZ/SjSBoHWWYLrRyHphtd08Q/55bstwFNXs3hxNCMv4KY9LS3gtaYZA8nhF0b7l21DPXPXC+uNWpXIQzvOhc6qJLAKeI3fSiY9aPdfKm1L6vZT41q8fS7EWUs857iHbktGaBbsrjxr62slIuXL5eNzY1y6viyBxWwX3d36IS8fm5aRjULJZMJDZ+NkQZFfp0NiLqCp9HCxQLd70R5wCO76XJR7Hko0ocF0FKPre0dyYQMkRdofeSAD8pI3pnGX0IqDFCO2DlXOPL0PvKyIwYp9EwObd7knxD4QWerwRHcbSB5toPvR/CDAHc72BXdif6nfrWnfsvFY7Rz76Ifpv5rG7d/psv+EXTp99DHD6YF3zZ/QuLatHE0o9DLCF8cfZRxOjk5XSamprWQTmu8TcVCrz7lBYjFU+PaT6ZXBy54aBJjIe5oeIKd96dOOW86FtDIO9PRxPwQcgRNLKh+dVS9rZpjCEg60uA1fINJS2N+WrBtwLCID8cHi6X/gKoP7m/Bh7QqT/IKIzhdX690zl/LTn80/yhtKzeug4Nd4LYwkvcVAH0jL/iYY/Hpz0N+L8c/+xhUqk01+owyHKhfB9+f3MBhPBPfutvBndAASUebud2qj3P/Yif3WJy7ZIdzSkYpLg3Rti+Pc8mfOdy723eoG3SP+vFzLkoHP4xn9/1qpMWOd+zC+rwqY9J+P+Y8tioeN60xaprKI11LM65ObX173fXj1fLU9MD1tKThA6GXPnwAmnSAcPJOGVxX6sH8VB3fY4i3bMSdgaO8S/qY+jCywaPj28si7vGrNspyUtaoQzvmqU+kh5FMPM/whksY8gp64omP/EmDSx6ZFz+d37cs14IwwnEcQ2H1mdaRCrR9J7Mbh21lw1II++HA27iszvzghS/X05qRffgRZhe4o2md/kfyul9rbuKloJUmZA5Imc3X8djcyQ2BoWvXbPuyN6Ns5r9Y44XsdMzpCfoJb13r+ovawnWBjl0k77DZgI6jGnxRiVfVbcoAxa1ubJRLV6+WS5evltXV1Rg0KoDCbshgtLBqbBjT6Hs3ZUQqnUKqTkzLzq0nbDninROR01W2OIkubhcjG41JGlyy8nlLOarQ5CVd2HjHY5+XRs287gzIxYJhvo18NqgpX67ydTzz1jTKb/H4bOtfX13xq42kAilfnZrACNAxo7NHLGTr4vIzHBDyHQZBOyzjR/D9gttYbek7DBhctAd/PILb6Bk6+0Ll7axhM5im4sy35gEy3roWnzAMt+nh97jWjYDJQpD8df0cZOLXRMFCg1FcnSdmJuU6iYThWw1jG65hQDPJwLSbbIRrjYXoz7EQZFqmJ415WJTeQIldvNHFFshwmz/K0DiiHMaWlohuR8lpElDObeV2Ci0AVQsVoKMML5kmI+zs9oNXlKU0hyPdcjmu0tGnZVG4cYmzbykDr+yUlk10sP0G0MtRMzQAj3QtHIjXMvZvcndFjiNKXnSi/7TkHb8x5Q1luK1s/AidaS9XT2Acn1cCw/xj+YHKFTkqSsCOdQ2gfcmLyzbkmZ4wTulv9UJNDkMTfBjT8ZR+GNfKp37E0YnkZX4N73TZLbM97PQX4zb83IzSv8O5FiXEuKt9Tr7lrHIjo53kzbW8o6n1iDh+DYOrznzHuEzPehFux3nsQBOGpsZluFJGxMMPJ110dal6qUBQ7ORHfbO8dBnPOwLMVzn3tHNQyJWuKbeWZQluBc5xp6Ufbly58HFux3ta/cvV+UP4NLAzbj6NDJkneQDQAMRN37og6Wij3+BH38j+jO87iY6Hi76DRUK6fuxHP8Nm87rYOPOr4bz4Dtuq75fJDPsu7ljWY3T+g0e6avCS5owA+YIvzvGOvpchoc3b+q3Tj/57HulGwPqmH3PRFWudL75YG2v/zjFytD1fyOcad/c1me7ula3tTRnOm2V7d7usb22Wa6tr5frmRtnUhPv8pYtFavAfZyF54Iivkl1avVaevfxSubSxUvaOcAs7GigVgNHJUZAdlEhFUKH8pHEj1F3wbRnwnDVlKpfulRYVhQ5Dn9eH5SQS/JUX4194DOcdGbPRicJwzgbmoZ89hXdEx45i3GrPRooFhLJ4X+QNd5wo03mRjTzs1u+xcwMdu5M3ypr08DfPfK888cxT4sv7JOnk0YjZmRPckIDRNXwo3C6dQRWD6fuBx//ogfLAA2PcHz1eKe4Qnv7X5YMf/Nfl6Rr9ny3ooou+dusWOwMxoXI+katOBg3QtV0FdqJ8oag2pp0PbesGejrSanqTjbTx+eCXA77JaxhHn0zJ2FLE2PPrmpgEuH3bOHB1/q+yMjn3Cxx6SS4m4td0oy4gSh2XjhsCuFhI+vTURcYzbzijKigfcYsl6TKfK+IgzDLQ+LGgQRIXtGSnTbWQ1UUpXL/A5Re1jFMgjmspS9IpFecnvaFXovPJj3AYYcnn5SDrO9TFK4XM5wdANZ/xICzzvy8Cx/S5hGjr7x+iXDmzuTNe4+QBdzs5bweH6y759fhhGZ2B4vZX+8mHT+J6AzQW2DQYoWmN0oPGUV9mH8w1LRyysNblRhdt1a9ZkZ5OP8ECXmKY8lFOhlsH3gaB5Ma1dJ4f7FSvWp+sW8Zv57J+ow486VGW/qtOBi5qMRbiCJjGJ4Yto6zh38rWypoX3K0xHz71lXO5wX9ke1MgzpW/IxFGL8aFa+vc88545M05LcvMvAkO27im/Don1eSWNvnistyYh0gflR2weUxfUd8IG0d9xmXUMU82PqBTmAdYA6utpL6WD4nbTsS2Eg6bCT/mkMDZOczzMFyUcwe3Pj8j53PGrFsuK410+mz234hnn/bFoWgSgiZc9nkgw8zaYVOGBshPYX0+4XCihyL5EIY2dKp247SCulZ8kEfzui7wwJOebRpONNNTE34C1U+hqmNNy/EmjbPLy+W+s+fKPWfOlIfuu7e8++1vLb/5Dz5Q/uC/+q/LG970Y1bgnozsNRnWKE2mf7mpBji5tFR+8b3vK2/+sTe7sKykQWEWjLnZOQtAVXPSbh2KpnOeOXHSV4nkw4VnDdSOwjnVMHiNFi8btPs3y+nTZ8vd99xrheVOsZ3CKI0ddsogbIcc4ochbINafOLMC0AjhBEvMpfJ8Y09hXdlSHMufHObi4or5a+++lXvPscuvDRcITt+dHr5fJmJAesl1j2qulcGyff7gff+y2fKM8/g/qT8jv7+xGG5f/neSvG3BC9nbP//yBjf1cUiDw3eVLvc9ASniVfG5CTvlZzIiTAHTzgAPH29nTDTZTzpXim4v1eIcLhgFeU3JCP0h5VHf3Ova/IBRBkF8Xc4ZN34Gwd9uUxOuIAuX3XjAHw3VtuKCcbnI46OSc946KGjJU2sRus7KotdXdBoM4xaLe/hqz+kQ3NoXegRPIuhjSTo2X2uziWlGMihn3B9vKbGfxePcLqEDA91c6fQZmPejs0TFstIgD+LkKHq44cClU0txb9tOw/r08ZvRzPOvRyM0EJes/R4wpIRJ2jHNOF0OeYTnztTOQ9kH7CxBI3YheEU+ZOn8+NSL/4NeVib0gCxEVLjLZ6w6yKAV+4wtw8m9jK1BsDt44TTtWmdzJUuHbiUYYhv+eAI+8LUftAnX7tKR7gHhbmorRC0QZN8M9zKfJhr6ShPrCwLZSSvKF9hzzHCd+WN5k9HPPMFXS8DrAJPuOefeSM8Gm/TO1kHeRKa4EgfoqybSrSNo0mwdmvNzBbIdo2dftynqg3U9Sl3XGiJ1MyAwnmG3mmiiTbFRftmG3N3M+4AxF3LPA8/MUE8cH7TC3YodzflT3CcMB04jk/gZmaqmy0zsiWnZa/yAgu+cD07N28317mFMrewKLdQFhYXy4LCs7OiUb5wEZ6enm1whIMn8Xnx7fnNR3x+vhz53F99XjpCSWqQqhwrvCrOWvEuslQtlBtCTYMR+tKlC+WrX//P5dTi8fL2t73NFdrd3fdrPHjKcV4FZSPDM9xN7yrneSmKyQ5AuiduOcrjIUVud83PzDndDQSNyt8hDYWLj5rMyTKBVe4R7ypfvH4NK7ecXj6hCs91ZQDQb+9sl82tdRvynNNOoHyuoqDhYiLyxYTKjjWf+uTqbVYNx0CCm+u0s1cuXLviJzXf+OpHyr133aUGn/GWP/XPyQ6AJXw9gECIDbxiMISf4Si/l/0gcNV0rPzH//gff4AvDD5e/uiBj5VfeuZflu/LbMbY/cNS/vg//H55sKL+5wZ8YfBtb3x1WTp1LiYeJgK3+X7Z4U7M1paMjDgXRZvgt5BxfNqO2zx5to5+zkVgTn5d+/In3+1LE1eWQ/4Z73H40Sda2nhLSBiricNA8uv29nb81HAcTQoa9y05+4KuROfNWNDU0ChAV9MSOl5Ko5yIZj8ehb4+FUyCVgLIEkZd0NHPnUcJqjUUlUekO6eC6IAx6oUOPctJGqeh9yzAd5Zu8m1QcuZchNyK6+IW3siN60S1H5HYAcMXnd+Yn2BJDGCJuXywDVnIfkR9RXPc1IR8bhXmnIMsyeXloS0dGMlJpBIQZB7y0TyeIpfxzK3tOS0U9NeYk6kPlMmlZh4WMoCoTYUs0wj9VD+MD4yH3si4HYTu+4Lb8PcD5A8XfYQw44N+Rr/hzTKMFdYxxjuGBJCyoh/8dhzH3F3rUukijz3rgTCSR9mtHL1LI7h1We44IH0Inldqnjav+30FcMm7A+K1nWCbKVECiIZW0MnmcOAgsUzETV9zS7dSkcHDuYLJ8F12xVSeqVcbX8JZ79RNf9kG6YD0Uyf4bbj1EzKPIYPOF8Fsj7xA4dgBm2oxp7L7Sr/pNweAoTxAH4YxMksZlBNIxVsZkx46YxxPmVr+5lOB/Dnfhu6Mlcw3y8bmZrm+cs2bkujSedGl/G6ONHXy7cvITcoOajrYSOrpWwgK+SGI5evImDfjP8B1i/bi+K/zhiJqPigtXeMHpN6ANkx+84ONeMYFLHqPD/mxC0pa5sGmzDDF+QiKwBjT4fsnPK0aR/M1H6U7dxJxtu5Fpj+YqMNypeUOTDgazQ8TbmyoA/FVvXhggqdZj8vKX5SFn0ptJwUafFZGJVcdIQQy9YL7ChxeWkT4is2srgisTuGVIl9XMUcndEUwL4Nk2vEwMtVhfKsdGabLq87eVe6/624tCjPKJ97wp3zCWiCnp6fK8tIJLRjx1pB0lM/TuLzSJyZElBn+5MTRsiRDHLnYoZ/UFdaUcNR7YW6mPHT33eV1Dzysui/4igyJW4BPDVUfWdKXq9DK09OOgz7PDx1kEP/RB+sxjg/+UfnXuQ38tAztxD/wwfJHj2fCE+VTf/TBBi+Ud5CVdyy+7iyP49emP/5H5YNOuwO+PyD4TRM1DBCmX8aEwwIZjnbJ8NAxseMIZ3unD4yERUP7gvMfvlyMkz5u2iYe/b1PA0bTwyWf7FuBxydysPdUdORpoSYEr0D9MCBl7OR0IZEGCN1BiFT1Ykytk3/dUuFgwRzFRXVtg44lAdKDWUZB6Ie8mR9eoEOPEa5OTQb/mJD7vpB+uEgPGnwWNIVrH+rzZJhyYBxlAVnunYLLgld15O8cf/KBqqUR3WYbjLRFqKK6UR6HgpKzTP0wmYev/w4cTikOlo0b4l8pHJY3cQfrEfGW3iGhs71wbdvlOM/jGm7bziVtdQrTCYSVq7wqz3GuhZR56HJNbaHN3/JLF30DmVK+ikOyiucvZXM9s27gq2vzJz0OpZm2zVfjxrEjST+tzkeW0HHlE2FkD/n16z/8DAe+B8tQHdDJJZfltjQZH+Lzz+UoDoRX5xzTkEeOvK5DX7d00KU/DOd4t6LkEUQPQE+P38eDPmhbl9Cnj9LCh81FHphcnF8oZ0+dKWdOny2nTp4uJ+VOnThVTi6fLMvLJ8rxpePhFpfslmS74cjH5iIbhbMzM3a85m+KM8CcGxdvPxircRBhTi+Ec9mi8XlhOeeT4wId24v88SwNuMDPUMb0TJkRnf3qnGa/5q8OfjOEZQfikt6008FvZmba8s/JjpxXXdhI5dPswSPLFh/o003F59vtlJ/3g8/JzU5P2r7F580tfs/zOEcDh587OQcd71Pd3mQ3a3+EvuUDXV65ZThdR8NuGK5e/acjTd1NeMWV7of87HoaH9WoLst2Xjl3JYnkBxIrzmURly/iwO0H31bOdFxl4hwnj0DdtJOdPFy3iJEHPrceciK6M+gH5+EQ7XHQjQ6kHx48Xf71H36oPPrH9RjHHz9aPvSHGLPg/1kp7/9M4D/z35Tyz/6w/OvvKcuXvlOe+KU/DvyfvLZ857+txu9heMNt+CW891+W/0Ca099/h3y/P+CNE7kbhUPH4Y9OlN3C2bi47RR3U9LlIgS8XBu3acNwm7cNJxyW1uJbUK1qaDxEnXuwTQmKbaMmCT497eH1G/IbgnOJBN9lDepg55jGCjiHKy1+ly4gTDt5odY4lF83iDto5cmy8Gow+Mm1bf5yzu09Bt+6pLHPA2Q4Pg07pq+8IhhDTp3TJQz50n6544pOhu00rt1uJ9swjXi6FuCa5bUuYRgeRzMO7oRmHIzIp6D7z6DdWgeurVvrwpBUPjFyGL86Ssk0/nKdeDmXMAyPi+OG8hEHXDZxyu7K7+s5dAnj0tK15aAbfKBtixbXle3yQ4bs+37XssPxfEl7EZuQ4aDr8UCbhmwZTpfyDuVOl/Th2zNkOOhGeSZ96mPokmZcGi7ztvzCkYJPWk/f0iRkOPHWvfMyv2DY8unralhiUMoo5OFvG6DV2I0jFNwl7zcjk9/QATnMop37MJCy2rmd65Em8cYRDqM7jPvW0OZBVo+zTLd8hCOPDXOFWx4Zb8coLvna2JexCz2GMjhe1ehXGMpQti894fjstt9EQ1huUrKD4wREviPdDwOLVzdCQgm9S2jDLaBDDM8dbnPt8tnimq+26dh8ZJLrJnRoWjqFM4kAi+M4PirJv3bJw//xl0De1iUOQ9m4/HO4B8sAP9XPCYSb/BHGx5jGd0rngltXk4PQVpIm4ByXz3L1nRPow9GR2zJwkdzT/9Dg6U+VD33pS+VfvKfu+L7nX5QvfelD5VOPC1/+efmD36+HMx58b/mXz/yH8vsPKfy295c/eG/FP/Ro+MBheIByDuOX4B3wusOMHBV9W77fJ0zoytQXZxiJ1aBIveMzGTAo1Uox4beThBwN4nCdeBSwHzwC2jD95rC0cXC79EgbLSuAvkK6vYDWoorkO4ZR7oOyxvJCW6KjroP0Xr+jfHKsHQCjI43JHRil7GOHcGggym3pkGXohvg2DgvvFLnpe5p+8QmHURCGgehML6e/OBsYNPSV5A3fw+VXSkvjbLFgtgC6c9BXiHDIST/Ih2zcGW8HtczKsAk3cUHKlGUiFzjiFXUojGv3VvYfFlimQVkhH05jXG2VF8LgcnwnTRuONs7wqKzC1NBBGNICiWv91o3DpWtlTLoEp0MXEfc//A5ndITAAUOeeSHWTh1AGr6Zn1/vOsvF7nNNDzNK4XBBGb8eDxUfNNAPCmqgLW9cn0lImsP0cgCc1K6rrQuwZA2vNNQynmVluC27YdPhktZuGG/oE0bTxxAI0Imf/brB2NMYB4edYRcPwxO+6fHP3MFyVy+klYdNQh4O3N2/If+GbTzevsbrfzlKu7m15aMg4fj63rbS+PpefIGv/xLfjl/cwDEJbMS93V27/b396uJh5UjnBRERZkMyaXfFJ/x04it/R7LY+eNd+MRVbsXzPF7myVfNWl+q4w2ON7LOsym6v6ewHBuoct7EJY0jOcLHGz9wbKDiSIuN1O4Lg8OG4Dxfpg07aMRjx4Izc1SccKRFUyUMediP7L1T0d3AJA7Ib4IjEEse3QLnoFxM0najVRmBtp7Jd6Tu8MF4anycF37CAugjSD6cE+04dwpUUvkRSJ+8FMf8YX/E6afS6Fd+DkRjaxzHucgYAH970DxAaDcwav+LwOPlj97zofLof1N3mD/zz8vbasrfBhydmPKX9nhbSlwM5pndGHg5EebikLub6Tq8nOm79uvHEkA8fHuGtn8cBpnW8hqF7Jc9dHn8K1DcfxokYcxGyrCf4iUv42oYf/xFrZF1dzrTot78gUtsC5meqSP1BwUvtYNZSp8x6kmSL1LnhERx6gZ0PLLuzlzxNeycztinjXPZlsN4tLP6jHeQexrj01jW+OwupEiHvjofg1MgDQyn49uwUR7wpkkXr/ny+IcBzKhO1MR1GX342gkGey4j/DSeAO7Y+bhepaV8z5/QOIwfZYaTLNQXWTpX41U2O4U72ZuwoRaW7dLCEDeOZhyMo7M+x0C2Vbq2jaO9kDculNtnFZKm5QFk2UMZfGFS3RCMk4NDyyvLwb+dG9JkfiDD+HYqKi9cnWYX8YSuDv7tIeVPHkMHr66cyjvQiksu4n16r8MRpz8uQl0ONDW/tCF3e0geCcNwxofhcWDJu4ohC7Q9ffCgjWLMH9YO+G2fSb+tf8+vhu3014mgH7dJuoBop6AOoH1yEy/vmMcdcWyzbRuYMiJlALOu4eMwannuC5eG8PrGRlldXysrqyvl6sr1cunqlfLShUvlhZeulPMvXizPnr9QnnnuxfK03DPPvSD3fDl//sXy4ksvlQtyFy9eKleuXC7Xrl0t169fKysrK2VN/NbW1sr6+nrZVBk8O5Q+zkZv62RL9vHeME4DG3dD8uP2qVM1uDkFgcGMQW6j3OF9vyEtXwZhvVg/GL+xgRpzpuLV9TpMh+GMH/aunWjQr3tnNEj46RLGp/U0MEN4wOkOjYdscje7frz4OdJDxmNg9jQjTgk2HutubULf8aDp6RNCPv2Bq3iq4bp40ff/WDANidBV2iGkThgQOWBaHNDxMTSCVC8h6QPIgEv6DDPAO2Y/PHjwfeX9b/u35WN50DnPIIMv/6L8nzs8Dxp+cPSYxSuBO+L32lIeih3mpz/1RL/z/LcAtNnNG7tqI44B9XqN9uwnSeL8HVNHUqxz8dYFuWZizXZswy1k/zgMSE+al6MFxpUBLneUkt84Xi0OanctufAZOY4eyOt4gxvH3zF+Otem9+FhvqCNRTTTjEo6tQFBnKYi4zsnREcnIJxvkkh81CroWlqg1WW2H6hAM/YS1zvTHuWc/K0yYdrKo4YzTkkYan5bh/sVRiYPP+OH4/3iR45Oqj+NOvc284oHsXNS50FnHnD1e+4V5o1C8VBk/wR9Oj8YXcNVOASybCFj8M9+HEpXO3hSzR5fnejacBg9apebQYsjnPGgCRin92E8IXWXEDro59iXg8Pyt+F0jJc0gFqX6T1E2SkDPm3heCMX8aGLhPCAruxDymxxyJb4YXqL60BhF0XZrF8ONoVXAEe+ERlvA0OaVgaglaV1QdM7gDoBHZ6/Sh/4Vu93BndShx6ir9qp7BZG5JCL/hHtgGuP7LVyZj67jA9FQsb4H4VGhOxT410YfYQBfOgx8PbzyGl1bVr6Q8fbw8LxgTDmFVy8SIGHaHG7e4R59TDGqwxZlcODt8mjK099LcodlSFlVUD6GHVoH8eZeN4Y47fGVJxbRnj3M/nJCzfs++kA5jvP/XLGOb4f8vkxP2SVfMhZH7zXv/liOOOzkx/4SEcWA4kJWSCQgg0BFI7CsPBhRmvz94PAwZIOAygrtYqM3ZSIHgDhg5q/hEOIoSWpUfx40vGSupyqnF5tCiQr8wwXYdIO01vHQEA4Hbvb+8pHGD4t3Q8DHiy//8d/UsqH3hPHJf7wifL+P+ZNGgP8e/7bUv7kj3+AHemX4/fe8gf/nGSlKf0PP/Sdiv/bAdrN59rVp6OZoo1iIsfFpJkLBOFIb5z/aBVn74C0URiNH0wfxSFbG3dZ1QFMTvqtroHM0+RVpPqAwspiqTNry2aEXZsgUDDvztDXu9SmLOP5SXC4oxyBjm5cso02fFyTKHRoXFDTfNyqTngjZQtaHQIkJ11LO6TroJWjwrAMcQp+hIdpGa9y+9iHyqJ/sTSolUVTCehzGBYY0jYw0okPVfTCxNszYpHzl2G5pendmz27XTne59y7WODY8OAtMnFLUwxrdSm/ToB2nQFsWeJuVzyk3TgZ/CPhdDaC0u/zdYXdBoZ6eyWQ4+JwHoylGqo0macL689jXXIPx3kLbQltecOyh/GOT8MucW05+HFWtF5kVXlG5qHqnM9/wTbdAZAs4/Apof0BQcrTQsrZunFwGF0ns1yGhzgcQPwwQLdD/f5gkHNtuiwfmfqLW1zfJjilN3JnPZzT+QUp5zhxK0kH0NjRXn1inVmMD4KXh5TlMBhJczjmIZfgl0lgMMrukK2hWSeMTM0/sZNb57sqyohUjYxuo+owWVxKlSvLd1g++kwYtm3b3m1epVSXAF0Y67EeILd8yWwq/SQvSOxY/h1m7lM2G9bVgK71FBbO5chn//wzxBoBbg/QwQBj+Tvfe6J84pOfKPedOlPe/3f+rt+jR6FmLZoo6AeF5NHKB67FR1rK9nLgukoRLXi9aAAaGthUSoOvSTpcnz/KjDgDanl50U+xxufBNfnpChVl0xguW2D+uKMxUD3YvDDGU7KRzgAE15cVgG6Tl/R9c7/8T//Th3+AV9X9CHhV3c/87LvL1tqK3yvJF/fYRUDPnAPjlhe3egL6zhJtEJB9nrbMXYg2nC7aNnwg4hEe9t8hfpjeA2XXiYKYfJwvbvfj9tbm5obr4AtdkZHelg0QbnlQ1+GFaaa7W1YepFfsCHRl8FdpsrzRcgKfaS106ZUH0JbVySPIYWkcxPw3PGkPgHR2ZfdlGDKhsigy1jI9ZRnKgwxZ2iDpjsGyqZwJf12tFN7Y0/eVXISVoHiW77lI+ey6XWQZwXIYxX6tmts2bkdSF3jxcAsLPFzgi+xcIHKO8drqNfsnF4+XJc3dPKE+OTE90EEjg/3RSrsuLwvqb843mvcwaHXehqNeEb+zckch8/QXmpKMhVR4XF5YgEsffK5nLaBLH0sQ2BCocuG3Mo8Dj78K4mxJWv6E4QAGnz4HjNSdsP67fJlduGjtnr6Vp8W1ZY6LA5alCQP0j3G0QBtu8yYMeQEvx4vycMRxo/0z3Liykm/LP2EcDjBeDYpvY0k4xovj1XX9ovpdvgrk6mLV4LJT1GkKezzXeAT0wzwrj1q0/IDWPsl6mkfFj5RPWTU+xAPI3daBvt6G8b27zLyiMcHal2OjdRQ9IZl54I65xm/g4EE6P1THhcWx7nsXyIzvj0Yx1+amgZiEjZMQOACZsm2NlN/VpuJIA2eaBtq+MDEVb/tgjoVsZ2vDayJHF52/5qXeQBxZjrU+ynYJI7T43Znn9IE2PATSunQJSIHsYDCRg3VVMEwdqXS3gduVFUzGAYpB4bheSbfnVcFy6b/PZlCTdQrPBvOkWQdSTYh8Td7bl9nzbAFc5zzV9UdQxtEHng6Yjg55Zzs4P4I7B3Q/OTNXjtVzjm4b2ojb8IPJe9QQHsXjj3Mt7dAljEtLd/v07Bv9wga+9QMiDE3S4TOO0zkNg8d9v8fnxJp5/Vfz5lV5Oi8angeSRnm1CLV8kldC5s20Nt1pSCU/djsO5leycTm557m2dCbpfHt9AJ+LD+XXKA/cGEAG1Bmu1z/Qxse5BMftYxgMbzcSroZ89EC7Pp2c0PSp4mTHwz9a77TYcVHA57e5rRq3XLmh4qNITdViEVN/8cWReJtXQFce6ZRZ+1Yvw0EYaYsG2jYIGnzaLlzcBqWtoj2DJuB28XHhcD3vIc+Qf0jfuwTourFbw1n37iyv6GiBVh8ZbnkNYYRG/6zNbslaHulcPGF4eNd5MKd47sGvNEGHURI4y9g4wDyVnjjKbtMT2vSkSWjT8FOexLfhcXFcQotLPknfxm2MyR/K0kKmpczpMm0Ih+GYOzqgXZBPQalXMozKjMs1oHUht3y1g2ozmke8aGvbYoDKdNgJFS/cOPlGgHlVTj3btEnfhl8ptPkijE4jDiTv1BEkueMcd8Ca+Rh8l1ZxAnQAKMW/InS8A6VTp4SkT/2RnmCqyhdImnGuBaKUH3NOLzM+QNg77f7rLypaunD1zPNtQfIFw951YAs9PiTR4bvkCIzNdxsYpafiUcZhcCd8R2hSlyix0atK7OnSa9KB0bJCthGG/NaRoWbrUgJGYx1U9LjGjmDwo+xwjv4I/hYAddtwZuefPyHCZ2FicuQKOybzbKvRSbN38DrYnn0423UUdzgMeY1C4sOnfKDtr2R1/sTVOBOBP6l6My6AiQPZ34C4RReOBzBsFCN/w99GbTVafWwCaHjw63O3GLVKDx6RkGVh7Pop7EqT0MlB+bUM8yAf6fw5HPE4tyZX8Qloxxoyrqc3DfogjVw1PRx6Ste2QaQlJL5PB2pYHnOJzIKOB3+AdzCrG/Ybx5v0zsnYdT9jV1l9k9c72YjyTjOvcJLDV1+d8YWg6BSfOEbflq/+zYNwvLqKL3lFufSZvoyA9AOs44EL2p4OYzV0M6rDgIgPjdtxtPC+HbTpEQ4XPPsyWgAfRvpB3uNwqQdpJPyqG9d4UG8g6cdB5k0gPGzfBAyvFo9L2rgrMZqWDnDYPIIucUPocb1R2tIlH/tDfBMHxtGkPwyPiw9dm55A/YE2PSHau68HkLiEjB+Ga/OKe41X58EbOOTI+Z54umyT1HvGcS105TdyDCg6x18HPXoEMjqsV8I4GcbhxoEuWUK2hh/ShrEs6aqB3I6ziFf69Lp4+D1PyUGsoffmu68wQsbOmbrmxRfOZ5jlt5D0GU7IvOg00SlXJ5/AYZXfHYVNPyvTwa0wnsnQusSxQLnQMcKQnlfgfGmHbF1ekTnkgsORdcg/wwnEs/JRFjSjE2BAz/dOoJUbENcuq2UdTY50QSf+ywIMgknmJSoN1noS7evV1w98Pwhb6OPZkMEXdOptmOdH8IOBXz+TbaEFjDZ0MIaJ8Uya6YinG+L14zyA4xWy3+ci/4NAlt33jYP9yEnDDh7ICCGLhhh1v7EfrwkKw1V54KV/aPb3ed95TZer2Q0E0/BujVsAfQBOEw084IURE91aP/zLj/z7I3IMddTT1XRN4Kp1V+/cmc7d6cjuUeZyKLOj5z91JoeamNPilqJRcjAIGbIMcJEWeYeu6wtpBNXy0ugNHLtTYeQEz6DxjlUNJ2Sa0yvvpDVPjON69IP3zGMc57tI412p4MKw9llN5cfY9jtTMZ7Z6a7zEGl9mQpXnaFI95VQqNOB0fYxoXDoHiMV/Uc/yHCk4Y/yAyLc44ZprRsCOMqM/ME/8H25cWHUpvU+LusUde/D9vNPcRtHjvW02SYJbRjIMoDM0+ZzWBxx3kFWW429KK9uiE9nXvhyivQ4uSw7/XB9uKW1g0eFlj/Q+uPcAV6NG6Yl73RtWltGC23bpd/2q4RhfAiZht+V0ZETwAk/mENTpk7mKrd+Dq2LXaWNuzmac8QLEYhLevvhopyQIP5MqDraT1D4YP0iV8IwnfgQl/J14HCVufqRJYxn8rNBkWOrydnwCZ0Gj5jrzEdh86wiOGyfvBEgya7SA+Zb452THOh5CClD+gbRZlmEUw+tC2jj4cbNGwdLFfRMIjzMlJCVyTNBCRFuhTnIswXiiRtOrJTR1h+AtJIbMi/Q5k0Yxv82IUrJhguX0DYk4XZwDSHlTdlj8h/1M/wj+OEAhl1C1yK1bcZNiOMWt9YN2/ZgHzy8X2a+26Vn3xilPYxnL0fKlfmUodzc0wWwDFI+Vg0pSZ7s9OfdgFth+PKJWvPXP2kGp8enjff2dmwc93JVGgFjO57IjvSksQHJbobifr/o7k5HA6Sc6cMndxBBgc80BCOdM23Bo19sWJB4/s1Q81G235JCuGm3tv3a+GHpTOlmjUzBXq7yFH/1FNGRjCyK+7gGMgz4QETeAa51bXorT75CC8N5un5MgJ1mvsiKsUw6xnVnmKnsbAf01uq7PZM/hD5Phvu56GBab9REu42uFUDGs7zDyh1C8O/LJl/Luw8n3bi0GNtR56E+mzA+jjYdtFkLw7zjXKaPczmnvJJ8wzR4HJYncZmeRh8OnRxIH+OG/IZpw3jK0+ZrXUuPSx0clp56/mHAkF/Ll3CezR3KQngoJ/FW9+nA+YJ2aqpM8KW96ekyNz9vN7+wUOYWF+zPLy7JXywLhOcXyszsrGinyqTywccGNb482mrYn4e4hFaWNp5wIOxyHKlenz4sBz/yBE1DOhKBpnPGuBZ2WS+saV9U3JKewUMmwGeED60ddJ5AuJUzweUpU/IAQg75PG9WXTmi+cFrX8wTbf2G4XDqA8Y20BImjMMFqGC5fkI8KHwPt0vrYbT+RNKNg4P4xKQiU+axiq3+Dwd63WRZ9vl34/Tp2dAtXRtPQPZ0fTwWCxwGRBoRP4IfHLZltA3bADCOf7u+rYYuYRxuPLxc+iuHA12BItpikAmaStfJ6Ntw6lfySfRvw4s+xjhnmzpSYdvWkcUX47hP7zklHG5AAXCCPtJjqky6LAc/x0++qcJFjPCrcnicwDH4pKQBTH7kD55pxDpl6Nec/OIwojJ8TD/9K5XwMcar0+wa6coDrRx0k6LhVXYdH3y5OwHXYwwtGPPWQu2vXylsPemPnUzOYfphxMRTpuSg3VMG8LWGcgOVHgK9LKPtdDtoaSyH470bx2PYD3pw40dwAEmbee8EyNPp5xBnOrlsv9Rp5ksY4kfyN/44l3mG/jhHWssrw0N86xIID8tIfBtOGOIPC7c+0KXXdTDjQ3e7eia04R8EhrxH+RJWGrNEk458lrHOPenAtTTpT0/PlEUZxbxA4NTJU+XE8nJZWuIB3SW5+Cz2sny7hfp5bD/AuyTaE+XkiZP2ic/KmJ6Y5PWVKkv8Xw6QIaENJxzAMU70X2utv+HoGo1BaWN3DIAdn5IQFMiAM+fqR8lBcbuxaw7kGUOTuDYt6hslhIv0oOnjLfTxSO9AaLd4EgwzAlwVtEqGJum03pBYbvAkJkYcu0da+EaLCfrblmFc63po6Yd5D6TJofi0U4fpw/wAtI1de8cQ/PJaqL8motMBoTNiMZAc57+6hNRtytbGE5fhzhho0n4EPzzgBexAtFVvpOB7vsLYqPFxLifWFsCnf9A5aSy07XtYeyefw/qC0x2iLlUW1Suo+8LBH+WJaRld3oniTwM/c0Ob52SPsttSDc0s1b1cuGPHJkXDU80TdTdBTkQeYwrHDkx9GBNdJnuBZVDZGH7wiAdiK0ktiDB0yccGb+L1R8zvTVb509NTooFPpVE+/4mX57TkpebCqEzjmXq4fpWn+YlHPCUOfa0rZ4yJw0PE+cBW7FBKJ3a3nE7Y5Zi+4iu9ClVJo4Ac48B1qGkZHrouTWXhUwbocLWOlGs6zu1B56jT2ouITvED6NNF0fW94Nn21Qy3OKANJ0S5UfaQdlzeHjdOllEZo159fBy4n1S61oFPN5JGPJ3iwEh6dYnP/OkDhIGkHdK04YQMZ1rr2jxtHJfQppumWZ+GruXThl/OAb6wTdekge/4OC1o0xFv6VuX+YDWH+cSMjxMT9fCYen4vXwhh8e6cb0u00HDfMmnsOfm5mX0zvlz2ByT4jmDWTk+jc1nsvE7pzjpkTZrNzszZ7e0JMP6eBjec3Pip/mNshJS1gDCo3UDoBnnnAa9ho9GW+Rk3CkUrh9zYfNEWNZIjDm5vrSGdxPWT00XEEZ2OfN3WWbjdYdYy7GFxOK3FO3YfzloRUmIakVC8mp5RjDrj6AS/+UKdcWqq5jKgHfhhmJiR0rVZQuc8uEd/EcAHtAPyyTPADUCo+XfIRxC3/Lil4XUC/0rBGR2pxCML0q68eBS0LchNLBE769zyU93GAzTbquDw/A/glcEnKNVqzic+m/batwkOXTDPEN8wjDtTuHl8rR8w/ULjjpKOA1Oo/DpoxjEE9XJ8BwaBFHfCRujE8filT+ZPwGjd2pqyo6FAxrAJYoYY3NSeacmp+XEgw+A1DIA6DF6MdBZaGxkc9QA+SGAEbIonm8giDJ6HiGryhH/SZXDed+Oh9Jy/Fh0xU2vND8drzr6aINwLIw8hMcuLkcfYld51GEUR3mj/YB4yoZr46HHvu9YliZv4u4Euro0eVv+bTnjHGnIxCuc2qMcmZ7Q5knXzkPEx8FwrhrySBdpvT5+EOj59byQI11bZkKbp3VDHeJnv06XOmzjQ1zih7jbuZZ+XBnpD+VtadIlrnWH4XEvl6fla39C40VOw+UAfWtcghvqtcPnHNTcGcG19RvnDqMB2rTb8cqyDqOJNIVJr+Euz0hdoy445sCZmdkwmNlwqOk9vz4+zg3p4TmpuXdmaqbMzy3IgF62Ic3RDgxu6ICWR+KSVwJYuzo8R+ipp3zvJuMEw3Gc4FQlZTkJw3jCeGwP7TjNMrNk8oJLO9MmlXzeHtTmaR0w9A2S7zAZW7px4TSccxOz12oDI4UNoC9XQuRuQ60UtRVr4xLgdYishigrCfBvQ3wHcLjkdwJ3khuavpFoiGyM9F0n0oxrB4k6cn0NVY8bzXsYtLRDcKf6EfzAwJsHsu1aCN1rklS7tZPl0OXkySKbOPKmn+0X/u3b+/uB5Bv9i/OsVXaP0748hzx7agLQgsWOsx8eq7vGKaf3FqBTHGN28hjv8WQxUB/Wn81jkbKTquLCCJuSEW2jteoEX0QY30dIV1noB6P0yDFN1Ky6yKdigr7KwkIKU03otRjzOcIWLjiqhKuy3pQMTPosxN4VxhCfQAZqL7wuYPmLHXHRiDdy8I5S7/TYaFcdkV+4iSmM53oMwu2q3OgKo7rKf3RSeMpihxtjX3ifMTZ99JMMH3CiDYMh6KKd9Ffrk/7tIGmcvzr45cWP0+WSP9Dmof7TWujRNzLRZ4DhvHY76PnaG5vvdnyyrypU3SiM4wccxEX+vg78Zjx59y75tnw6HH0GR3tLL2k0Z3tmvMUNXVyQKI0HOemH6uv26Z+Vps1remjpZ8KPcz3tqBGfrqeLMnt+UTb5en7UD1kyHi754KOLNo34sCz0GxefQd87pTHi8CsO+lb3kRZ0wgR95ZP8o4y+jYCMJ58htOnfDyTfnk+th/4UMw7fx3bkUk70i7HMhXtcwI/uDo+DtCPStbgsK8tA75SBcT4r45yjHBz74Iw0RjRtGRB8Uv5RoBaVL3+1DqBa+gzhB9dKlymVNvOn60Fh/hvcaHoPIe0ogEt8+gfLGA9DmhH9NnrtQfExbPt2GAeaIz/92cedCtGwocGFIAcZkPbMC+fLn37sw+XWxlb5J7/zj8uZc+eUcNTb+eTpt/ipELyDT8R7aQ8TMGl6Oe4Eel59fnsjcJAfRLjbd3ZoqBf5x8kNnnNNJ06c1KKUu3R9ow99IMOp/5b+ToDvvH/kY5/80UdSfgDgIynveNePl+lsM01ENEFc7MTL1Wn7l2uXtq9mO9KuGQ5HvF8U0n+lMOx/bZxwXCHz8ByfU90pGxtrfpAuL7Yg7xeFkCN5+IJYaESDRtyMx7AgiJF9Y/9m2b6xXza3d8uF7fVyeW+jzO7ulw3l3ZCVunlrv+yL35QMYnLv3tzzMsmu7YwwZ/f2yvbMghaEI+X+Bc78LZZTU/PllozSW3v7/gCI64A8FC4DY/aIDOuZuXJtfbVsbqm86dmyOIPhf6zsbO0huOXm6LbtfuflIkC+yg2jWYsQr21j0b/JK4+Olu2yW47dOFL2RacWZxkvt2TX88L/6SMY4jL+9XdD/YLPt6I87lNMiPdNhY7dPCY8FwNVm/45CF0bSZZs9+5CQ7IB4+aBbJvW0Y48ZNm9ShB8bdu2z3FUBEheAH1ie3erbGvumFJ/n5ma8/lMjBcgyxsHB/EhD75jh+TrAblSnoPzbStnC0O+rYzjyrxdHXqZI+xfxWPNkm8EOAIHAdqhnOg8HdC9+tF8xUj05Gh5pgzBijCB4HtQD228Z9LXI6GJw0PpwavJf6RZw9T/W8hyW75JO5RpGD8MWrrklXAY779tyDJTlqFc42CYnjxsYNcxx9yYfWAI0KfzeMU17WVe+PwqbE/JUcaofIT9BiPNwRw53N7eKjs72/7ACQC9CjEPeLks4vLpl5SbbyXiFaT48Io3JvGOeF4dume344+m8Cnu+GIp9OJYpic1P7LhUO84TvqDKWHk+/3j1f7xZol8j4/qd3WytLWO8hmBIbLmW8mED/i31r/Tn2NBC19wGW99jtAgE3BDa+Gm1kJIeXMIAXEzz3Tka+M4JOvj4v34Zz6lNSUKGEIyEPdACJKWQp9/6YXypx//SNm+vlJ+73d+t9x1z91FbalZBBoayBGHw2UYGF/my0GWH3IRdywqc0g92rLa/KP0rYwvB7FApQwtwHP5uAyB5RO+RU2DtQMpy+zkEK8UI3b0olO9ErilBfDDH//Uj4znHwAwnn/6Z36i7Gxvx7ECDXaOMXgixICudF1jjYHsU+mPc8DQeE4Yxm8Hbd8jXxvP8NB43txc99swmBiVyzSS4kC5XvCFA89OJhPuuvrY09cvlvNrK+W6dLR6Y68sytiam5kuZxdPloXZhXJmfqmc1CQ1PzkpI1sTqOqokSnjjYlTjKlzLfcG75Xe3SjXdko5v7Varq+ulmdWr5T962vl6Rur5fTRuXJuer6897WvL3efOh236CTXx5/4enniuWfLA9OLZVp8zq+ulG9//Svl/lNny2Ov/7Hyxje8sZyenfdONBPvypaM+pXr5YroXtxaK9c2N8vOrvA3tdhooTg2OVtm1MYnJeOe6oPhjlF9RPU+pjpP8rlr6XCTrzRqPjsmOY4rz5IWi1MLC+Xu5ZPl3pOnywkZ/txWdT2ZkCuMzhBNrOoX4OKEiR+wzut8ken4bft64atxwl4G0Y+c207gXbGubXv6FugTu+hANNOTM77NTL/UD/8Bg2zj+AA9PspPSHzWJaDv+6P4VwbjZGl1Rfh2/KFL18eRv+ebacZhxdQgT9sDbT2G5dEWGBs9j4OQaZEPl7Sj/Hvo4yFr8ujXs9uVBxzkeRCgGfJpccljHC9oWnxrKCW+pWlph5B0Lf2Q/zDt5SD5AUNe4+DleNog1JyRF57teg8kf/cHzcXMx1zwJjg9/okdkId47NI3uqx0Hv/ixZzO2462tjc1z28GXg461aDrVaqM53PqRPp+vcDzl2fFgziGsQ1o0e2q/9KH/en/Gs5XljLHzMh45k5dbzzHMZU0nNmoiHjMK6GrmO9cj+paSFltDEs2HyMRuCaKA5Zffjdv4hQmb9tayZ+d+TSeb2ouZyPppq4x2AKJrwlGn0gHtGEo25czYP92O8/jwMJ0mQOyolTq/IWXyp9+4sNl/dLV8s/+ye+Wu++5V3gluu9E45A98sDHVSTx+4YsP+XKl1n35bw8/6xX8goIPi+fP+vRLkjEI0xjHq/G87QW02wwOgyQZaYMzufsyBMdLWFUvsNhb2uzfPzxz9bYj+D7hZ9770+Xa9eu+YEOdhqPTXF8gPbDoFJbqD1okeHV7Tho0wini3gaDwcnjnHQ0hw2Hlt8hllcGfB8BIWJlc9z7+3ueODzR23IrqnMceS5KcTMsamytrtdvvTcE+WZFRm0kvekDOSHT95VTswvlONzc2WaidIPCHLMo5QpPjUtHDvTmj7r5GgxugkOhB8qxpeMMsvLDXb1/Vo5yan5whO5SFe2d8q1jdWys7lV3va6N5TrukD/Vx/+78obH3iovPext5TN7XVN7jfK/NxSOX/xYvk//t/+VXnnu36q/Pav/b2ytrFR/k8f+u/KTbUdr3+699S58uCJ0+WsxuSCZJ6enrTBPOWytfBIHnaPaVyOPExhQFqHN4NGOBuoSudrfTvS56b0eEWyPXPpQjl/+UJ54drFsr2xXs4dXy4/9dDry2MPPlROah5Ax90OCRNupwvU4R9MSYc9lUl/w7miBfQDoL9s59BZhL2zJCBn3zfiAh06XjXI4kda9INo/ziyMqXiVV9kcc70o7wWyB845AhcQMiXkGlVFAF17ec4oK1nzzdgXDxhiMe182cLQz4tJB5/6KgPHjqM5RpCfjrNiHeWmfxDFnYA+bRx8An+NYBA5gAmOA14KL0F16+GAajSkAiIfP6tLAJ6fM+BmJyi9L5IrGmWEflBEx4PyFND1Qcqfa0fwG+cFe6PhGRb9DxGocUnXUvf6bFCpn8/MI4/cDt+LS0+deJYWtf3lB7ZQw/QYDTHqzMjTzi1OvoQJY4spHssK8CGAS9jYNym/uww1CsPAHlitzjevsVbozCgfeGW84V51hDjXnngm8bzLRnOMQeH8Ywhvae4Xx1qoxlf/RnjWfMftJQ+M3WsTMlAxniOIytaB6rhHLJG23P0DQhdSU+S3fMed+pqPRIspiCxxFPn1CeqEb2zW1sqBC/RVS6Oyw2N503N1Tf2oWJ8S0ea3D3GzbfqTOHwY11SqMONGM8pHGAhK9FBSIa3ynMynj/88Y+UtYuXyz/73d8t99x7n1JYiKsQY3gEb8qpyjBNrwDiKUcP8KqKqPFw4yetnkePbyHZpHh9caN0B3ODwamOKHyEIupLx2Dn+cQJdp65Gou3ArjDjACNpF+EqGyyY+FCL7eDSFeNy9b6msNATuT+rLhD4GLnD5Z9XRMSEdSUG3XLFPi1GeXrP3gFzr+gFfe5PpUXoH5QByouOmCWEa6N28jw4OAv8L5CD7KOHujD2dZVFoVJwzc+0BGvPkjO/OEnXbpLly766WgM6GOaCDCe8523uDuFljbDLY/wD+M5ikuarHOnhaaeXVqnFwD9aULUZMGtty12XXd2wNYjDcqnvsYuK2dfudhThy1/+qXPlYsXLpZX3/dAeY3czOx82ZPRxW39BXabmShlhFoq/dgXv2i1Xl4g5RlXz2wnfNMpzKS0q8l5Q4b++vpq+c5TT5c/+9pfl0vb18oH3/6O8sbXvK7MTc+70Bv0DfX3vZ3d8sQLz5ZH7n+knDt5snzpm1/3zseZs2ejnqofpTOZM8lPM6nLMc64KErZ0EeA5OrCLoqe7P7pj8k0C1UQHFH8VtkT4QvXrpavPPtUeea558rW3k6ZPXakvOPh15afev2brOOsa1dm9XN+aPEZbiHzW19NHPnqPkKXRv4YczddX/DceVhZXYnFT+yZn6anZ9223Ck7rNwW4BM0lA3/lr4KMQLULcY+Y2kI48prcW19EhIH5Jz5cnK/HLQ8c64C2oWzd336CF5/9OE9GSCbugD0bOa0lI2LxtrnFUuZ+Y3S+UW/0V6p2p4qwGnBwXFDBiUbfE3SpEdRlX+3dgZeItf06Pmmcv6AxFqkSmeq2uliSY8+WCkjj/45jsTuJH0QAwb/sLYCj75D/uxngQcSF/UPyDSgxd8OWt7AMN+wjCGQHus6PMKATnLycWGP4UkYA5ILiHiAOYzgcdCWR5i1j6+t2phVGEMxj4SkUZp50JnXWv+VsiMDel0G4u7OtneVDUog1RfN0COn57EwDgn72IbS2cnel/xpPNuAJi4DGjxzHz1oelJzKq4az9G+UUc/F4KOJLePbVS5kQ/9gffYlf664SHotdCD6ylnvSgeWg9o2xHo9CJ8lpXyEb6pC9qNtTXVMb83QC70nXoiHGWZXnXN8R70IaGPbTgkGAoxHoIcBucvXPDO85UXLpTfl/F8/6seUArKiYbJQvCTNw0Xtze6YgV9uZ1gnSw5SREfytemhU++vrxUTMBo/UiI+AjaEIigEK8qa88qDMpeoZQbqZQRxzaW69UOuzn9RAVkedZRwwe6fAtB6iGgDSeAg1Ej/KAiHZ8WPY7VHUKrv1H5eoDm5q19n73a2trywIgr0jAcdn1racs7vC9euVS+/fTzZVoG948/9lg5c/JUWZib9wR8o76sHPqN9Y1y7cWL5dp3nyprly6UdQ3ehVfdVx557PXl1JnTZUoLv+ewCvsa+OwCXrr0Uln73jdltEyW2eMny+yJu8vCqbNlmpfPC8cgA5ic2CGiLAx/2o23ENh4lnHBmUAmyWG7tPoASBvi2jjhYTxhmE+YWlaP966t/wIbV90xCWX+yJMyRt/y57er8czZOM4hTzNbLcxrIT/q9llcXHTf+/K3/rpcVru89lUPltNnzshQnbUh6gKrOOElQuEDsiul6mlcWkLqK29hMmFzfOMb33uifP6rXywv6eL83Kl7y4RY/eRbXqf+caYszx8vE7OaCDVJswtyVP7qykrZ1kXBzTJZ7rvnvnJ17aoW7Fvl7IlT5ShnmzFEcnzK8dp1x4jIWULkRSepR/0hm2U0RkAmR/gRRdKK5pYuLtQ8PkO8c0Oy7GrRk95W1jbL//hXny5ruhj43//2f+WFZxxQVurqMD916vJqOAw74URCFROfeSI95lxQ6GxtbUUXJ+vGQ0cfn5me82u16PvK3aXh2nIPwjjcKMQFfdIdNHKHcUOLGlNEKwsL9WEGyQ8DKGvoWFDz4imND4yL9c0t9UU+JuRVkMqZRllGIDTMT+jZQf+m4dgrINUTnn4rr+jTPV0AuKbvDs4zp7FLO5AO8JasxI5wkwyIgTvqQNBBQ1bkEoUR4JML46sFztzPql/NcHdDcw2GTGv4tWCZs8KCNj4M3ykcxrP1hzCK7/Mqt2XH5aZKQtYJgzfntDSYc61p6RPGlQ+AT6OWMHn7skf1YHkD4TgGMzvQ11euVWNX8qhP8jfOeM4y6MM22vfDeE6jOX2fdxYtjjkWw5kvmPrBYxvP7a5z7JAjL8c2bDxjREs+r13VxTqmoESnm8XawkiIumQd8XGk5t3fzAuk/gHrI/nK743no7HzvL6uuuwFn8rXI1Z+8k9eHOtweuMAG89EsjGANtyCBWoyvyBDhjPPF587X37/936vPPDAg1C5gZIO0mBHXiYGKhi48INnW2Yfp5woK/IHPRAy4PpFB+j5RdxkFUjL9Bb67D0fgHqASWyfC0zUr4cI05hxbEPGsxos3l5AZ48On7KS104N5rz691PRXuQwKCpvPPeqiKYsvUwNJitir6ewI808Eg+AiLh1RqDy4Nf1cz7kPJgzIesEhOwMSAzoHUaAdMCAj50UP9wgA2N7e6ds7W6Xna3dckPG9sLcQpmdmfF7Lo+IjjOrDHKuDnd2OKO0WXZkgHDraF/9iEF6fGmpzM/Pa1DEF5hSKi9cGuybPDyxsWG9cn7ZT0DPzPmtGhhfOQlhlHpCcP/kKnmiTLGzyhW06BjR0A6hrTdgfQmG+Iy3+AO4mtcArsY5JgANLvpLnVQUzrzRdkETn47u+xl0sfPMsY16K09/m1rg//2X/qKsXrteJhR+79vfVd7z7p8pz166XE6r/y5qsYMrYnBhsbG9Xa5vKb/aag8jHN2it5tHyg1N0rtK8xU645uykUF6ZMdhUrrjnaa0AUc2vBvBxYjo98RnRW30kuS4oosqHtK7e3GpnJTRzg4Bu9zrKu/Vr35N+e73nixTao8H77677mTQ146obvvlyRefL3edvrv8+Re/UF7/6OvKT77tHWXG/UIq0J9aOvQh4PKDW6LKbL1JauvwqIx39zsTkcuZJS9jU+VJNocV8AVxHZf6FyiBOjvOD7rRAra3U/a398uqdHT/6dM+msKFjEE0/REJslceRgS+bcvsXyx2bRgglnxcl2YhAZIH9Juba2Vl9ZrTcfR90lnYFvjC2TwPcaK70BpsyO56Veik1kWuS1aSZRBhlhtF9vIH9GHwQV8RgqQ1iqASsyz4dukKZzlenNUvRsv52wHKRIe4MEpYWCO+pTZeW9/ymEV48JZRYiGZp5BaX/pAjq9Ijz/+wyCIukXOFhIfrRF1JmfgrSP1duejM3ag+IAlHCgfdCa5xRmb4ss8jDHTAtHa7RWARmFXgmhPjMFB1LqSP6P24UJ8ZjrOxw7nU/ImnxYOw/cSU1b4ptXotR4rdFTjWFSwzhrZhwD/Pv2W1oQY/+0dyVxLTOG5A93GOAQO449+EC3qKFflhB4cjnUwcHGhOFJWpXFczljn0RynvskdvDUZihzbuynDF4JXajx3u87KD441mTw8KzE1GUcyfOzLm01xZ6E3nmOux3hG7s6poq5jJ7f+qKYrQDsC8dsasgbqp6iwnR4ANJ26iVkR1tE+sYEXO8+3uLO5hvGcF8DoAn7hB/86rxoRuhq6Q43nMHQT16dRRMKLMp4//ImPlZeeeab87u/8k/Lww4+Q2Wl9IW3e4A3AHwhjOnmOytHje7o+vU/roS2LdBzKTFrScT2fKAMFO2oAFel1YRjhC1Qld9BHmPjYxYud5zCe49zs6GQRupFz3hjwcYUaOygdR9pBf0dFixTgES3lTsGRFIpbPEXtv768IOlyExEQxo3KBQTvgMr+ANB527YCiOOiE8aANGEF+HqgKg2Dh47LQ13QxhUpk1CtP7TC48eAVUeXcRP6CvCgrItm5nP5VX7ytf04B25MQP3E1+YhzG1GD0K/cYN+R7u2+gx6/MNgXDrxFoem+G3BvOXnhEb5KSs8GU6Hle30Js0XDfLZhdjjanuLM88y3BSf0GS3q7ZBo0889d2yLSP2208+WZ69crmcOn2mnLnr7nKZciXM3TKk5nln6dxsOaKLlemjWgjlpsV/RmpnYuSreexQ86BgyirtxyRHGxB22yOZf8qUaGamxGd2Vhea07qQ2irXrlwqW7pYOnHypI8ScFH1Dcl3fHa+7GyvlzPLJ6iQ9BA8ok0nPLHPzi+Wbz31RPnwJz9Z1ldWygOveU05dfZsOalJkyMp+bGCeE+z8snRf3yXQX1CA7BMM15pc/GUtKqP1KWimGNvatI9cvNoucnWmvBTx+IdyfBg92VSef0aOy8g8A/5tnWReOHyRZ8hJA9HgmgiPnYQA4n/aDPa131PBO1iYpC+YiHRaFcayeDSN1TSgIjw2/Uf5d3Z2ZLxfD0upBRnHOYCDaCLRYzoxeNacKZqQUDft/p5vR9fo5C0US7gOlU5Emygo2SH7VXo+Q/XkICoC6zIn4s2MF6eHx7Qj3N8YkiEu6F+u6OLzHimAJ25ZWpVaVOEvUVHknwbm7wZYdfVtF5Mgx86SrC+HIrfNk2aqyGzIdFl4FN2cAUVbVFFcVoN1P4U0XhFH3c/o0/HNwmibZqiFAyj0MemPKDhgV/7rWVMHCTsUh4tc2yO1DczeL5Hpiy8gRafsg/Bdeho7FWoEfKMJBzkAWQ5WUaWN5Qr02PNibuWaTzneG2B/MmrTUsceveDd+zkokfJbVr19TZPypE4t8ugPPoiuBbIB54xvqF5f8NHOOIjYF5X2ShQOnReW+nPOK2ZyMZ8Cp78PCjo8851Hb5RzzxzRw/jmdd88rajnAtTRuyeNJ4xtGPdjXnRmzz0F0Wihr381A0ZqKHrATLjNUy6oeqBPHBIvbS7zkAaz5SP8by+vlZu7KnePqoR84h13fAmHg6aNl7bdpzxHFCFq52uT+8ZX7x6ufzpxz9aXvje9zrjma150oBsnD4vHSCU5AXAMMo34pEn+UQ4fdKMHgPJA4AoeRkh6HEt9PIF1GKFJ5B5Woh6tZDxWHgWvPvMJMFAG34QAtqkV0i/YfD6Si31ZxoNCuGJ08WqvdAZUMhlnYAUjl296EIpe0Irf4ZJx40Ouh4fQDFD/QBI1IJp9N+9a1L56PYM0qxvyNz3Czv+HCZPhsGKrvYR4varoZHQ9yHKz3pnHwndIEVCO8EMjefO8UdVajskftzrnFKuBNNVyLQWB7T5SMrUKCvC7KYyOUGbdy4A56000Eeenn/iYOQ04Zxs/E0f2eCBwd2bmgS1iO9qoef1Rt97/rmysLRUFmWgvnThxXL29Lly8uQp56f/7fOQmdyejARexRZzSV00mAnFH33KfKn1kQyeIUNmNieZQKl1OMlGHlXGu/7qq1OcvZVBTx4/ma20SY4QaII+L8NzUUbv2urVMifD08YKCzKTsXQTixl3EybFq5Qnn3mqXNJFwF1n7y5nz91lvrsybHZ14cBCsK2632BBUHxdi8K6FpUtXTxcZwdchu7M1rZvPaMbyuHjLie08J9YmNaF8elySro6LaN+emG+zMxNlxmN71sspKqTQeJzBOXSlSvli1/8QvnK176k8CXp7lhZ3dosC8vHy+zkTHnwgVeVP/pf/W/8tbBsx9Z3WzaQaTl+0m8h45kfn1wdmQLob2Nj1U/m77NYtuOx5gGYv2InetHtmzwiPWgkTfUTRJRJakOX38iSkOEW36a3EMZz0oUQlpU/G/1hVKRR047zvw1IPaE7DKB8+wDji9d5SZ1BJ4durV/Gm/vgjueWC5cv29hmfHkcqW7+SAh+yq8wNe51FWU7Kpcf6mlhGE9ZyaCcTRwI3/pVPsrl4o87pn5oWuMPgyM2dUzqvNz1mbIhcsxnazc0bpwmx1wFH+cRnTLoPy4YyMM4HxqAvTwHgbRxdC+X93Y8WxjyH+oPAJ/yog/kb49sDOtCydxhZW5CD0o0PnZs6SdxRJCdT9NX48x8+CMf62id9wHmOuY3t4fX2Fpe7WykJ8AzfYxfju0xl615B5qHCDV3qL+Snv0Tg5E1IeYD+nY1nhXfYd1QPI5tRH+nCKSNV9UhF+Nv1HjGYWDj8zXWxHlp0JzPHTz0hrSxvRK18p2XGrHe5FIToa+oHyaOpwbCypMzEeFsj/TDeNZFm8pnE2R9fcUXCsnv1k3KVztonfSUIujLOjjf4t+B8QykIGRy0JkvXbviYxvnv/d0+b3f+cflERnPYfH3gxQHrzAA+krd3nimrODRhqP85HUQkqYHIuyMtPQjBIKse49PmSNtXN6+XgkRj068tLjoz2naeD4Wkwxl9HVXQ1B/Z9GP0Cy8YSgpQjqdW450k5G1tmr8ggqeGQdS3h89MFj1HeiIVx8kxhx+0nUuiL3AMZCsTxUllPiSyA/TBsBvTSQmvxEx0EIkynLpzxiyRajyCip+aWYmMV94qU/gIIJ3z4141POAXqo8AHFXldKsy1j0J2TwcfsRY/jPv/B5nzt/+P4HytXrl4WfLPMLJ8r0zLQnKMrwbpRcTHyaqKo8TFn5pDY7KJTBVwq9DIiGyZLFOSfp3LXwLpsn0+AZbwHhCW92RmVUSAa3gfhcXb1W7pExj7EHcAuSic8TtcqKRWW6LJ84WY6oHpcvXiyrGyvCT0uWKVhQe8vNH4saO+TGOw2fPsGtRnZRFJe/r/ptqxwWDY4ZrW1tlIsr6+WZyy/6CMzW9fVyee2ad/JvbcsA1wXGpBbI/WtXy/Vr18rU7Fw5c9dd5dUPvqq85cfeUJ598cXy5S9/ufz9v/eBct/pe8p/euKb5afe/PZyRnKjJ+QAsj3b9g09Bh6ZWeB8ESE/x1XULyBpE7q8UCi8s7vlBYTF1G0jXN7KFYHLIIyepnXhsLR4vMxMxYOacRFLSUELjrLh66jTeh+wbDWeslCnwwGaaK+gDl24jAqMhZCbW+mxOPohJXQp2qEOxkEr450CfHE2LqQ/3xLvDI+qwyoqOPozd3Y4Z76pi6cLly+VF9VHeZCVY0hh+KimjAnJQ3wol8tUPTWUYG2HkcEYdkEVXG/TxO4daXEHT8EY/hXCoI2Lomro0NbTGvu6iF7SRdPywkKZ8/Mh8QGOmD94yJRxEjuLezL8LssO8JnoKjO8WPe4G+M1TThkCXzkHalfGxagwzY923GUyqIEZKXI01fQZXZ8Gnwf6qErYyALAI65iHaJr6MydzCPiNb0jJOYy7K9bTzXPPD2xoUN5jDY4EmRLtdl05sDIh86QueJk+HuPi57goss0bivySHHzMycaeiTAHkpg3LTaN9Q31tbW5NtofHOnCXmHvs4ta13noX3w4L4Mpjz2AbGNJsnyI8jT7ziMi6kJr3zzKvqoj8jn9u7Gs88mJ39mvl+1HgWotYHbYJDGapd9B25eE4lxh1/rEsoJ3eYlckeaOevfoaHxvPGenzzAP2iQ6Y0l6iwg4LUj/GUVR1gWUeNZxdd/WQBhBCZEWDyvnz9avno4x8v3/vOk+Wf/vY/Ko88+qgrEY3eFwJkJYYQdH2ZUU7Qpx8QfALA9YpJiHrUiIF4LMAB8OgJIuRCagwXcoyHPm9A0LV6oSPzxZ/OeGZy1EKMrFEnmp7GEHHN5pL1Q+fyDCfdciYO3dHpoet2tQbQ3faAvzzCoRfh5UUuynbAdAmRI2iQyR2ywpHoTYbgiR88o6yej1OE82DRVWgOHuqR7Y/vug/cSBplJF568MJoZ7LAN0B82AfaOOE2bpkqZFrrbL4wsms69QJu3Ug50EBgI30URvsaUOuOflJ06pC8RGrqJu2GZORMNwslH9mxTm3NQdzLOtRFq9+kaWVs6ZXifkr6lib0f/Nv/y/l2pXL5Xd++38hnCZFlckiAfjIh/oiuw/7Mh5vaQL1g5TTvI0kFhK//swTdJyTix1AFs6YUAMfOxZM5oANXyZb0bLQSnJPzryhAEOIRfb44pKPT1xfWy1zE1oY6sLj3RTxMn857wZJFh4ORKHbMmw5KjEtOWdlCHB+1xO32tZ6gQj55DAA0pBmB4jFg4XEOy+WWfXXYtIZmZKTB6B8FEvZWBymJe9Nlb+yvV1u7ayXK1evlrXrKzZAePWTFzjR/4dPPV5+8h3vKA/fdW954L573D04A33q+LIXrtzFT2jbD8i2hcQpCqN7ZGPBw0Xt9Hc0+p5yiV7xyhoDKNtjW/LGwgotelXbiCgunvHlkVEOXfFVs4WFJevLMliWuEMC2G9kwwcXdCF7QuJbyHj6bZ8FwA9xGUe/EyyQagv6LzDk38K4tCHv2wG0Np7p0zKWQmc9kI7DkGJn9vzFF8pfP/Edvy4SxfD5Zo8Bye15XzhkYlzGrW7VQWEujugorLdpvMIXWgwSh9mJhEw4apUP7DF/IpX7rZxWFdFTlGY6lemdUYw0tzVztSh0VYyRsaw+yWsXTxw/7l1o1rLoJ6xTkk95OefKA7Lr6kc+H63kpMGY4jgUR5kwLFMfQKd7C6MwadWn3skjAfqsc/JIfwiH4VtoaVKWln8nXwXGJbvozFPoAS0jJ7T4vD9/H93V+Skh+SXO7UHdGhw+c2xeXBCnP6C/1nhGJF90ONzLzMJClI0C9yNBXOzE7i8yMcZF7XliVXPphuZHG4yem+jH9A35wnGc0jvQGM/Me+ySiwd5vfPseSbmNOZBPpCCwcyFkvszxrPKRRbPr5ofj4kQWewkrP8wnhW38LU+qa8EBysOCvx2nAUtvLhQZH0XbSQZwKdDHh6G9hqtOZMHBrkLFOMCXnHREWVk+6T90uNad+RTn/5kV57KaKAXw4QUGlVwHLh8/Vr52Kc/Wb77re+U3/ut3y6PvuY19UogGHWFCJd+4kch+IYLmsgTfkA7oMAlPqAvoyI6+YM28C0uYcinrx/Ql58wLGe0PtAvzM83xzZ44Cw6TvLKDuD6yU9eXNHT/BzsZ0Lel6FBJ8WQdRm1mFYiv2rMCNWRzqMwZFFWpVQ4onAPiJSaLkAmURFy3MZerVfPU4O5y6KA/+GpVPGmjuxW5u1TcxOPnAzdURVPB2S6cZSTaZKnM57NKdL04zBAfNg+bZxwG4/d5gDqkunpkNgLkdNpZ+RirNVdJU0arhVjHiIEVj2RMPJE3gAool4GeXEBBHXUCx3bgSVN/zc10exTgGDCD2PIINBkCG/fBq1gesmYQDz1OA6yjkDSEN+Ssfp//zf/Sn1ts/zEO362vPnNb/MEyQOfGKtMlH7gUJMoX7L0HRJ2uyTPMR4qo/6UbV3FRJx9HX0Tpjhk8+5cNdbAxwSLARG7M0opFy9fKVPTs35jDbePt7d2yiTPDhzRZO5z8jF5Jw/VKvhIJt5TzCIW+WRAy9gnLXaU44IOFVhmciIjR0200NCo7mlVR/i5i4ne8b1rVtuYuuyyuEg3OywwdXdxX5MwC8SSLqB5c8z5F58vV1ZWbIDPSl+LC/Pl2sr18uW//mbZ14XKg2fvLo8+8HB53WtfG/3A3ANY2EKc7Iv0mxgXqQPaib4ZO0yB98J3K/or4Vvqv37FnmTmQy/orOsDjAkFGcXsOrKLBG0P0AU9OqAv8pAuOsMoN15ChtYC0J31WNMiMXBEa6yiA5F6T8h4yjkE8EmDb+PZi3dceJn/gHf6dwKHlZtAeuh6v+xoDDHW3VfUzyiHdPoIxjMGy1e/8w0fc1xS+8/NzqiPxjcA8rY2ykBm9BXGPwhaxaW5zcUUrOlI6/AKZ91cvuUIHp7HCTk9xgthokET/EiFF18BxYhmvCxoLp/3O925IIm5x3pXNi5SAPo+/NQ7mbLdJ4EJzWO+MFAdqVPqk/TQjehq34taOUABcMIzXayVtLUKrTyGkLyBNnynkDmQooMaoW5cKLCm5bqWDiDv6vqK6844BEK/4VKe8KlP1B0dA4TpRxin+UpNH2/hCFulBygv+3UCadZPRTGXYnPwbAdI5r6YJ7jAjbK483Ht+vXumSPsCxvPVS5vEogn84Y3DupZ5373OeYdyp0QTz/rIYOZoxuUh/Gc86bnXNYJtXM3l1qf6Cb0FLL7J/TVtQZQdYwO+Nfcmvqw72yx1qBO2EVq8EoHMNZ84UO7qd5bG+sam9ueY/1HN9N8HPOss9R6UiYx7p5G+4be1SdHjee+sWuZ9l0hT5QIGhmBq6vXy8dlPD/x198q//g3f1PG82stPAMYyEIS0rhocT0ELmRw0OEehnnatJa2pSMcZQLIHvmGtH082GR8PCBf0EX+tj50DHaeeWjQO2JMHurUdPqUsevwNRt4orELUGy07PBGg02u6HVFRM9wo+I7S4CI0SkXLOZdw7bpzBNcEJLMD7fbAyKti8Jb5ThOMS5LznyjWG7xIyH8iXf8I+K6zvjtFzGQAPjQCTPcOgYpebt0/XmHBWRNl0cs0hWhOC8YAte5hhP6ftCHU78Wt+Kyj+YkGINatWNCNyFYySCDhEmRYwUYb6Z2WtChE/zg6wRByKTcNSi58VNWt2fgPFiJQ0OS9MbHPSSMDAJui01pMpXxzGQkQ9p1kZyafs2qBfSTfrpxEDxCVii+9a1vlP/0n/5MBuB6uffeB8uv/No/kCCa6JQau5p7qr+MRBkC7HRGfUN3oVnKinLhm8VGORG2PPIx4EynsBd5hdwGItwXxYuXL4nxRDm9fMIPGM1rIeBp7pXrV9w3zJ9JjfwuK4w6ymGh5q0gV1ZWy72nz8Zkp/Q0RkIW+bSZ/pHCWpQBw9xGvzYRPKFz2hG/LcRl2MVCAE9w3oWTD53/JCPnp9mp39jma4a7ZUXG8he+/MXyqlc9LEP5QV1cz5bzL7xUlpePl7X11fKtJ54oP/8zP+fFiMUpF1M/TKQwwCRuY1h9UctdGMh2sfiCp5ZohvGBi4Ug/OBR08TXoPJiERdN7ZMPPfyw5Ki1typC50EfOBZF7jrwfmgfyakyopOkD9fnDS/w1peK89CBYYWunJcDkakY80TOaIfYwZ3QAonR5vFMOQ3cMf8GqM84AG/9qy9y4USFfEsdg6HqgR0/2nF9c708df4ZXVxtleMynP0BpiovY9lSuTK1n/EHUj9t+ZafZlKYC6XFhaUyw0O8wtuwUR+wMSSfcebFH2pwkpW1JNl5zoWd4sJGeQpP8GxHFO45hjkq9FYzCogjF3l5zZ1TjUtata3roDDzmMLQO1/Nrx+Ppbh1LwqNI7ef3Iz6VZyppp9E/+VVlNtbWw53OpHn+vXRrpyaOAIZDQkFCuRaAniOTkBElY8M3AHMOwSMOza5wNPHqMeKxjDjB4PUWambZYgwgFz0h5CdcMhJO9A2zBOeX5TKxT/Gs41b09edUwxqRT371byuLxQSHl1y14DNO3SKjB2N5ZCMkmFFF/Orq6uR5vIx5sN5fpGO43xzzCucd843bnhjxRfXtzRPyEkXYezX8ae+nfpJ49lHTpSWOrNtInFaPVFHV8QQfctE8qOO4MKZAl/JumQ1D6LDnWfKS2iNZ8bB1saGL3pTP+S7dYv2IR55IowLOXgFLwHbKCK6rfEcQRSPEET6dPzr62vlk49/snzrG98ovyPj+XWveyyoKp+k7SEq05bTAniAtKRJHBBxQj2OeLKKtF6+yDtaZssP1Qf0SgaCpKVLgDcu9dGXlUDH6I3n6FA+syp+fdm9boR1gaT4ylJoHmbitsKeJgv1bJFLTjUyNG1ZFhSkBk3E6Ui9EZDl2a9hpwGKq1u4fKPUIdLvywifXzqdY2YlXcoPfAZ0FcpV7/yCFxHqDZ90ziM/Bmks/DaOXbU4KtDKyGQUxnPk39fAhZiHz4h7F5aLjZon/YBajgY58kGPgD6rVwexJ+zMQ91rmHTC6ZCTh4D4bPetustisC/e1F9+jBGAslS+nCdjlS2qiq66qGHKBZjAeJuK/+Ar/d2YDDmnJuKhnXA8WKYJ0ezgFfoB2okCAJ9pyJxx9JJ1wGdh/+a3v1b+8vOf8cd2mFx/9qd/qfzyL39Aiyp9LybpmxgC0gO7z9zeJxxGU5Qh5paNuhhURJaPBijS5YJKfIgRcaXxKjt2adc3tsobX/tY4Uzd+tqaytqBAywN8DEvgevlP8beURsC//0nPlLuPnWm/Nxb3+7xaDr/hp6y7a0PxjL85COPJ3vFsx9An4YyjvZBLnEwP3TTfZVLxjrxWByi73AUZXtzq2xKX774MS0PljEGoEdvcVHBMZGckqJeUVd48sAZ/HLc+N3kzq8Fru7Ik6evl3ITN5doewB8TP70uaB1XSd4neBMefiRR727bm1TRerCH3rQPMPFQiyQE34byu7+zbKuuYqyst44AK93Zma/T1dYYrXxIYDLegFcIDHP0CbIxJxwQzJQR49tpbMD5/QB33H8XwmkDgHruOocH+jnlijHbaU07gqsbKyWa2tXiy6DrTv6evTDkCv7pP/gYQ7Uqv5Ax5/o/D5ubs3LOOFhKgxLLhq5wGWeZH5gbLqNpSIulm4K73EinC+YxA/ZKNN9hWLQc60LQO9JyHE0hKg7cuECF3WJMpA5cJWGTYuKz02fHFvkJ87zC3MzMqClJ+g6Y059fUL9j/OquQs0bJPbgesn/iN5+AlWMS/jQ9PJwkOOcSSCfHHxH8YY6awvfM+ANDYXEpwmB5DmvLU/gCecPMH5jpzDvBM7jplxtMq7xkdZT3kwL45iILVIu7zwy36HXFxUAez4+jiY/sCTD35bW9vl8uXLvrAjf8qFbyd9048Ix0dR8PfKtta//Aos6xVtMal5I9YmDOc0nkNOX2SnXKpPhulLLJvdPGzFK4zQKjuB+iWkDkdwyuBtDvEAzMuhUf3jo0+MZ+tJZWzaeN52XYKndOOLyxgjOCDvrrX4GEPi+8nHP6E+3BTeCRd+pBEOmvShu7a6Uj712U+Xb37ta+W3f/3Xy2OPvZ4MHZ/khR982gU+ywGS93hIGZJfxA+DUb40EDiykP1gXuJ0QC2MNevh7JN38BwtC/5RT678MJ7zQxxhPI+XO3Hu4Gpg+hHHNTZ0Zcj7dDXrCSckE16llCacL7ndbCakEL52KLmcBAydH57jWenKP46I9B0YYqfYSBSQpwsre8OTRW1ugXpj5MUEYTmrQz8elKqTn+DVgOS2H5P3vCZML4oagN4NkEvjmXNXfliMzn5rtxy7pUVKtDNzC+WoDMqchBOcZ2+n3GAx2dlSedwSmy5Ts/NlZmbGgz1vrwL9FT5V4/ZYDH4c8mI876nsGzu7XR6XiW6IKhxxEogjv1VSJ+Touz4XiC/1ujzrPHy0TH1Nq8X/5rQMLemCXWfOsKFT+pH7KeVV3bSQOs5w67e0hNOtba2Xv/zC58r6yjUtSut+N/bZ++4rb33L28vi9Kx0oQuiGZXP7Thu3/qCJXY02LHg/dE2qm3IxQVLvOdb8lGvKhO+w9TXQoTXBKwwX6RZHworib5hgAd/HZ8e4GmcMnHGjm8o0laLGoekepKuYyLbtRvv6stOr3zTxeSeusOhr6ifzwaqvhxlwTDakQ5cd/UjfPdxFh7phVc8cWnLg1UAPEnLEWbdwJuaEvbRi9jdz7p7PEonXtjIK16ci6ccjGrvGktUzsdSN/gEhB9nYJE/ylNLmY80IXrVF+1o8VuYXypveOyNNoqtJ81Hvhsjx+Jj45kFkbAWTXj6QUotRBgQXFQAvR4Jhwu52rSGlr+ICjKA0EmD3FxTTvoVeowH8nnsUSfp3Oe1idC2+uvaueNBGcn7+4Ner6NhoK1PAjSmk2MO2dVFExefHiOuX/Rbg7wwUGtf7OQ2VQ2rzq7rvo0VdL7FvERfw7BRf4DaOdSuhNzvE6ufKC70E+UApAbEHJS0NVWRpAQyzXNQxQGQkwa/rLv/QPIfiQbyt2VxnR48NXdrjo/xJP4y3EjGMPVbglTX+++7v5w6ftI8E1rehM1rhKD6A6AGWW5fQ4EmH+bbqakZGc9hdFF2jHWlVRwXCcyBllvrGX6WbzbyPU4rnjD5AMYR4Avjugbx1h7bAcL7uJzoj3AxiCzejAu+vgASwB/ncSwfulldXGkRMU9qOKk5m28okE4ZyMlHynL32XNK1Tdh8nGx4n4l2j1dnBJnrvMFu/D0Bz7L7WMbMpYnc+dZMuY3FPJim3Jb41n/6pXIrji6AOEGkt5qOyHn0D+AM6/gaZBPSsZbf9R4vhEbGrKvqHNAGM+A+92g3HC0EbigsfEMUSeAIMPJABji8Lld8ak/+0z52pe/Un7rgx8sb3zjj4UyKrgA5YM2/L4yLW8g+QNJ3wLx5NdC8urxwTei/LT4CA95ZB7S+euyjAA0PV1AxLMu8CWFM4EjO88c26DMhm/KnA5WvprVoNhjJ2FlpezyCiAaF/7QKx9uRArl5RV1+CBCfjpUtEN0sKCjHOdVvIocPAD4g2NCrJMaxFGqgMFJHKsCZ6aKOxjhCV0xLy4d1yCfUkeMrwMar3rlRBEGBa+KWS9XV66X75x/oWyI7p0PPVxOnjhRZmdnzZtFQt3Vbb69sVWu8P7f579bjlx9sSxOzZWJ02fL7P2vLlNLy+UIxrq5B2Dc7GxtlM21a2Xlue+UlZUrZXLuZDl532vK6TPnZHQrfx3gyM65VSYKdvAwDryrQ7vJUT4T5i6L1FbsLFiPcvj6d9h6kH6sQ4QBj5KZ5MCBIm4cOhbCaaF3TBr3Cddav7ymTfqckPGMPHlF7z4iGckOffa99CmYRcmGjLoAt9m41cjCzKSGaLFDWA1guS1NituaGHjwh685vnD+6bIr/bGhd1NtLS14pwHjBZ3MSa4lTdBzc4tlc33TOmDX4czZM2VtbcOvN+PihPOSlMeEGrcGVTPxo1yxFEg26gAe+SUvBqj14lR2TdjBw1cIWiVRnhMUiJ1itaMmaXBTXHioXdlV9UUr85Ey+Q0wSqd8dAMfwG+lUYRiWcQwwrxI7m574eLBXfqrFxjR5QM1llM86KXmqz8WFzCgYhHSoiM3ofK6Bwclj6suXujSO/Wqb7QfvII2LrSURD7KhZ/aFd0hJ23sPqu8XIxG9vCDl4SKiMPkc17lC12pbAxhycODNMcXFvyKwje+/k3xHmrlAuBlFpKNP4dUpttSRP4qp+px/fqKdRVjIp2r4zCLO3JkWkJP2+MA4lGPAOI8hM2bILpjgf4ViI4LDtor1h/4MbbJ55jzp9HySqCV4TAYyn4AxCK1Rx+ibek35BqtYw1Y4sD7t87l1JMjIs8+94xoY1z7QV7qrWR4u23oJ/B13ekf9JksL8sUbQ2HNBGPzhlgvInYxQydmweu4p1b4byVD4F5Up707T4ueYDog2EMO10VzjpjGzA2wcWuOZydYB6ug8Yqb5U4e+ZsOWnjmTpRw5DF5A5UpllhoEG7DQhUXKUwuF4C5OIijQtJvzFLCF7Lh4sPV6lumk9tHLp+vFEjjGfPbw3QPlkYafRD6KgXEGKix+gVlEWcnWdvSkg3vuMixziyvnVRga5iIyj6duhPvH25ftTHx/gC4PzsVFng+BsbTSqDOxRceF28dMnyIB/zEDqOeUvzoHCEuVCLBwY598xGSWySoPcpyc9FHHcIMJ69PrHJIrw3oZBXMuKoa7fzjLyudbS3g7UVQhcOKi36TAI6wSVILaKPehtcd3ykwwv+USYPuPY7z3xTYFMuj5xFv4yyspwsuw8nHu7SwdB4JjHDtwPoVjdWy+Of+7PylS98sfzGB/5+edOb3uyJlLSEPuzqiHfEAqKTHFZeK1MLge7zHMajx5EfF403FpTcpagxDvIcHRBBPSoXABbjeWEhvnxHh2HiMS93bgZ7XxboKIerMy38GhT76vTr11bKzsamOxlXROSyYWbKHjBmleI/JpcwmqMc84VYMgBZNp0uZQie+tF/PpioEkEaTK8Mzks7wCs7q3z6ETKyIBydmSrHl0/4y2576qBhTMSOkY0+8fDtH9WPhxaefelC+R+/+q3ywpXr5Q/e9/bymgce9pGXKCtkYEFmZ+vyc8+Xrc/9abn17S/KcFsoU4++ucz85K+UubvvLZMzs5Iz2gvH4N9eXyvXLp0vT3zhQ+XF58+X6cVz5XXv/MXyqodeW+aPx+64B5Lod/d2vHPD7gY42o/dhpj4b/kzp3za+ubWdiiE+teycOMAeUyLPvEdjLD1SJwFhLDjYVx5IlaUs89lbrZMzMSDRbkDHbu/MgpVrHNp8LdywAqen//al8tXv/qV8sFfe3/Zlg65kJtVfgiY+pioMUKu6wKYM5In5o77QRNuJyP7+s5mucRn0a9fK2tXL5VLMo5eWFv12zkm5Ga0oCDHze2NsnH5goxW2frih4y3ZllwNGHzwJEM7ZNnzmhemPTntZkz7rvv3rK0yGvlNNHKiKNXspPK5wXhyXixsXs0XsTPAsXklTsDqT/Xmz83B33GahFd0LDIeDHQAsTr9DCIaWM+TuELCPqv0qFjMVnTBR3vdQ7+TJIscDF26OOhG+VR/6IcXt3HjiICkIc+66yUqTCLkhc6ZLexAFclK96/ESEMCowP9O6dbRnB3J0A4x0fjFLwtDV9Unx48A/j6ZbKPyqZb0pPvJaPOYczozPSO68Z4yuc3A2aUZj4/Mx83R1Cv8xLqhlC82850bNKRiY76hV1wEeXPqKicNxW3hfvObXZtOlpB8YQQH1zR2zoIn18+CDQVyfKCS6uZTyJsuJ7QC7mlugBzFHMu7RWzzfH+51A9IGD0OJb2f9LAR+7eOaZp8rm9qY3IgD6RQJh2iblZP0BR7x1QIbDMIh+6RTSSXMwwkmDPgMV/YH+0YEmt553tIRp3X4xhq0rOcpq71SQr9Uj8TQYo5zIu3TyZDm1tFyOH1+OMuDfqD/LB3KuNX/RZJhakoarNTaM5NW44I0oGM/IwJoScwdvVgk+rNc8oIrY4FjvkNMGr/TitkALyiuKMCY15oAsy7I5JBAu8fjOX/WO/liPoM/zx/Djk+c+Y+w0xl3MaRwL29Saxjnp5bkZ7zzjENY7yOJx5cqV+sadKAefejKvMHfhoGPzAn6+W2yDPsb5tMrlvDMPGqMj5MOQjnqGvPjt1wXJ57mXP/lAPItGnQNH3XHgqzoE4KMfd/2o8jhyLHz1skpay+hclBtrvuLS+O4OO89bXhfcl5Ubvq3+02UbtDjckU986uO3shAQAGGROtwD8RA4wcbz5/+8fPkvv1D+4d/9QHnLW97iRgSygB5SUVEORfTpPc/oAONgVB6LWPONyp28ooNnOADeUXZPF9BRwksEmTUblGE2CuBGZQLApvGcT+fGbZiqYxHg97IxMIgz2WuCUSfdk5G2dvVa2eMpbhYvl1PLl3z8Rf50qpf5QscgijIMTg6dunz5yGB6R0jRj/77t3oY2ekiABmFgwd5idS4r3iV94gG0YmTpzSgp208c6YIOoxnHGEGHwP20tUr5RkZzx/56nfKhaur5X/58+8oj/Aw1cB4ZvBurq2XC+efLbtfeLxM/M0XPTinHnqszPz03y3z99xXpubmXU2AvCzi2zL8Ll18vnzrL/5dOf/ci2V2/kR53U+9vzz08Gs1AS97dzwnI7+2S5MiTyJz3pP2m6lPw6MDjGfOSN3QYLMeVF80RN7R/hp6A8iHfpHLeqzQ6Zd/LzxynU+d5UyvMjTYjy3IgJas7A7OTPMuTyYkjTF0pD9kSHDdlXdLOvvf/h/+d+Wf/v1/WN7+Y2/UZBhGnBdS+Vy4EGbiZfKLK/aj3vFEDna62TmAlsWB3QsmIxYCDKydnb2ysrFdXpIxfeX61XLtygX518rFletlY/V6uaH+i1rmxJ9dagw5jEUeROMWJ8b6EfGcnOR1d5po9TenOvIifZTG7hIG2dzMZDm+uKz2kPEnHK+cm8UwV7vE69JigeGpaSa4LbVfGHSc8Im+F7sp+5qXKIX+FG+l4Ouf9El40Nd8BAVaLx7oK26Po11PnvRvaJExWtVx9OrFhwlY4Vh46uIjw5KzpvRH5OACwXVHl6KJsmlF8qofSgbOnNqQlvXss7tcLKneU7oQ4RPnHDuan9bFHW9s0MXV0syCDGJdWEk/foVgvbCKsa0flRmLQvV1tctONUYvbWkdSj76Iul2SSu54o4B+dBPldkLDnVnEdP0onF017n7rBdrR8h0vfE8iscB4+IA/HsIw2OZh0hnGetB00JrPKtlxCcMR/gxBwPpvxyMlt1D4tMfyv5fAjCev/f0k56r2AVFEtoGyPYDkBExMaxowzR22zq0zm1MWGk2ohVGWz0/hdW3a26nR1D6zrA7XQ/EyIN+OhpAccYNRlXiWz2SRpg2x4CGBkd7Lp86VZZ1Mci8UIVh9EQAaILK5HwuvzaR4/Qf0gJhPNDy4W0yPKzMcwBczLPhk2tX9iO/y9oGWfCl/3ncV8dHcLw2izM2AMcuuLgFXCeHor4hl/BV99mW0FgXys96Bd9NPt6kNNawec0BXAjH1yDZ3Y03bHBcbH17V/mOlMW5ac0RvK87NoyQEwOau7+8RpFyPIfJZ+6Dd1uX2H2OhwbZfYYWPtNqG9YGjqeyjtDXeDUhcqaLV9VVw7nOBa3xrH/Vlz5G7dOFPoYQfThbCTppl4Wmm2NYo0Jf6QDWaMpHTnCUz+77xsZaN5dRZmwUwD9wrQPcHk3cxrNDgiywS6yFA+CG6Wsynj/9+b8oX/z8X4bx/OM/LgXFhNUW0gP45BuDMiA640GIMvHJGw5o5FOwLSXoA/owfPBHB2ufU/XCI5pZPBGkvCB62lFIfACpYTwvePDTaLnzTKOZWfxbV85jNIu7DBYN0F2M5ytXyz6f08Swgrjqy3qVD7/4U52c30SGCIMMjwIy3dIqaB4dQj/6741ncKAVT1qXpzDxGoYvHZcInxU9OjVRTpw67UUeI8PHNpSZQYShAjABsfN3fW2lXJIR9+RLF8vq5kZ5+0MPlbvPnPEniykr2iluhfEezZWLl8vWc98tRy6+KANXi/bxk2Xx0TeWuTPnyuTsrCdWgLzsHu5IhysrV8uzT32jrK5uaoKZKXfd91C56657yuJS7DwjF/RM8Ht8hYkdSfHAUGWnl6tpBsy2BhrG8/7GpnVBla0D6q/Kt/KiM4C4jWfTRHzEp10Jp6N5ncYAVf0U5rV1R3URxsc20B+vt4qX4Ueb+zhD5d/5/j1a/uRD/0N57f0PlLe9/jHv3mPA+Sy36vzC5Qvl29/9Trl67Yr72829G75jcNe5s+Xs0smydPxEt2iE0c3Fn9pRhhyvjVOpmnSY7DEa2Z3VhMkkpgoLXXaly00tMivS2bW1jXJF7bsmt6f4OsdptjfLEXby97X4q3wMWs7QLuji4D61D6+qQxO8fQJjaW6OscStU6lIeAxk7rJsY6SrXEYE9bcxJwLCNkTJAL3aVwp3mh929GIhA1I06HtfCwS6F4n7J3Wy4at8pGlGC4NC7NiI5s0cKkR11QJX24BzdL7NqnalvDQAXD/xiIUn9kbQpx+u9c7WdJnVXMFDYLPq+0vzvOJOFwq6EOVVd+iCBw2PSnjmB/qPHwyTPDwxzq4LFx2Ud+nixbKrRZ6FkVuS99wrXaoc0pDfddSfd6wdxRiizSQrY58/+fQr9BMLKnH8WFzhdUv18Qdx9Eedqc/b3/oT5knfBKi7F0x0Y0dahsMl3TCekGOFTQH62NLScT8MJWrjW0C+HRkV9Mp43SR6iZ2vYRlD6C5iK1/qNQ5SHiDD8M86fz9AWePqMw4okYflMJ4x5ng+ATlwcHDbEK4+9UJv9GHKCQ7oin4fdcDRhzMvNKT7q26KJo2TBO4DnqMCwbwPEGcKSDwlZF60A3+3gVP1q39IReF1ER12PP0Tx8x4ANQGpVDQndT6ctJv4uFcb9DHL2CGI2C5lI9yDApLGOONqTwAQiTj8zYZxh8bQeTnAyPsOmNURnsf8SaD7y7T35iPNOel0ckuLXMg4wedsYHAWzS8NlIWbUBhitH9oAtZgj7aRPOFaGyEyjBFDsbijoxZ9Il+4MeDe9gSyOW71+QXq5W1dY3N+JCJNx3Eh7HK2EZWHA8Pml4O3j6uobE0ciGg9YG3APmVnMyPSqclMZynvbnC2fCDxnOWx9oc40T1VR2oB/VyOycobsUIsh8ADtU4v73xTBZ46K+ZV8wHl+l2UT5rqHWlP97xvLmJ8Rz6dn9Ix7pWcUD6LY7wiPEMWIAGiGcGINPBbWxvlM/+5efKF/7ic+Uf/Nr7y4+/7a2qSOw8A9Bk3lG+Hk4OBZ4yiPEzvvw2PwqEFpwHL41SAT7GG5X4Xn5wwQtc4pGnh7bMtqyAvizCUT/SK0YBznpiPGcn4urIxp3S3NDQ8ds0uuOqC+dvt2WkbV69LqMmbsvZmGrrkEEKZcaq0MlofCVL/hVnIIzc/Ft+AfVlxDkYPnkIE7OaCYBr+JgG1vLZJTh++pQNAa6EvcBqEoiBE3LuazAyQNk18euH5PMKOM5ZzrCbxuRSy8dnQNsY2Fi38XVEgxc8k8UkO5K6UOH1VMk/ZA6DiMnOL7DXVTNX5ezaYZzjZ9tYLyqOiYo8rkdNY/FlkmLSoPwdTUYmdkGxKOvHvmUKhTKPxuJRafMWfVsvQzdhio0Gsf8cBx8TlGbIMnV8qRzTRM1nkr3rqvJY3CBFTg/kKgdhjOUdTZCrO1vlzz/7ZzJA58qjDz/s23aTMsDZqbC+60SOnq6tr5eLV14oGxcvlcubqzZEuAUHHV+XO3PydDlx4qSfgvcuOAbeMeld5cfuZOxKog/aDNGRX174BORTx/wqHq/AYxLjoSde3L+3u+1xglGMsUe7wxf+TOY2eMknw5bXJ3F8IAqg3oQ1KaszirvzUzfoAfzgpYkReeVzNAElwteTsjLQZ9E/cXh40ZdMTMDwOMLDM8pnY0P1YMdY/9EuyslCyqutvEMsQ3h2blH6W5JbkO65xSljWRd7XFwyjd/Y3ffrxi69dEEXSfTjifL888+Xe++9t3z3yb+xgc1HXyZlTG9tbpX5xcXyrW98vSydPFHuv/e+8tlPf7q87xd/oXz0wx8p9953f3ndY4+Vi5culj//9GfKr//2b0o+6qc6qW7dWWl0I3y0QSyUplP/Bxc7zNCH7khzHw/N+EKJaYe25/3KyPimN7xJyqu01lf0R8Ylxi/6CxzNFGmtA9AHukyAF0A6+mVOPS4DGs0NAbm3d9hFY1dMFxuSK+dd8uf8AMA3XUXoJ+SgfocBZbQyEc654pUAZcDLRwAU55PV8EgZ4Zs6AVJWnr3gIafnn39aF2IaN8qfMpEz6Tqn5oMvbex1TCyhT57OS1Thrk/oj/kKczsfbB46JrguXBuMMH3COOL+HdUZwDEs4tQVnxKty1rfrDe/sZsZxqB5KO306TNlWX3A7zKOqjgt22McJB5RTVvJCI/LCx2bFHF8jztzxUe6mI/QZcgYBilzKPUGxy4u6dBhPPuYg+YW0vLrgJ5zVVbXDvxRNv/yfedL6yFCUMqEDFQMvjSeMbL9ujjRcmEcBmrfx/NumhDuK8Gb1+uFUSu0503mPDaxduU8J0oefN85U9q+5gJcPIjKMRDRswNd5wqMX9604buX4h1nnjHy5WvddHnIJYfPnOG46gJ4TqCO4pNtL8bWAxXHA1I3pKkXOF5JuvGSdTdQRuXX48NHXzw8CZ51Z2NjVeuA+Hkejz4W/OtY0DrDrJRt1fZlwmONZwhSgIAREkHEN7TA/vkX/rL85Z/9efl7v/Jr5R3veDszqtOAFAZo+bHg0PPBJR6yYbmEh/mDxsGGvs8DBI588DeGnwOQfFAQyuvjEYjyQ3FZ/igELvL2edJ4pgPRaEzivtLCWKZxoeO3MZ7BohdPiusbZfv6SvGTxrX+I03QiEJe1NnvhFZQ0GXwD75Na8C7LujREfmOtoUpjhMB3dAplRdhl696ABjPS6dOuu4MYjq7DcQK8MUxSJkkmLDVC0MG0jEopJ+kw9FJMXQwBqG1fMEsdMqig6syIQ/BLq94h14wimPguE1apzTzDBam8UQjJIYExxT4MhgPcFouE8GrtqXohRZIPryIGKAfAfInDt9OYXRB2LqIPofGj3KrSZM057oxftPwp71zVwN9wjPqHoY1D0QwWfHQyMWrV9wWXNh6B0GL8I4mQd5DvKXJkx0SanJ0Rgb6wmI55yMTutCQ8ceX6nhP8cb11bKyvlbWtjfKhuILMk5OLp0oi8eXyykZ1idPniqLS0uezD0ZyzE/8G7W69ev+5VzfuBEEzBGM5O/ZfcRgluWizbEkCPNE7kvZthhD0PZE5Y6IXrn7kI0V+xQEUFz/rUKxYOxCwPFgx+GIhdru7FAoWt0pTJZkGxcUlZdnHjzC8dWWET55D47UXMyhBdtDNe7F0rnYhG56UsYygyHCxcuqLw952en+Dvf+nZ58KEHy5ouwE6fPo2Ars8Xv/jF8vCrX12+8p++WN769reVEzIO/od/9+/LB379H5bP/8Wfu5xzZ8+Vb37zW+X8+efLT/zUT4rXN8vx5eXyxje/ufz7/+f/q/zM+35ORvRn3AbvfOe7yvMvPF8+9dGPl9/6x79jfagq7ssYzjj34KoXEvHQJfMTtFWx7ktEYpxEmDEUxrNwxybV9mfKCfUBDOgoiGkt+mHv6JuMF8LBFwfAGzBO2b00jAHmE9rh+NKy+NeFsgH6/87OphdFzn4zF3nRVp9vy/P4TUdcfQCxCQNQQdrFEaqC6fgxoCuMZy6W4oJ2HCQ9v3250b8xsujj9CNuwed8BLUk7vJ6HlMYY4z6Pfvs93TxuOP84EXY0WUZFMi4Yg3yeFQaCrbvZMI1r5w3Oqp/TI1g47nyslM25wUqH/CsXC6v4oeQeUxrxY62BXna9gHgQjyNZ+R3fs0tp9THOU6xqAt6VT7os3xBGx4CdXZqpQmP+jkaoAjjgDdWcPHLTirJa5r70HfILHl1kcsciQEdPG51RyA8h8mnbfPVblkfz92i5cLUc6Ac44W+Cl/Pm5ozOVqGMcpXUvFz7RKRSqN3xNhpxw9h+lIAmxhsCnD3lousOGoBuHzKVlmsa8hJumVH5v0quxx14W0bvnPmeNyRQl5enYd8PueMkS/fL0nAeFY9WZeRO+0fG8/yO4diXaW+r6NsWimTgE7e6ldKzUPBh3olT3gxNwFdOZQvnI3nehHCHchNGc+85pJ6jxjPdHaVgk68OdLhwwFuU4xnEC64gWG8hxS9+OzNX3zxr8rnPvPZ8nd/6VfK29/5DgkewgFtYQmkIVBMSlnG+LKCNvIHz+AX7CNNnEgEYWjLznB2GmDIbxQiTxj3lCCfy++xEDQBPR/yYzzzto240ovzSvBiUAoRiwt/6liZR83vcnf2tn1ed2tlrdxigSfdvz2E7FGq5SUKzs5JHQ3QXtUTSh0ADmsSYqIMhJFmFSh+ogznBQXUsuCI0UvHxlA4fvJEXLGro9qo9uI03nkwqIMChAEb1AKL4U7d09JlWPwB15uw6xb1AqLe0Y6tDiKeE1DGw8WRg4prB6LKxOBi0dra3PaHa+CNiex06CovS488EejkMdS68Wt8rVPg5VgEKE4T5lH0pRImZIwsysji7O+WJr+1lavebeEYA7f82b2lXCZA5LCO0J3wsTMqHqrLviY8eDPemMSY+Dia4N1G0XJbl4fJvINyZKKsqa7bGtfXtja9GBQZm5Nqx0WVu6iFgnZYWV31e8hpEMrZ1cVFnGUOvuxmuAxN3lQtn0L38QDxcrfgVR4SLNpX8qrWu6Jn8qad3Qb6Y6xQBmFrRnWzMaaxg/zUmVGEz0LF58M9+W/HTrV3j1XnLWQUb+qPDCxk7AAvLC6UZS3IHA0hPi93cvmkj1KsyOhfPnFCRunJ8uIL591P2CW+eOFiebUM3jXp4XOf+1z52ff8XHnpxefLt2Ug/8zP/owvBNZWVspTT323XLlytTz8yCNeePa3d8p//s9f9bMhf/WFL5T3vOc95TOf/Wz5ufe9r3zp838lQ/xYOXPuXHn8E58of0/G87dkJF+9cqU88siryzNPPe355FUPvco702srq+U9P/++8vEPf6Q88PBD5eGHHip/9qlPu2zu4Jx/9nnvPHMOmrErNUuDte85UMO0Se0/1jn9vyZb59K9+5b4on/al/Y5eepseeyxN2qxnC28iUVZ3dZMaYTNq3MRj0Wu8u7SsrQoryt8AMwn3EHh4oQ+Ow54JSUPfjI2eHDVi7bKTGPe9VBa+sibO64BlkC0oYuQJdOIqs+B7lHiH4a9jZ8BRDlVf2hPvovSDxdoGGOUT1/krkQaSNBlGeGFvBgu3Go//8Kzque6x0XWB545N7oc6ifXGp+mqfLwRzrAyErj2fOs8LQ21e/omdrw5RDOvqAWWQGu4ZureWY8QK0RqbWeKrH2CyvbkOlpbCIDjr55RheSixyn4GLNU4j4UI+anTUDVsEbdCQQI97JXX2gC8uDmnLmNf7pb+wYo9d1zYXMH16nVADPI3DByHEM9IGO3fdEwxxmeUUHPWHAdkhTfsrY9k/K4E4c2s8vftK34uJV48s2xcHnyuBNGuMkdJn6x3iOo1weC7LPKI9cPI/B6+ooMzYxWBs0T+3FDjR1It+e4ruE1f8Y/+Api+MgGM9cPPKRFPpa7j4z9jCi+dBXXsBSbjoh3DYEkQWJUx/41nMD4DrbQOHklxfywTL0qErasO76FTTyp7TG9cYzd5NXYlOGO3OSINqJsmO8xAOKtZ9Wl21pGT7xqY9ZSoXN1EgKrBDhrB4QlYJ+W43yuS99oXzu058tv/YLv1je8a53Ss4QDj5BF35C8k4DFWjLGy1rFIKMSjjGzyBvDy06aA7S9XlDIQlxjqumMVHoD1r+Qr78rVBnOjwMNI4G2HhWQ7mz0GlrI5PRg0is7Avs84UzdXbvPMtI21nV5IjxnO2B38kkn3/5Lpk4UAcY4iftkMbxbBN8lRlnnTNObclfIfP5V8npC5G8qSMa5Hza8kke8AoDD6O96wfs7NUwHZDwOKcU+x0dsjW49A9CbaNaZoaB3q+DyeF+cI1zAf0it7WpdtHk6JQRmp5/gsuv4YSU+6j0DZhGKF8AUL9cyMRrVgbd0vKJMi2DlVt2u7s3yoWLLyjxZllaWC6TmgRy4dNI79oCwEPmXLji6ll6tVGpSVKTRSyUsbsQH1aI40Fk5siH8UyU0GuiJB2c20N/XEwQjwU6JlkbuMrPHQUmI/hQrqutfsmukV9KL1ofD4BeSfDEyGUyA+fJWTIyyduYgAYmCvhCQTSe1KsxTBnIisaZtIlzXpuxdursGR9zWLu2Ul772GPOH0/ps6DslrNnzpRnnn5KBunDZV3GKDvnX//a18pDDz7o1zg99vrHyic+/vHyhte/3mPy+fPny3333e/zj5cuX/ZF8pPf+Zvy0+/52fLEd75TnnzyyfKBD/4Dn21cW1srX/rSl3UxuVweeOCB8vxzz5drl6+W48tL3oF+6rtPlcuXr5QzkuHs3eesr+eefVY8F9Set9zGXmSky+mFOR/lok6ci+a2KguSdaK6EP5ryY2B/WsfeH+5dOFS+eRHP1Z+/bd+My4yRJMOHXNB6NvDaleOTKHH/V3aIG7hohto1TjSvi661H7eYdVCyZhhbP/ET/1CefCBh5t+W31aQnLjvNPktIjHfBf9P3HDcAuWQUAa50u587Ig4xmDZhxAz1f8MD7yXdUq1dOi6y8axg3jAwObi7no0yETAwkxXAf+HOYPIC756cvglddyK46RkwZCgnUt3uYvnXvk3CQ9+JHO7iJlI2c88BX1zXoHVJ6SDfT2zmZ56aXz5fr1q10Zrhuu1iPjamzx7Y1n46rfGicYC8nHcdoUOv4qvarQhb0m4kOrOlBv4vjwaWFIz1t0CFNn5M180TcCUo++KNG8AU3yXTh+vJw+cVJG25x1rwrawDQ/yhAdcwjHHxOybHikrAkZxkf9pMOXN9RgHLPzjK62trecnzDSHTsqw1bjgLO+1AMdc2HDWGKXFvDua5Ur9Ivr9Zhxqhv15JmMeOuTrD9/LIW+Do/UCeF4Y0fUA74Yuow15Anjmj4a9MjFOGdsg/MbQo5xQUD/k/G8ct3j3fO4DGjuyOXOM5sfzEveeVac44txYUD7HSszU2FAtzvPYTzzjAbGMwY98vZ2ju2hRj77qRM0iRIE/GabkwZkHMg6wiV0UnnXsBJj/qk+qw1zahrP1G9zfaV7cJs6uT3qGHJbu836sts4/pGPf/Kj3pgEB1MjQeSgNSSOAgID8JT757/ypfJnjz9efu3nf7G86yfe5c6cfNIRb3njU0F5ByBphhD5CPHTZ0xa0iIY8VEWRA7iIy988xxTQKX0L0Cj2vACl0V7oosIv0kNn854roMHB96NKmI6lBC1TDpTDAZmqM54Xt/wlSEViy7SA4Nbc6nzO7X6AHjzdgwwIVTyVbg7SAQd0I+v1lGgHV7TBj0jATwi24HdbC1SLNRLMg5y51kVM6+WL27YCTPuMPJkGnh16hFc9YE2jDidzALLdSAe7fByrqcPQzSNZyZHXyio3JYu/VYeRUCO+gkKm7biGLS0oBq2zC3GO8K9u1YnIM5wbm5v+F3Xy0snZLxMmycTI72Sf4wiZPWxBE0ITA5M+NyyQ24mSnCU68VUf8RxGJXecZBjkqU9iPvhOeRTXqY/6shEbWNVfDDClNrz5SyyJltf8GhRJc2TkusYBiuRNOgxFty6otmT8bbbGXAcgYh5hMUffXvnRT67B35l39GJ8uhrHi1PPPFk+bEfe3O59/77yrTGHQYohhNj6MzJU9bJ3zz5RPnxt72lnH/+OU30U96hPnXqlB+4+9qXv1R+4Vd/pTz5N0/qYlcLogyhebXBqozps2fPemdGJRde88bT6RzxYFFHNywQGLLIeeHFF8tXvvyV8ou/8svxWjnVjF1gdO1KWwequ8L8qXbK1yys4mEqiGhSxZ9/+tmycvVaecNb3uQ83biBROlxoRIXK5dk7H/7r79lQxyDmPiDDz/kOQi90y60k41lyYzO9zXvJa+Y3bTAMGdNsOjFrVcuenJR5NVUXCAfkRH9/r/z6+Wee+7XvEG/z0VNMjocsnInInYC4R+LHBogjgPa8BDgAZCPCyLujvhW+mTuro0CutlR/+esJ+PH865KBp96pj/ybmzkNM49vIIbAL4EYka1VlwW8zQu55BctGU8z3CWMsoD+rIa3jVPXmyweWQdySU/F5gQZAax85zPusFt9suXL5aLFy8I3y/odvQu10n0ZBIwjpgPwAMdbY0zFim3ldfpCia/Ll7zRAk9XQvwyLYh3fFQiyF6gnxoGP+iifq3lY90xlnqFGC8zOsC94F7X+VxPad1hvfg+w6TxgF5aHfv1qqv7sk+WeP1mlth+CZ09Wj8tnzCeScqjNqYuzxvksflcNaXOwZcsIfuMHo5h87DuszbPEzHW33oc6TbOLPLeO9TT3xf2Kkcv05SjuM8rWzR5+iD3FVkNzh2gtFV3D3s2FRuXgAA/dNJREFUdYlPGsYz6wBxDFvGT5S17ztkcfaecmP+3t8Lg5x5gjgXecx7Np7RgVQJr2kZzzMympkzuvc8V+PZ65ZkZHy4DWluxg51UF7XQeFogWgD66P6uBbfhnGhg6gr4Vgne58cefECDaOZh93pG8TZwNlYX22MZ7Uh86EoM96WN4zjZDzHzjPgQkDKTyAOtLgM81DRX/7nL5fPfOrx8ivvfV9597t/QpoZNZ6H0JfRjChDz38U+vJ7dgQOyhU8Ig56VPaebjQP8WRc8yYt+TsxwQrfkRLICJB5tdDO584zty9qR5GPo8uwy0BOJrboYPVKUoOMWywM9h3O16rzRqUpt28XPlwBKutlCsLixRQRVIIayPpAolZx2J4cr8aKtooHRXqd+df/CU6pcWoScWhAqhTVc2FprixogUvjGaDjoa4oZ9TFIiYiwnRgcQUfccJgUi749XlbCHnxI4A/DKex0rZH56iR5M04NAxkJh+MRb6Dz5PJpCXPAz5yOdYD+KG8Do/E0QGLzDEZaTzUF09w++qdq3gZinC+eOklP2U+hXG4tekn7tkZYKcNvazrgosLQXA8gAfkTjCGLXVhsbQxpcnDO49Kc7rS4tadW0B9Ub6cH+4jn/qiJ2ry8fQ1k+lO7FgwiVNuLmJUzbtqqhP8STdfOd4OQTp1Y1d42ue4py37Qw8/YjqOjbzrHe8sn/zkp8pv/tZvl4tXLpelpUV1pFtlgXElPXEOm53Ixz/5yfLWt721HD990pM6t+uQgbHnyRBZqI8WBO8WVp1w/hpD+88++9nyG//oH7kf+jWR0g3jkN15Fg94wSOAOsVDr2pYOWHwWEyUBm/GJuXYSKpt7z4AE//XuOppjvCGHjo53gRiw1ZlYKBj7PoYjmTzLeHadjzIg668wClOq5HftzaRH9lqGZauht3TkRFclTXqEgsPT+fjc8fD40TGSCziGCRKl9HAovTa172h/PoHfsPlx7iCO7UjQL05rrNdVmW80M/QDXNht0NNmQLKSB1ZL8HIQP0ADBiMZ2Twp6ltJAzXD9TIXQjO8PO5ZCFE48VR+vCiXKWjT0Ob8TD4qy6QFNGcLs9yKSBgzvP8rTDjM/WFgYThkvMKvN3f5We9AuAIYDiHTD42ItfWRykmjWzkpy2Yk4rH/dVr18qly5c0J21GPezoAVEufCNnPMjajT/wpqVeBEMGCWAZMh/66ngSDqx/k38ldV/L+pFGOH2X56TgBzDuCUWeUf1kGFp82j3TGId+25AukFEPX9qb8FEXHigMmdE/ayv5lFHtedMX2vML82LAmeR1l52yABmOcqO/oW+Oy02z88zFonDMmYxJaCiTnWcM9Hj9mQjEhwfg13Vxs6m1gofm6BMzuhgnj/UmR3mt8zjXXIqf/Yf5jWM8YYyOHlFyHekIgswnNhqjGOqcvw4akNTM87rGKBudoVPGcxjPyLV6/XoYzwp780P8btRjG7FRwq61fIV3lMYr6+i7HAmc0bwwPXnUxnO/8xwPJnrt8hoWbep2pA+7P/ftDLT6GI07qvIwans8YH4Cl1V1Qnm8Gs8bLcTlsixsE9bVPNbCmobxzPya7RLHNbLPx1jKMiOM6+U4YDwPASJgXBoT1X/6+lfK45/4ZPnFn/05G89Mti1k/iHkZIFAwTsdHTgnkujMCX0eeI6TK3kERFKbHjCaBz4RH+IdRUmJZ8ZJfo3x7HReX+VwKbNzM82xjWhYaHDRoHJqYMUcz8FAA3FLnIeseMJeIyOKgKnKSzm6XSrjAxd+DSfwSjfjonygbQ93AOLqLK6n1c2P4pRhlsHXfHLhk9NUZRmgSd7484tzfqBjSgsKDwxQhsukQ9YwruuY+vOZo2BqowUYoRHOEzZJoiMORN16oPyQpdcVg9eAT1tAwx/6Jywn7ZgkB2GGqRuTD7uiGIq+nVahLyvCALK2AD5x+BlPB5DTcemHOm7sbGlym/An3tnZiJ0Cnvhl8t8qV65eKS+98LyM4w31lR0ZgUy+3JLTRKL+hs6Y8ODJosmEgs9uLpMo6UwcpBP2JKl+5qMWTJyipZ4Ybl50tehgqMVEvdftdFgvDmc70nZxxpLJOd5sMuuvwk1OTpeHHnrQxzYWFL/v/vvLX33u8+U3fus3bcik4QpQB3r33s5e+bf/5t+U3/jN3yjHtADxYAf6s/yqcx49+f/89//v8shrX1te96Y3lgk1GDpxvRg79K3K38Yjcsr3BYP8SzLKP/P4p8uv/uqv+jgE6T43rb/oJ3CIdmSSJg94kZlnbT05spJLYf4tGxdejL/QM4D+LI8WAy7IuEWKDvl4i/NbNtoodkc56kSfYEHLfmIDB+e4fkTHxYFPBAgBTQCIyJO3yg1CR80Ih0+cqdV4/uU8L6ktODPNbdkpzesYBMTpUw8/9lj5px/83bLPB11qPpVW+TGG2Bnf91lR+iq70MgX46sfn0O/l78Pk0Z/YjywGxhHMnrDKgE9Y+RwdENqUR+JHSbw6Cf5EfexQUXHlZcwEhc5pTF3k5XyeUUgblr9fW5+xgYF6cE/2iINwFbWTKMt3Y9gKO7RT0iTzxrhGHNYzFsYjFwoX9OF45oW/tXrVz0OXZ7m7eSbDuBsLjSOa/5O2YCkYwxSkufYxvHmGvKatq7FTkPkStPCCK6uFUOa1AN+phHOeRdIfdkIFkDFlxU5bhAXTjmPhkweEwB5nE991Bd7HP2a8N0r3hq0uLDgB6mhhgd1w08IfsiC8TrtC3t2j5HN41SODS3epsNFJM8ocObZ8oopF21sfDGHgONiD+Pbz3QIly71RBgZ9tVHceYjF3NoGM+tXgDiiSM/+eDFnMtakTzoM9SMB95ZH7joAqDjggJgPup2nlV3Xs8ZssSGiDc+VF/WGB6oxoDm+AblMj9MS688NJhvA2FeoL7IR9vZ1uGvypQOqF7tc3SoGqanMfcpDKSusFMyzJ/rJyZZln3Kwxc+xx14isIW4a1cGM/5fvE1jSPqm+MjXFwcqKVcT/Jmm/nd+Ley70kmjm1YSkFrnGblxoO7nzvUF7/xVRvPP/9TP1Pe/ZM/6dt8qSD4AMQtyAjTKKvf9YUe5WYc2j5tHIzySwjc+LSANi3q2jdqQC+3CAZpGR7IlsazPIwGjGd/fUg4Fi+MNe8eMBFiuKkBjx6ho4ELnjQakz8DcFud3Qu+ObAEN3I0PiEkybYbBXIpH38jdQhw+8hRTuy6GCmHfJQpoD3oqJTUsPCEZZ4Nf/3Pzc/W15kxqUQnzbLpA9kR6bAOc1WZZWvSEsbBvsOSByNOulAYowk9uTgW86a/AQwWOr4ND/JU3uB9O4nBrUFOHpx1X4sHoEunRJcfRwriLFrbX+xEEwCfhtEArOsKhDOeYbTN2eanL192vU4e5zPnWiwk7+KcBjxlHZsqn/7MJ8pXv/KFcu3adRsR7AJOTMSkwUQXZ9aYEFR/eKMzhdNwpizCrdGcdEyQ7CrbeBafnW12OePNFBhS1JerdwwYvvbG4oJRTBvwCql773+VjyyR7ge2pJuc0DBiLly86MmVRe3LX/xSefe73mk90770BztklF6Q4Vvf/GY5e+6sn3xngqUetBcGPt2d+l6/dk3l62Lj+JKsJdFoQWAih1bVcrO43gp240y8fPdH/eiYEnyRV/GqJFk0O0kuGMixI9H1V6FiJ4RJlOMtcUyF3WzLX3Xq9hUj74LAXB6yoXvzkG0Pf1x8XZEwfTwmctVQfTiyqnVcRhuO8hUmKGBMBPQ4PMZL+4BRDfiC0Q/61j4BoB7GLOfyvYPnhVYLufQ5w2IuPeX44auRf/Bf/6/LlPoq7Uv/pY4GzR8R4RhavNkFo4W5LSDGL0CfGkInp4AwNCx6GKkY0RgANpDq2IeGetCfObZEmdSQM8bb4JRGKbQXckJ/J8azCZr1qa+XQLqjbAwGxuj8nAwt6QnDy+NKvNhBjDcOSM7INQK0mV85KR/5QxeKW7B+XpN6FY6+xMdRrl69Su5y/fo16XTb4wBeqQcFnI94L4/w8K34jpY4WZgzwWVe+FWejjOrVnr0QF8HUsaOl+jdJqK3r3jiEjKcvJkDEoePA4feoKAsjp5xVMvzsgmpG3P6hBXUlmFd0tbqI/QVjhpxB4+LvyXNJeBSrhYiDh+1mfo7cxlv1KAcy8C8qItzPtaEAc2nqadnZMwrG2XS76DBeGbe89wnmeDrNUz4LDdx8KV98MFBj+GMy/6d9cJvdZX8GLO+SKh9kr88g097cjHJcR/yUnccaexGs/OMHed1Qg4D2kazZYo51w87g0PWlFNlMfZ51zPGM7J655cxYDkjbnnSSU/4DIbQPHpA76N6wWV/NpXSs38lwCcvKqnX0KH7DJtevucQXXxhPFM2D10zJ4Ueowz6bYzJalA7LWRhM4CxAhCvxjONEQ0XEPFRvwdnFC1XNF/+5tf8cMrPvfunyk/9zE9rsuhf2wPdQUietVLSaNCBR8mRB1QvT0Lyg64GD0DwcaijyUDkH61nQMsvwnR6/5pMJWbu+E1RBElvUAKvr/GOmxoLrLqyGlEcVGU6ma+aFD8m49m+HOCOKkOF85rcko9FUlCFG+qji8tDvv7ix54gWnqYL9slfXdMheGRmZ2HaA07zcnCkAZ99VU5kgS3/DaCGdWbwZ+QnZhy2PVkYLKDSf/how43ZVRMz8yVSXaUNPgoIx0TzD47n6Lb05U9O8BcATNpzuoChTyEo/wqmtzu9o7fF8x7nimTtljkvdDsis9o8dXgjguZ+kYKgUp0PTHueLAiH7biAQq/QYJJRnHrg4IEYTzL4Vl1oT970EWsq0+C4/y5jUXl/jBZrknu1a0dPyDF8Yv9nX1dkGgilzrBnT9/vnzzb75ZXnjue+XpJ/+mbK6uq9+UsqVJwPUQu7vuvtu7/9996qnyvWee8c6xJwES9Z+7XegeAwkcdUPe4yc4s87Rm6Vy9933lpOnlv3g3T333VtOnT7tzz37i4HSnw1u71CoXOX1hKP6uJ0pz+XcstHFJOVdXdoTOdE7ZQpSrxig0EcYQyd6MLx8thZBAfENXWqiE5Ff6ejy0GcsUrEYYVTUhUAXBSnv7k4sWv5qmMq2Uxxa2t2LnmSmXxGfmeWDJjPqNxhu7AgxnlkcqjjIIkdT5kLgixLKS90Ix/gGeNMIWYipWpYfoH5aClx3Hy2gvvqPC8ZIV04Z1dRFcaXRd0IXxIOe9qV7cocK+iO+sFc+mNRdaOoors5HHz4KjXyMSiXBVv4Rf6iGxTE+xRsPAWM8c+Tmd/7R75VX3XWv8gf/AGSIRfPo0WhTFlx/7GhjI/oZMokvkOMIyHoktHEWfD41zBhgEUT/OPKj52jnmFNoWwkl3BF/bZPyoxT4SQ+IaNYV60joNh4WT0DjKQOZ6IMxpglRCV84HDviz9DPcoxAcfobfZ0LSJ/Pp7/UsgBkpkwMG4430SfdJtKry4G0FusNCEejzRizFy6+JMTNeKZBFwu+oyE+6ADIseCwHPJkHf1bw9BTGwyVOO8ZaZ2jD8oPgxoX6Z1hA41wiJtGNwjSeMsCkDIlUPdsc/MQOF5xXisUZuyl8Uif4XkDZOViBOd3pms8LswtaL6K10aSl/e/s/G0trpSNrbi1aKcH45jFjxHojluYaksLizGeKhAOR4PyK9y2PhanJ/3RlBcjN+wvjHi2dzwR7R8bCHeA22DU2PdF4iKx4W6HP1J/9lH4yIGQL/MU3Hn0POV9Eodcsc8jM8YSwC+9SNneS1/4NwQgjCgNWZV32wT5jleWco8HEZ5PEfCsdsN6TXvzuRYJY3+ZGNacfoocxDrIPV0+zI3yPGuZ+RkTvCdKcrnT77nUbq0MSG/Q/qn5xCHlw1XZKVcXO1frfN4Eyjo+kW9g59tKvQC/3Q1bt1ALZ8+kser0P3G2ro3adwu/Kn+Pn5IIcJ1/Z/0SuPms0waO5/41EeVHoIFUDhGQ3tLI/ykC7QW3/3d8rVv/XX5hIznn3z7O8p7fu690UErJH14wSMV1vMOyOiIKHTmDpCrBh2OSJTRZgr52x1tcOGC32i9Mhx8Ii1xCX15CR17oZXa1ZUGzWMbdFTyxQ6z0tTBwnimkyGjs3QNTKfBeGaA5i4ncKDsJn5YeAhtGnzTZTyBcFI6j1zm5df5alrma3lzfjVvZcXgjgsGJkPomST2NcHwzuDVq1fLtSe/W1afe7bc+7a3llOverDMLMxZP14ApGQmfm73b127Wlae/W55+jtfL5c3VsvJc2fLa3/8PeXE2Xv86WJESDkQiyvtixcvli/+2SfK6vnny/L995c3vvUnyr33P+gvDLKLlYsvk4R3WFUWwI4ut4gx5GmbOOMbO7ptXYFxceuwwaeeEp9xFBoqQsdcSElHStdS5wmLB09eunqtXLq+Vhakw3On5v1g0guXXiovvvBMeen5p8sXP/d5XUGv+0E6dljYCVleXi7f/OtvllUZKxyZYAYDj56mZ/lIx1y559y5cve5u8rc8SUtFNKFyl3SonLX2bMaw1oMOCahvszOqo9wcIWuhSkMFBmjGLqA6kI72wCjbjXsGiotnlZn4o0FnPcz51U+RgOTpfWiDLk7kzxx9Dbv5BJmclfZ5Odd1eRnYd3fj697cWuXCy3ehrGxoQtQ4WK3aM873oAXxQXe27xU+IQ+Dx2dOHnSu0zoxseN3HbUIAwLopZFcvmiIWVGNvlA9QR9+2KIcqwB8KLAhIuRyqQMb2oHvvK2r7Sk9eRtdUhvlW/Pm7BDDQ4alSF5QQVW4HCUKJbyY3H3UQ/FPN7AHmF5QL6+Djf9Tm4tmopOa6Gcmjqq/jNZ7rnnwfKBX/07/lBL6Eugukly5WFBC6Pb7as/jp74OBp31IJagG5rXkGWCXRh+chJP2JM+la4FsEwrJhD4wIXFxdCWgyJW19HyiZ9ggsYs4rygl5Mu+IUUAekPTB2WgO6k4MO6uRI8/zvc26Kq78z581hUKneGM47GidTk/Uu3BRzfszxQMqAXkXqdqdd3CZNXwC80AtPfoyUG6ofb9vY2t60YUOdnb86y2veqiM8lNeGGfHGQQMgA1XwBYdgSNe6YXrGqU/Km2nj2hVc4luc/boGEkcPrJ25frIW8tpM51e788zH8eXj5eSJ0+WuM+c0vmMusAxiR59Ab6vr18sLzz8ffQ6+mgNmZ+ddV96dPj8z5zIBeKdM/LLzvMTr6lQWemdu4n347PzTd6YmtUZMc1cm5pV99W/Kh3dsCFJHmKlc5gwF6V/Wj2REVMbqLY7TMb86v/SmvoQs2AfUIewEcKmbwFPPbG/W1tR/0JJfHVEFkc6HyNg99tlk0bqfCc/OMy4u6qPP2UnYm8ob8xAR1Y++qmAen0AGWoyLpJBLOqtlU/+UI/5CLgDfOpA7Ur8eRhckFDH5Nd00NV/KBw75QWcasjhMffXnMhWNeoq5fNLpT8wfgI1ntSXjx+Oj8qYfssblRQJOP/xHGDnk8wzQbY1nx5BC0NKAI06Df+OJb5ePfuSj5V1v/vHy3ve9z4tTAjT88R95+rzBN3ibgF/j+0nmILAwZJ5QSMgV+QNC/nHGc3TqtkGAURlG0xLIi3w1psgBKjWc8UqY0SIcZz1j8MdAkMHMFSW3nqp8SR/8aWgGYTzQhW6HAM0QwB2s08tD6C2gDQMtJ1JCTrlAGZd5sux0XKVzmxfIOngHr04ydFQmw5XV6+XaSxfKS5//q3Lhy18ur/6Nv1/ue8Obyjxf08OIZBCrJDoyV/zrL71YLnzt8+WvHv9YubR+tdzz6GPlPb/2O+Xsqx4p03Pz3v2h/AC+9rTu9+F+9N/+X8vlb3693P2mt5R3//IHykOvfp2/zjajhS53NjgXxg4OhhbdhoeS+CxrGs8YkgymXGD6cgIy3uIJD/UKjOhdVgET5k31B4yjPYXZOfErgnB7nIHfKd974WL57osXyqvOnCynj8+5P21vrpfLF58rF55/tjyui1e+Pnfu3nv8TmIMwBOnTpWTp0/7Im5e9bFxrUWAnTsu8HzeVhNn9rW4wJn0gsytYHbrJaxlYXbjfZrUn10Lrsw13TidB05jwlVrMQHhaDcvCloQpDfrQvW9oYkKA9hfB5Q15odTxBPHLjSysAvDO6P3diXH9o77ytaWfO4kbMfRGdrLMiifd0DUTkyKPFSIMYwhPM/r/pYWvGMMblI+9fNtu0mNSdUH4zR2eUNumRmSlflH0qoptSRYblEbF+3bjzd8/pBFPSni1WGEIl8YSOgEdfGrWUx1T7yPVQjtyVryME94p1m0+bl8FmsMSMokD7KFoQwOCfRn2hwDojOOYy6aaygziM0PfZGZPqdsTrtVb9eaqdqYCzkMlVtHdGE6qQva6XldvC2Xt73x0XLXcT4OMa2+uCwDZtn9kTLCeKYtKYNbuNKl2CEfOqbtdjWWKSKgC4yF1BfgjQfphnkkL8bj4jfWC/RCP7YxyR0HypU+Nus7xxOSJ2l98QrUtSGU69oYwEX/rcTyHIK2MZ55PeGCDC12x2lbDC3Gij+7XnekgWifALelgP6TO8eUl3ggDQMbKyqHRfuSLp6vr15TXWP8tPnw0xEnT08T9cEByIk4xKFxHuGdLoekSZ8yZdw0FbJftnjrbBBv/YQWn4660r6sn+SnTbkQJsy5VR4aPn2Kj/Oc0AUdr4pLUHn81jIxnjhK8cQTf2NDiT7I5h53A3gF3KOPPOo+BVBu5uMXo9ivXFUbIg/149PUvLVC1MrHDq7klX4B9AcED5zw7kd1TMI/CGJsCg8pd8d8xFD8cb6TIZ7062Pqk9lvnIZu3CqKw4NOLrDs5qiw6JHBZQrIl20LzvyULXaSo/8ApKfLOP0SNpTqOUJJydf90WHwMV+FpEGTLqEJWibunhmUkLxchvlF+QBpFljAemJ8lSOck4JCP9THeOXjoid29dMO4YIsNvGQgX6FDnDEw7ieti3AnQ4umIC+rCgMWlQ/8qq6EAEiBO4HMJCVgUGGKfSvn/hO+chHP1reKePkve+NneeocBTilcGdCAgByJ6CvDJApr4SPYQ8ASl/NHxANmtfh3EQ6ExLnsRH6aHL3QkaWyX2PFVfjm0c95lVdmDrUQ06iHwMQ2jp7lme43JeyPRDB8CIbusVpLUMQVsH2oPO10lMuLYRMIyPA6fLtXyBjicu027Djw7LrRvaPjslt0vyQgIcBiFnVS+/+GI5/4Uvlpe+/MXy+t/4h+X+1/+Yz66iLyYGJgg6/44MwysXXipPf/mz5Quf+lAR13L/a99Y3vXz/6CcvV/GsyY59NuLzqdJN3zE4SP/7v9RLj71rXLukcfKu9/z8+XhR19flk+fsnHsoxmSFYORW1s88KEZ1l/Zw+hih8u7BsgiN9QpAC7DQ78FJhjkQqOwwVCRfSjjVHUUgtv03BbjSe31re2yKnd1VQby+lp54eL18pQuNI7t3Sj333WiPHzudDk1P1smju6V9ZWL5am/+U65dPFSecOb3+jX8UxrAmDYuU9QmP7RJc6fYNc/OmQCm2TxCLFEK8NW+sZw7o7LyAjGyOVYg3eb8bVoc4wlP4aSL8/nVUYYvL6al4sjFOSLCTzfcsDRAfTJuPTtPuYMCeHXHdnAnyqLC+oHwkPFLhAXBJx3ZQedi1N/2Yr2ET0VwCCkPdnZ9gWJ9B2vy4sJlR0S2gBjkkka/dBOFof2cps17eZg6M8Tu+oAN6sK2atu4eWw6yYauXgIUjonnXymU/vL78L8OwxXtb+PcoSxzoQM+ogMWs5fkiceyxO96oIQNv4scyyMINktiv4aO0WWU466owoeQjw6OVP4zG5cEEpXcn5vMuNhRhf8M7My9tQO0vmEaG8dURtozpqeXSrLC9PlgVNz5U0PnS4LaovjCwu6GIkLY+8c2sJXv97FaCu+pa0au478+QJJBjQQMh+cbxIivYLCsRjGPEoeHHXFmUSOutAf6adcONAOW/Rh9V/z4x8/9VeLsAR0CEPoPstHvAhFHWi3BNXMBJByUbbEw4zSHTzY8abfz88tlDm/yi4u1EdBHJWZtnE/CXZ1bOD6tSHy0k/2ytVrl8u161c0zvqF33y6vhGGGMBaCJ707iy+oPeFoyaVh9uqpinQhTPdcXwnVzpBl5YAmX3hLVO0NWOp00MQRN8RdG0rH+MVnbqPqmzqiePo1ImTp8qZExwhO27+LVgOsbe2lAS/9fXV8h3ZKTxsSf3i2MVUefjBh8rZs3fR4i47ctV88pGBvg1PZIjxyiUns5Xoj9Y6VfmBUR1EfeAmStXdSH5Ehz5pJ82LtX9aR+IVOoq8aNo59MNcR8nI4n5uGyHqCFh/Xnu7XMqjMUL5lCd8HMOIeVkZu7wA/VWE5uN6C0c+9x/6pNPUjzHu9Ue90EfMYdxpIq0a71UnvWYCLDsGreQn1Rf3qpf5KQ2jHtmpv9eFyoeLRu4wsG5mW4Xsfb902+qPIz20MXMAm2h+g5L+WE84agJAzwZVzg30NT5AxoOg9Jer1zS+JCNt0cmBCsgrvr7wzLdtuKG824xQKIDBF0o5DOjM33zqifLhD3+4vOPH3lze+3PvtcGRgFDp940USh8HIUPkaRs1lRSQ+FHZWnpgNE444qN8kS35Zlqmt/x73EG+/MZfjXhXBuOZowFM+Dg6U1xRMuwUFl3ywo9640cHyw6ZcnT8gREZfkjQ6L1tA3fIV1CeX3WlwQAP+gd1of50QPiA4+M6m+sbNqBXXnqpXLv0UrnrwUfK2bvv9Y5hDkCGEYYYD1BeV2e+qL729He/pTnpaFk+dao8+po3lZPn7imT9X2cvZxxG39lZaV881v/uWxcX/GO9r33vKqcO3d3Oc4HSNRP/ZCFZGUi4Qw2OwvsAvBOXwwKv6BefN0unpAaUFHR6r1+oEiaXmOiYcCqPsljd+9m2ZbxgvFsHYkGPcduLAbsnnS0VzZknG6oHlc3tsrF62vl+Zcul/MXL5R9GfknZTw/ICP63pNasAs7yDvewVYFNEFQJ5Wk+A3ehiDefAWOng4eA5pJz7vOmsg4i8rZNz6hzaTGxc2mLljYKYzJjp3pmEC4cue1Yd7F1STFXQbOTbMjhMHFRdIx42XcyuDFaJhx22syU/ksbPAMfbDTwqJSJ3wrT7IqTnuya8TOKpM6Rwt42tm6Fs7Gj4CoJ2AF0gHICjvi/dgaXSSBtq8DGafv+V9xy6l09OepXHhGsSQLnYrGxrrq4AsFuZg+1Z6iIj9hZI52VsOLh/MpiV5Ec+HCGKYeR2Uwkw25pA8ma2RUHh7qgda771qgMb5uxNa0LyC8IB/VAsI8w6eqaRcWAJHwsJM6dTmKwax8R29hbCIvBjV9Ly6UZnWRsnTiTHny4n7ZkgynlhfL/SfnyqN3L5W3v/qsDUKM59kZzoDHhTFLIP976t+0MR8PUa2plH9t3OoiNXV8O+hp5Ku9pQGX4XJoW6XjpwFNe0VfDeOZTWEW4k2NI/pxsJJwlpH2iPA4WYZld3HlaekzjMfiuzg/5wsPZNzW2MJw9/MDPM8xgazuPT0oH/2Gi2fOhCMWu/XWGUwR0cG+XIXK2tr1cvnKRS/89CUbN0oPhyZCF2Kn9mVsRXv0NOEAh0VJehcfpldnGvD8S7aWDsg49Xf/NyidehAiXT7jG8j+ogwjbeszzeqvzCUpF2lc/DGn8OzFuRNnbazdDlI28j53/pny7HPPuW8z1/BqtVOnzpUff9NbLA9NEzLHTj133OhLKVfLy3HJxRzFBXxr5B2A2s9cT1QhH17uryoDw3l7m6NFXOCz2xz03DGA2AatINYjxvARz/WsbzznglS5O+07QOSBf5WPM76Tuvil8K2drcKnv9mYy4s55MaHPh90zOcKhJYO+OLsth/6hR9zbQvoUxWSDo75jSaRL/SFbNQGyHbcV303Ntcl+5Z0WMcvBTFnyXFXkbsBvJbQG1hcgKu9trY3bAd4LbDM8WwB65jLUmE8xMkdSO48sl7tqL6XdaHJ2EJ2zmSzYeT5Dv2Lrzc0JfvSPHcqj/to4sVLL5YrV69aj5PYB+oY0FIH6sQ6NzM9i/H8EeJdhaluGs848LiE7EQAwn/76e+Wj3zkI+Utr3t9+YWf/3kxvlPjmbQoLwGSflFMmoQIh2zwc7SDVkZgGBcmfu21ack309EDobbsxLf16EFdUK7mV9/iTRO8jcC7m3VgWRc2LNVpTd/zSj0BhGkouPJPI5uWiCFi3w+Mkz0gyhgH6l41FLIdxiPrgPHMQEp95aDJyYU4t1H86jdNAnRsX4VKL7OTcea0y6vS6WNMYuwKb65vKt+2CmPw8/oqLVbzx71jmZNAyBflYhzyqiyNSA8Q3gvKIseZX9+OE875lMO3zenzijDImKi4IvbOlqpmAwjOkoudwdRDvqUk4+OA9kbD7ITt7N0omzJQdl0efGOSocnZDWQC45wp8mz7rDVvK7jhB5/WNnfL5bX18tzlK1oMXiyX5E/LxDq3vFDuPrtczi7MaLHWoFbdJtQRZzQBsaAfkQHNwyG8Q/qp554tT373ez4HuKWr8p2tDRk0Mi7qhTNAXRd1scGDh3xMZPnEss+y0weZXL3rzIWGDC4mIyZ+KhMGuhw6osZix8UIY5bb0jmf8NSyUkzrMuUxgZIW/STkYBxYrf6hLaBxkmnDZf+MBNLB12ZxnLTsn+m3QF8hD5B+23cB8HnEgraCjSdu6kFE9VSqJ2Y/bEN+OfapaGMy3GQnSvXwrs9NjheA5x8c/UELo8oKY0m8lMIdLnR+U321yCDWBKvFcIYBFYuZ55OQBwOaC4ybN3bKLbUPxjAL5TZfY9QF6xHklWxIKgHKJHVlvIoXF6QsWlPCHVHfx+hbPHG6XNuZKN+7fqucPbNc7jkxV159dqG89aEzGkM8gDtX5ufiFrjloC6hPtVZfNQ0tLnj8JWQu+z+YdxWPZMpaTxOxGMUhDDjfnzTR7LNGJ8slPQl2iyNZzWA22tLY60zngFYpZCC6A+04rDgiJMeNMojGRIPhKz6kXxctCz4TUPxQBKG7YaMIoyX4zzQJmMt+vYoUA9fBKn/wBDffUiyu1T9dGNDjo2JjY3V8uKFFzw3YuhF34n+6jlMf4TRKiUarz4Y60rEsx7ug5XedSWGL4eWOryc8wWB2znxLQTvAGQ2n+oDKRM4XOIwGtGP10c5f7VOLvP5lrrWU45rcAxrmotAwZB/Cy1+d2+7fP0b39Acuq4+ckNrgQymxZPlJ9/5k3GRJzocawbG4tqm5kXp169IlE2T83/yxGcDBpdrfNYneTlO8fIiBYj86InNAc5yr66veTzPz8xSwEh+HPyRAx2Rb31tVXn4YNO+32FNOmOdtkeOlMVvp1H/A/hw0HVddPGtglmtm/Ozs+5nnZwCRGXdyzrx/MDK6mq5dv26xrf699KS2o47tXGhHaD8mpv4lPmieDIOjKUO8uEMf+Smr9Jn/aCrfKeKbl92wJVrV8q11etlSnzOnTpbzpw67T5AXsqiXbAXmK8w4OF1beVqOf/SC567zi6fLmdPa16SnpAd4HsBXCzcPKqLriPqV+r/a1r3nnvhOfM6sXyqnDtzJi4wJDeG/+72rup71ZtpVS0qe6dcX7lWrqqduJN019lz5czxk0Pj2SF+uoyh0h5QSvpU4Ilnvlc+8rGPljc88moZz78gQ4aHtyJz0PadLSZJ0qJTJH4cBJ5OlPHwexiXtx+QAVE+uFxko0wHRwBcpHloy7X1TvkbOZqI+Xdlxy2ANJ67zszCXzt1/PUQ+aJ8Ohm+oSHqc+CPJIyHqPoYaJF9HVW7GgqI+jIAqrRkS7kcacBpwQ3jOYzZ3BWIiYDEuIJTH1AnxuDyAoHRQZ31l20URgULiPqY0vxFsP0d9bfKqwLh2BGNiRcIP9rLV4sUDF5xBh2Ts40O2iHbRumU7bZRdi9YTOI1zXwkb98u4EMH7dl6YwItyHT5km9Xc8X61p6MZto48sCPOtpHLcKz4LP4U292AZkgGci8oD7iMr5lDK1tbJYXrq2WFy5eKy9deKHsaEFdmjqqgX2m3H3mrCZHzmwf9ZXz6cU5fwmKG3Ho+ktf/3pZ4+l1HgbTBLm/vys98LCnDKLFhfLAq+4vJ0+ecg3YjeYIDMY3MmHMWStHUrPUlIsDB+xTH9dedaH62RahvpgHaO/IL00qvdMtWJVj/dMe0jUp2XbwI6fL7PIED6fAu6IDF2CZFKf+wTdcGA8JCjvKD4ZwXFCIpTBRX59DVj41o+IhW9YNah/ZoO2UhwshwC/ir+XwBgj61d6x2ZBJPKx81c+7MBAhlwrQr/tdPFAkvgrTB+gP7FrxzllfbElOFtYb4oEh7HsluriEF4Z37PkL4M8ZyyovMu7KIORi7ZiMeZ9Rl4HNhRcPZc3LUJk8eW95cWuq3HtiRovaXHntPSfKa2RAY1Dw4OVx9S3ehOG2oRj9ILl1rzi6oN8I5THHg6e8c7wmC0xtXQRkm4VPe5pW/S7aTCnoy/SBO3osdr5pIY6G0G7MK7TFNmNGF3uh/3C+OFEaYeNrGjJYDuoAykAgZUJWACFceoTlmEfm5zCew/DACF7Xws2d2GXe8iMDDR0NIYtBT8gSfYl5IGSCu2cb939CvO99tTz7/LNef9MB+KFH6hX8yA9v8J53XKDK4M+46KPDcPqJy4d2Yej+g9/QtWG3fQOZZqC9mnSnKJ4Pm2EkMx4wnNAXedEtYW6rY/idlmHlIwKiN+/KbqScComD5InvPlEuXL4oo0rznebGufml8q63v1t9eFGpYdyxu8lXRTGckYVPdCNv1t39TW3heqg9kCtdyoOBCIT+RacweZBEJNYp/HkgHEOSMJ/6p86M7+jzwdu7zdgOWudoUx6ev7py3c/nLMzN+40gyqB83OOSHmXIsqvMfOL+ogIxPFd5L7jmcurDDitlgafO1q/iUTc5xZlTeDjy0tUrWrtu+JPox/2GEl5qsOt6Yih7A0p5LKfK7fRNRXGKU18fF5HvdRRdmgxd7bk/U84V1evuu+4vd2n9WlBb+9mFejFpvvrPtsD4vXL1cnn6xefLvOrz4F33+TkzyotXyjEuLEjhKTzmDOTmYuC5C+d9AfDAfQ+WU7LTlEHzBM/5SI+7bGrUNULlMb9uba0r30pZ0YXOXWfvKvfcdbfP2lfjma6Fo+N7+raw2RnoWC1kGop/Usbzxz7+sfKaBx4uv/iLv+CrQwROuqSFfxjPQJaXpD190CZAHxPHKEBXg2NglAcdqAYFh+XLuo7mbSHliIaErqeMEDgal3OZHNvw7W11KDqjSchT8/HrcOPiPBINn/U+TJYe7oTmlULLs9VJhg/TEz3Fg1eTDoaAaiBmYGPCIJ8nYw3AjBunnA4zQVca+ooXE/eZMHqSHgg/wgG9HgF07rDKRw4mLxvDg3T9Co/LK/aofzgWu7hIRLYEyk4+LdA7QNfW0wKjCfPIRNna2S/bmoBsTFWRLb+IXQtUYp1E/bh1RV/wLXRNittyu4pztnhXxjMOY5qHoda1EKzKkL545YrfLsLtpmOiPXV8qdxzz7my5FvJx8qpJU20Mq6ZbDc2t3R1fblcuPiirrQ3NMnGrtldZ0+XkydOeWK9cvmS3yMLuP8KJJ1+pTPvAtI2mp3cDtQDxelftFwAgOd9wQA46uWHorzDXbPBV77Ub72hQfxYPGqbSDZ0aX0rE3z8p3zOAjpyGg/OtKaHAJJIS/AJB+na/IwP+hCXOPxrfyPVhdEH6br6kUwY0DZoZUXwfu6bfsBO07Ta3A/9qr9wnt2TvfLTh5iY80FJjsvEYkI8dg9dC9GiD8+VBKQD5h33Lf3RFq6l0r2oslAgpHAeRwphoHsHU3wxiHd0cUQZyOV+JUd3Pqq8yEf/vzUxo/wKs/DK8J6dmi2Ly8vllBalOS1Ox2X8nVqYLA+fWyoPnjvhM+e8rWR5cd7zne/UIIX4IYTbT3/Zl0EDNyUPd1NC6OpIIzgC6K0GG/AxH8kXgG6QXwu3dOQLT/FngWbuwIhhnGxrnHgMC+d5JdveYfROGBxo/SR746lL7f/MJYpD0M8lCsuDhtvFCzKgfdZbCmaXi1255TlekTntO1rRN53L5eEBlEuaywe6MK0dRM4rHLe9n3n2e3W9GO4817ooH/pwuMPRN7LOAUmPY36ippne+UpzuKEF+EWyEVwTTgg9BZAWOohaEc44F3rcxeD94+gQ45Fy8en33JZfWFgo587cpZz0VhjAlEDPWxIELgrwekqQXcrnnn++bGxtq4vLYNSc9/Yf/4lyt4xxjqxiqLHLuMLr26RXdiS5kPRD08inMGzNX4BsOM7YcmQhLprifdBc4Gpou1zO2dJvmDvI6XySNc//s6tMWeD5SBpUvpBWmf7qr/7A0W8xGtk9Zrz5Q1q6OGM+oVzmQMBzFFOrPOYTeK5xB1awLLvEu87IKUMceXxnSz4GJxJTGmMHw55jg7zi9RRHHXWRjAFKGv3d+VwI6gndAPQhdEFbUCfWMD5bjnTMWWlAa+qMMbq9U66uXnP9zp45V04cX3bdeaMMbep1WcRRLsax2klGNzviqxvrfuvK2ZNatzQncSSU+tJu7gvutsiIfcWRkbggmJYO7lE/4ogmFyTsylMWdZIgLgvgAhybbGtrwxtfGPanlk9GX/vYJ3jPc1Rb/Kvf3xZLHMQtuAPIffe5Z8rHZTw/ct8D5Zd/+ZcONZ777BmApg6kEWjj0CKDh7TDwIEsAxjHs0UdTA84DB/Qy5F1OlAKOLnceeb2B5O6jQ/SmPjpCKJNvNMqMAjiQQAeDxKIJkTST1Xg7WXsATq3mek75Y/AwRq8MkhZur6hOMYzAxqDzPxjtXFfgQ5fI24kziAyD3fUfpHLyT+NSlzWC9fWiyhpqc8uzIKnv9sZz4x2G/vOE20YfKIsBk+8mzfK49dc+KkiBN9IwbDi9YR7qtjatvKCow6kVh4AEyh/TLJOlHN5qjeGDrpg4vHus/oExjPGwM4u/UQTrSYyJvtdhTeEW9vSJLSyVq7rKvnalatle33VZzBPnzxRzpxcLmeW5nQxV2SM7/i9tGdl+BBfuX61nD11oiwofv3a1XJNBjjtgrM+qk6Z8BS1nBjBQYN+uAMQuxXu4x4nUU+MONoS/ezssDuS8wqtIlrlg55+4wmZ3QyXR35r2ToJ/VY96x81GpN4BzUxo1PoJYc5SD7w0CNvjGGF+QFZ5xXKvHlzTwYE9WG3g50K9KxFRvHtHRmBe1C6JE/ELPIABjDx0AXnbakn5SnOPrCPU0gP1k30M7/NQn0O+aUCc0VPPq4hHm57rWWx6xKGsS/E5aZ0MRQfMKk7vvRdORY/LTXud7F4Rn1ZvFmMgBsaD9TVx6uEs/Esx0UAQvjcvOSlX/KbR3FUgO9MvOau4+XBM4taHMVXbRVGDoZNGDjBj3Y8Vni/Ll91W9bCK2mc7jP1XrTRO1oC8EO+BJomRKbtgo4o7QrviNOW6FL1Byc65s59OerOOU1e08WbLxhPod/o1yIwvXlXP8uxNFG4gfrQ7laRnMlcT6fyYxqM58V5HhCcEQ2vwtpSv7ipuC5g53j9ZRj5bn/nrAwF7rM1bGDejP+gM9Aqt8rW5ka5dPmCjAteMxZ9BYjx6J7t/L44Q1j5WbcYA7U/CtfiMZ4pKXmQluHkQ15vcogw87Z80geynAzXgGmIZ99zmL5Dv5SOSI9nUmInE0Ms+tZR75qekqEUc4oZmq1147IzPoRb5fKVK7roeKZsyviE18TCXHnzG95W7r/rbuVl/IbRxI4wR32Qxa/Bk35Z0zGschc0HXM1m2Qc1+HYk9tDNMzb+9V65jWoKzL0Ll29qDpNluWlZV10LnV1ZLMJqeNiCN0qn/4xwl+48JL7MOOI91PzATaSvdOrOpCRfKlnLkxfunShrKytypicKSdliNInJa11iH3G2KeeGPgAbcv3EC5evmTZMcqPL53wRQEXFHy3AeOe+pIvy+IOEkdO2Izh7pOPbigvdaIs2hX63AACx7jDEGWTh4v4pcXlcnLxuOsM3xkZs4wT1lwMYfSgf7fDFa1T6yqP45pL0l/KxPlodMl8xZoIHy5UmZNXpYdLK1e94cO7vZd0wY++2PhY0JikD7Kp4WOI4gXs7myV63x5ESN8ZlbtJb1rTPP6U85Uc4TRc2v/hUE6tH4do4PHQAlgkiIBfJxXc8eREE+/8Hz52Mc+Vh66597yS78k41kdKfNBk84TUM2n1UWc4on7oG0HWJaJn+mRj3BLT4foJ5bMX8EdsIkLMj186hOTb4TB2xuBlmeclQu9DEmNq84PjywuxuBQI7rTCG9DQWE6/f+3vf+A1mS77vvA0+nm7r6du1+OeA8PRCSYAGYIJCB5hpLMZc9wpCUNxyPK1giWOF6WKVmBGnOkJcuSx/KsUTJELZGyIihYVCAJECQRiUCCIEA85PceXuicbuzu293z//332VXnq/vdfg1ImrHo+t9bX52wzz777JN2nTpVRaXRyJI/Z1eqKpzbKTSA4KdIxOMYZmrU9P5t0AXIMTUd+qnOBi5ZlSnQE7nuhE7myjjDSceE6YGmMZ6Jz8MdT/XOOf2o1Tyq8eEJzkemmeSBTHFuEbrPwyG4pfpuwurO/cFqggjszg6Pweg6E8+cbP29fyZl9CGa5I8XSZQk4rhJLgNpXeMSxhd5urkST7JGbNIzvnKLti2f89OgxQDiVUzli9HM/nBuobGHFaOOB5IwrG+I1p91Vzh7o9nnyeoEL4FnsOHBTFkVGkgXyvGjbCeakeFUytLsrnJwcb48cup4OXF0uXzl2Wc0yF9QnliJtNd40ISBi1fhra3q6vsaHxbhjRpso9mqkwk9SbrLssnBsw9s4eK2NV+po02gizD+1C/UTuJWIaqhHqgDjCKdUWYLMiAcYsmjHFHnhC5bj6kxJhnDcOsvUsQ4IpGtUwZvVo39lhAdG2yrQXe6EMEw8Sey6z5X64J2Ii+vqfJXtZBZf3FrtY5vyob1OyYdS0v7UaJbGHi6oEJTIQ+GLl7uThCGhJRNbl6DtVd1xBZn+pHi3XZIoX/ahgLdBhiP96Fvyir54mtf4iUeOcbMqLJR3R4eWhMtbX6GsUjuNEb3KZ4LSPKhHITPSF7q9/r19frQoeqyxgNWgWTGU0j3GcM6igNjnj2EvBXhW7/lWzRZLVgfPAGP3NQF6TgHKo+KzCfjwyt5JSekKqm1Rv/2hQzjh+RlGxJ9lQvLDQ4ZIR5XqHgAPx1+gp+JXZMlZ+sVVDGoU8rMrW7GcsrGXQukUa7BR/Cv3HyACQOHW/CEbmxe8/YoVt9pIxhJfshNfOFtueugkGUFOCMUOXFJRxHgOttS39PVvG/Dx1gRuswx1Qe9JN2DAzrA2W22hvvOGDxqHEidEdbpr47HQVnjKg/9OAw4TGeXQPlkXunmANaFqHgmJe9SpWEJDfHpPnTosA3JYT6J5B9unwLyYEh9+ZmvdMbzPhlSr331N5Z7jh63XikPq6KsyKJbyy5eXCDSD2kjzEuE9XmEUZoGvvMnXAM7+cNzXcbieRmLZy+e8UddTh0/5S0X8IAeo9z8/K8fhdF+MUxfOHva7eee4yfLQRmZ5EO7hczzWqRAUNXZzXJ1ja18Z8plyY+u7jl2oszLuIyxmofJkZOL5VAO+VMutiW8qAsytmGcPHKiHDl4yHxZaXb96EiQBn48M3Pu0nmv5B86fKwc00UNFxHc8UJP1of7JGOd5CSva9wpvVJOa57Zs2em3HPynrK8GOMCW67ybWRuOUoLsImYx85dUF6afw4fPVGOqWxsnYi+oDayT+1DtJTL87yS8sAgBvd5Gc/zs3zb4JSNYLZxUcfUTqyeiziycrvnzg66v658Dy8f9eITb6W6fPWq9KGLKo2d5LXr59/zr25nQwgODq7uxNAfCiSjZ2U8/8J73lPuO3a8fP/3f7+s8n7Te9Jx9HkQ3bvBZHybV21U20C8DkXRdIb8W2Q4Z0TqycJTm96O6RPE34ki4vWnMw+9sf+Gp1ZzbxaTSe7j9F4hndsGCZDPV60a/BkQgcj4tXsaUs8tyKMNx78dbbo7l71F8qKx9+jT07lnNAj6CXwmVlqxGikGMJ2BNoNs3VlyeKCWm46G24fTBE0e6U80zk4uzpPuGJxxe4jGrbpIOgyJeFVOHYxwQ9vUDXXBwUUNID6BG0No1+19OnMBtKtsMHDKnXIHXfBzmM6U2/IonDqnAzPgZDk5yLM3njHwYq+cDTwGAA02/vSxDPvwx0opg4O3diiOAemaBjf2bV26cqnc3NzQYLpPA8LBsrwwq0FyUVf+c+XI0jzSezC6dPGCVwAAD5qcO3dexjMPa16T1CqZCsBKI6uP/mCF6nxW/Z6+j2GcK6TohnLQ1mgXqCLrAoWjB+saf6jJ+kA3+eYfdJS3Ew1OOmx4yOlD6eHDrT3y4H3ZvPbP78mWzDzg6C8wSj+stjBZoB8uOnzhosHXctgoE3N40Ufl90rxbl0MsrKq8lKNio1JYQu9Mhms+XWK3jKg9jOjMs5rkpzj/drcstfkgD54bys8meRu3cboDN3cRG6XSzLwdpRdDOryig8PsvD557k9GLkygOE/i+73Ws/0szkMW8VjnLGdYk4XKxi7fmCIFSHqhHpSHGNPvNZPvCkffcF1EkYAurUu9Ue9fOAjHyo/+l/8F+WoxvfNNU04qs+DBw/IKN5QZ79ZZncvaO7aV67JmGOy2a0x7/HHHyk/8LveVs689JInfLYuMUF+yzd9czmwtL+srlxWm6ecKj0V1gElBJBhMi7G+Fi5jwUJ0zBmWI9huHAwfnLQX6lvVu68olf7V7xtJi4KeRr/uRefKxfOXfBnvPkU/NzCnA1J7gKekmF1v4wdVgvz4gLByRtwgid9mPGeFTE+vkEsX3W7snLFEzG8eIcsRiCyRnr4MC60Y2mUPRE1UdsH6lA98X7hY8uH/K58xogcF33mEJnd1lmMXzYquvCqdx2c7a5xHougqWEAnpne4dIf8tjoEJKeAxpgWh3Q0I56fSVFuPNAL7TpjPcFNvXMBZ/qGrekKMePH3cc4wJwnj3LSbl7p3FRhhTv/sd49tcB1RZf+6rXl8MyFH27Xv0OXWFYrfKVX5395iX1GbZLbMqQ5EM9Rs0087Pc/McA0etEZy7E8z3TS7rAYtWZ8WtlbcUXbv7ct/qryyU+jFMshiADF3+Mq0eWD3prCOMZhqSfaRCPfXvU95U2xrTrMvzWyirbhWSEHjy4vxxV2VAEhh8LHvR/tsbwuXLS+4F08eQBSeYY7p4cVttamp1X/9ksl3TBQb9xHaj9syjGdsKb6l8bysfvMxevI+yJdrmKLhhleEr+2HMdFz7ShI1qwukPbCVb0NjIHmLexsSe4xXJGG1FaRRGX8dIp1zsv2Ylnu8VLKtM6BDdXtGcRj8zvWRkzENeZOQlA35gUHSsOnPHYlbyczFz8fIljf+SUX+7GStVBi62/V0JzRcY7Hs1ji7vXy6HdPFPm7946aINa+re408+MBigQQxa3A7IhvHcmZfKL7z3PeW4Bpff+fbfqYqeM/MEgmeH2AmT8f1gEuE7p92JbfKLjtUSRcVEGYdxfboWbdj22EDSwBs3b9sI4xlDIgYEJihPwN3An/lHA0se6IuJhTPYnqcGUv/mz7T6UkQTrGHVZ8uho9OLR2TiJwegSWSE0nZuUrT59m74Ur4YCEPXbis6aIA5qPTnWDUhmnNOBvwlXeoi6Covo8ovf5bN5RLybOOghjMA07uRTwHuqO6s+MXDdwlqh3cd1bSdnsjbrqZN31I5d2tQkKG2uiljTQYUcnGtHZM1vvgjfa5ccfBqKmJFhSP4Q1PLzJHGM4YyT4nnA2OsOvthKLltPG/Gq7F4RRavPsKIxshmJYVBi8mbVWNumTH4bmrgnpM6jmgQeuS+E+X+E/vLwzpfunheg+mm6GM/LAOftyTU+nB5pA+rRfLZ8NJf6Jn6VnzVTU74nAijPBmHfuEHuLDyxVX40JR5mZ/rgnqLOoLO78ZWubhIYOBk1ZgPqHB4RVk62NI56qDWK3WvvJkwOHijxG6vcijLKpNljNyVX/Rd8qYdkL8NaqXzQyzSCQPtllc9NOnJMIKM24XEUTR0tkeO3apob50Qj30zYbjO7r3lSZlXZvEZayZlVriYQLm4mdeZbRKMpzxBjp/bqEz685psmcSYnGKlmTJVGS09fy6R4yiXJ7DUt9oldDQ/gmjVvNLMnqoL3KR774d+pfzIH/7D/qgQbzjYr4lkl2RGB+wrXJNxc+O2yjG3WPbLsHnLm76jfPtrX1Ve8/B9Zf3aennvhz9UDs4uqd3fLkeU9onHHtPkJ+NbE3lm9bUg2kWUhzN1wJhBv6B9UQTXjQ7CvRihPkJ7iPja2/TDBeGXnn+2vP9XP1xeklF14OByefThh8s9ulC4pvTPnn6x3HvPPeVVj7yiHDt0JAwsQ/qlssNlTaJLZJuXsUV9wZ8vKl5ZvSojKD4TzS3zvX64kTJQV/BDGh1iR3lwUh92w9O/guOCjnbEQ8FXG+M5yqaUuDnXA2PbNGLh3BTWxdc0wOHyg+SnQOcbz2ogGIeJxa9P1/JIGuRPGtzEZZkS+PNgvsAITOBmvN5T31LCiincTpw44dv1k7win5AjwidkEuDx7Fef9XMh3ImYXZgv+3Vh99QrvsH71HkAlqSUm/bC1g0WDrhNzxiHGwONu3bwtE6E5G95dNC+pPKuXBxQeF7RnxcWdMZovSjD74UXXyg3lXR5+bCNNPo/4zWy7NVFJ8Yxsu3dxyLLlo1B3hbB1rxZGbgYumyVQG62CDHOMU6Qhi+C0k8wPtkm8cJLL1gWXtW6rLzgfU0GMmEsImG3oHe2YPDxK/YcPy/77uLly7Jl5nwHiS0gGNtxd5ILOY1HMu75kiZ3V9j+wIN8Z8+fL1u3b8qgZovKQel/l+ce2iL6hJ6LAt+RlADk9dKZ0+XSKnnJgJcxzuo8iz/cSfLdMpUrX5NKuZCD53JeOnvG4z4X5kcPH/b4flVGLnMfdNQhMrrdKK915YWM56T/3bv3hTG+tOgH4zloK9xp5Ou8i+rLpKdOVtdW/SYOLjK4yLbxTAOIxkj3UqPAqUxc8bVxgNbPmav+58+dLr/wi+8tx5YOlLd9/9t85dKn6BtXYsgzEflzZlKNhilfF26BKqAhDlnhBU3SJe82H5QR7qTj3Hf6Nv0QbXhLMY0euai4mVm+dnYgGr0aFCs9VKJXnzxhxyCMXJN8wh0DvGQL8SqQsTrlTtlbRDw/fdlAn0fE2bVN/kn+3WkinzbN9vyB82Vbjpjh7nSsPwZrT2jN4deyqR351pUMD+iZ3H2I3oMChpBovQJJvOiho4GjU3Teiax8OUhHGrV6SarJVp03boVjsGB4YPSG0eE864BFPfnqXB3GK43uEzK8LBOc+pKTDw+T/MN3f7icWVdHxeixobO3LGgemFc7WJQBxKuQODB8eBI6Xu0lTpabFT9kCM65+s5a6y0ZBAzSbNVgVY+rdj9EKL8fQmSrgQ6MZN5na+NZAwrGM/uiGRjZj4y+/AYPDaIMsDd0hX1DA4iv5rmFeWOjfPcbnixvfNXDmlxekmwSSzqwXtAhVeqSc6YKVL/I7AA0FG5abRgFqEv6wo+beq7lArT74BQwHzIlTHmyV5A93TdUBj5e43JyQaDyU1YVweWyfHKz8mwW6mfIAx8kYm062zl71r0HlosMTYRbSotRzWC8R2PWDCvFGmDjM+eaMGkfpFM+NrZpmwqAL2aBpVYdMkGxcjK/VxOjJrhFT3R73A78Tmy1iQXVPW2BwZsJj8mJrSzEs7+Pj9owMcc4EcYwcqMlqc16Y9AHElty0FZpM5LF4VFmKdpnGy2EE+QE0pW81ElE2adg0SqOC1hH6IjxFzdZ7Cqf/Nxnyn/yR/7TsufWvnLPvSfLPi5CpBP2XN+c1cUAdGpDexaWy+5Dx8rrX/+68tonHi3f+YbX+qMhn/7S58tnnv5cWZzhNVZsZ9ny66Fe/5rXuvm7LdU6CkTeyJbBiNOR3FafreOmJPfKHYYNr/zq344S7SzHWYwH+g3l8jgjOQBG0unz58qvf+Y3y6c/+1nV2Wz5xte+rjx88l5/ROiTX/hsWVR9verhx/22AWWsVMHDAoWoOkkS8Xb+hCGrKi72UqrPSR7qnAcr9+7RhRYy3A7j33OdKzEK2WnC/KP/4I6soOF/dzl55Jj6bzzYxnY/9zcdPiud69j/EZ5jF0g//LOugcPVuZxabpo5vnz2hPSmpy/DPP3NmbgJUA79Oz3uCtzpZxzGQGHsBdBiRGLc0QlsWKtPksXDDz1kutBd5jWZZwZ38TpRN7/+G78uA26D5lvmDyyWo8vHyoP3PeBFLt9BI3/FoQdvgxMtq8bUFwf9l3Est7VFvlEOfCkT2Xphhgssj+tQRTwO+PMw3gUZb+dkxPHw2vEjx8tBGabQYQgyvmKM8vacuHu92/XMl+9ekJHJ6u4hGdzHj8QHv7i7Qt7QYzz7S8ZkLD6soJ+/dElt/YwN0JPHTvkd7dyNwQBFLBYJWNxzXkrDg73s8T1z8WxZXVkty7p4PHaYt5zsNr8txVM+b+UiP+YL/bHwckkGLQY3eZ86ccrvUOZZB782VjTMrzMyxnldIHqiqa2urZQLF86XK+sr6mvHyvFjJzU27vHqNvMeYyMLDIyZMUbFij4PDZ67dNHj9akTJ8thGfh8oIvX3tGGKY+fw1L/850j6WhNeVz2w4ZrZb8M5xOHj0uHe7yoxAdSqDL2pu9WX9WQ7rrnIpztZlclJxc7J4+cjG0b6DjQN+hoGDsjGslt7695zy+/rxyaWyhvf9vb/A5d10YFNC3w93kEstENwxPTwreHpT/zo+nEwJy0KcswbfqHZzBJ2afPYgWtDvlpdCiaxoTxzJcGuUoKA1qVobjYr0dnS86cs+ykjwEEtHLcDVodDvWeaHneSedfL+DJu2a57c7qDw+XUO7Mh04XRmAMTtdZlbl1Q1eiS2VG+tKsLMMxBncP5jq47X7tmuhu8DL5G+IZK6r75nX1rPY2o0aeEyL5UHLeXbyhzrHhz9iq88mgmdt/xO/F9OeaMXLU4dx5a0dkcMK/KJ6sIHmQluy0JU8XqdM6IAKuSP+bd763vP8LK+XSjT1ljclna7Pc2tRkLpn379os87c2y8LM7XJgQVeymg94bdyBg/vL4WP36DhW7jl2WO0DI02DkWRiBWCvjDHfqVCbUob+x/D1dgOMZ03K13TGsLzOXmedr13Hr3LL0OTWE5M3tDG50l/jgsI6lQ7Ryxa3Da+tlh9867eUuV2xpYFVam9LkK6pL7cTyeEqlBzUJ0AdhNVgw/pXBION/Tq4yPF+frZS2DDmodhYOWa/MROVz3XFfEvMmOB23fLIFZMAnGrf8F5dGZAM1tQFxgRp1NtFzjt/RYMBzAQiHfqBMvYA0wd1sMcYw3dPiCjjBl4l9g4rij3CbEthlYnV4NkZLohlCGMMK/2sB2NWeOZkGM/YMMboZnWDwX1WI270ew3cyiuMOHJQKahPxK5jE7pCj9axtUWcCQQEjLHCXgfrB2OLfwyvhCuHMPhBzRH+oKU/9XG45XHbz/ZBW0NWs9KBfHtl2H/smS/r4nBDE+q18vP/9GfKZz/5G3446P/6jj9Svu11byhL80vez0y74N3GbFV47J57yxLGhnheUh/8xQ98oNxS++RVY/D+nje9uezfz+uoJo3ndFOnbXiPfoxkhXlT/YzJmlUh3yGh3aloNpKVnq5Km+cCPbcSwVWxpmWFkafvn/7qs+XLz32lvObxJ8ojJ+/zSvmvyXhWivLUQ494JcxjgXRGPxUjy8Cvdam6oq90K+CEoFf0rXSsOrPKxmv1PB76jTViV/lYaB/OwnXhdi83ZSAmKcHy8kGNM9GHab0utw4u9mhblsF1HcCF30eNg8ZGtOBxED2p/2EsJ8xD5aNEziMBH84ue+VtZYQfELatDmn/Fa4LDunDuqm0pMN4Zt5EV5wZi/fpAuxRGc9BlnzIr80jykiwJdEPbforz3zJr/fjGRG2VS4t7i+nTt1Tlvfvt+EHb4xVLlxJzziIkbjCnnWNuwe8j72UFbU3VnfZOwtSf8D5CvGehtpr9c/dRs9n0mv0wToOS9cAe4EVTu5axUsDttR+GRtKWV3nC3lsl5Px7ovumbLJ+Kn0XKDzAR70wR1Pv6ZSB4sEKzIC6Q/Sni88WLVm2wkLR7xyblbt0BeV4hP1wHuRN72lgXr2VhKlY1zmgpd95uzlZ1yHDo1TL5SFi1fGaz88qTQMd7wJirqLFe5YJd64tq4wGeg6WMzgzhSLT9kOuMuKnni7B1tAuKjnwUcufNiGRtPh3c1sP2FPuVegdbBYRB0eXl72hRDbTUhHbXiuUv0xv+fXZ1kYo61zx5bXFPJAIGRcmCBnji9s46B/RavfVebmeQ+05kT5jh5cDuOZSkf4ROseoqWlE3Ll/ksf+JWyoInq7W9/+4TxnI2pxTAvcKf8dorbHh4TURgb4XfLbXAnXtPiHF7dIGmyXOlvzxxUDq+qiy/VheGMseaVUmopqOs5eTGYxoDf03ztGMoGptUDaGm+FkyrwwRxdD6uzq/fYMKNWyeUiTQMDFydYthe0pXwhS98suxbPVMefvT1Zc99j5ayeFCDDXUZEwCDBEb22oqMYNHt2jhbtjYul1V18oUTbygHjj1Q5tXZkn+CJ9Ivnb9QvvyrP1suP/+Fsk+G86lv+I5y76OvLEd4mbrqhi8FYdwwDTBI8pCIMvb+LR74ZKDyg2Kexnodos7MCvdf+ulfLu/+jXPlvIyDG9cVcIMvm7E94nKZ31or+2RE77m1IeNUupFhvfvWNQ1Ei+WBx54q3/qGbyjf8Zp7y6lDM+Ujv/l8edfHTyu3m+X+ZQ0e0iHvdGYXMFfhM3NcRWuA1IG/u6OhNk/ZGayvS2cMQAw4DPo89GbjUIeFrTLbOK40t1QfR+ZulweOL5XlpXhq+dzZi+LLyqwmFJWVV6uxskm5CYcnk0GslMcqG8a2gjwZrq+tx8SDMax4DOXYY4wxw+QddGpJkigO+FKO3eLtyZxyYAjojPhKZreNYE0a+zThMnhi4PltC9YBKzXwlbhMQLiUeEGF2LeLrRI8kzDnuwQLSs+bK7zyRD8VvexkrybzRTj4xIQat/5wIyMXwMT5gkKH257LEHA7jH/9xN0oghCFM/SUfxoot2V2PC40JKHMj34Rk7DzM08I5XMGYRTVpJEZ8fy7PymOOuPPblb5dTFbL5aQE9lyZRUWSxrH7jt1r3XGavB//d/9xfJP3/3ucmpxqfw//tL/s3zzU6/xanSOCc5bOmFyiosGsWLCVR7//U+9szx+6n5PfG987evLgw884CK47eJQOTvjPQqHYwJdPjozuV67vlHOnj3jPZsY02ngkZp6Y4KHZxhiMiJUft4swPumzV68aJs8VPTc2ZdsWJw6eMR6+cILz4rHbvWLe7zPG53zkCh5VyERyH4vFtDWMQAkFyQYGmSBPtHfzJwMRMxxyljrFD7mVxH1GL0C0N4zqwQ0GDNcxLFaxqfY3W7o+/StqjfrquMUdU5sbsNAV0FTRdGfx27Jn3E2tJXOHPDrSHeeOzdMarsaIsplhzOzr4ax6uv6qX7SM/ZSf+iOeMaKQ4ePl/tP3qsS0P4DkVf68Ef99+DBzfXy8V/7uA0oYhd5c4WMs/vvfUD1Gen9gLPGEeZuZKX8LPLwarN1GWdcCHLRf026Yd8yzwtkW0MGxoEoNj/RhqM40TedCwRVXnQVCxJx0Pfg4zqERmeM3bOXLpQXTr9QFjH2jxzztokYD2/GnW3JoVTBXzxpc7SJF8+85AtDXuPG1g4u6rkgQKeMd8D52RXj+2Vd5JJu797ZcpTPn6vvUwQurv3QpOooF196HV0rZ86dLRdXr5SlpQPl3qMnNbfNqx9s2VidkREOmPcpG+nionfD79xm4YQ3e3BxykUEFwqsZqdhjvEO6DHML5evXi5nLp9XufeVY0eOl0MymOHLXcnYziN5lYYxjbwA9sZ5LrA1RizoQv+48poXLXvD6d/okWZA2Qx54Lm6uuatNSzMLEmHJw4d8tuHGGtY5Nr1c7/wL5sHBntMC0u4sSieDM6dP1/e/6EP6PpmV3nb296uSl7sKiQa9iQy7RA75Xen8EletZHWLCN8siMlbZ+ml6cNA/YlvZ3b0wyRKzd0wGVVaveZZybeCePZHM2HimILSfFtPCav7Xz//4WdyvlyIJ2v3K+t+gMRMXHFxEw4HWadT8yefrGsPP3JcujKs+XeJ7653Hr4leXm/kMynnkCNgZvOiG3bjauXijXrj5bbq0+JyP6fDl/cbUcvO/bytEHv6Es7D/oQaGTVem4NX/u7Ony+V/4qXL58x8ruw/dX+77lu8vDzz1Tf5E9zz73DC+lJdvyahD8DlvOhAv4WeyjAGcwTSMnV4VYRQABsG//jMfLn//Qy+UFza4DSYDkcnnxmpZkcE/d329zLKv7PaGjbf5PTfLoYXdfkjllU8+Wn7gO19bjh2ck7xXy//7X3++/MznNopscBkc18vhPTfKqYXZcmBuX1ncu6vMqqOv8tYLGdTsu2LLC9tSyu0tTwJ7NFixv5ZVWd6x7NUrye73jCIs7QyXzpiXfuOB+ghGFVs64McAj7HDHj0MS25n8aEVth/sVTreGc2AwwSL4R3bTWIPbLzDWXlpQGelz13RihN/x9MfoWfsIH/0p0FYx23qTxfg1CP7irllxl0ILhC8gkzfUb4G9JJx765YoZElXObVxzAm5nWBMcdqMLfI1d64yOBRzj2i3eX8o03bAJVM4mQ5CeOwcay8Yr9zTIJ+v6/+3IYtftARRvthJYrdDDaSaxobopLXbsKgdVzk0+entq6y4AZhQDA2UH+2RZwXyP5IOZAZWk+0HdCpDhJVfjnBo2zi8MOb+qCdZn+08Sx5kSeM55BrQcbkI088WQ4sHHD4f/3O/7H87D94V1mSAfxjP/Hj5a1v/DaFS76aZUjDb5SDsY12QT/+yz/9N8vDh055L+ejDz1cvlEGNAg9Q2tvRe9B7mlgEl7fWCnnzp3zxEh5oHUdwk980RFjrw0wzVLXblwraxur8VVNlZl80SbPEbAXkrsSSzJ0+SjQpbVVt6EDC0t+E4T1Yv5h6CRCn6wCc+emrjuKry8S5WbFmws9ZMB4jjpGxxMFpps4XbRIAqJ+CSE8tYubd9pyy/7Klcu+i2R5qFtV967d1LP8kHOqsiIn/LiAcLsQDWHE0kJNrnj6RhpJwTfaDogwXH0YwO1XrNXmthOQPcoiqDPR3103Cgu9RB6uM5UR45CLDsaJB+5/rBzev99y7oReJngh683yqd/8pA08LhrmFha8tZTtGvvnF2XU8a5l2orksPEsw00ywQUdeK6S0b2p+YR5jItozqzugqRF5iwbOXuskgO95riAHq1X6TfqOto9dKSiJjzvKT1b3VhRPe8v710pB2TIHj981A+8sXBEvdHvhtsPWbRiHzAfUlGE5jre0sFCDG8Q2rA8LOY5T8uLzmIL09UVtiVc9X7e45oDWV3HqKZNe1xu2j1pcbOVgQfR12X0Hjp4uJyUQcviDl+wzXTUHbQpIzpYW1uJdytLkCNHT9SH8m6W9bU1iV3H1yqblGmjlS1al1SuVfXf2X0L5ZQu6hcX1Fe9/XADoWoeNELpW6BeuIi4tHJFdXbdFwV8vZBxfEV6pd9TFtqZ60LgzIUSxvPK+orKsK8c10XB8qED5aYMc/RLn5vYtkHBkkEi/am0Ic5fOF8++OEPacK9Wd72/W+PjdQNj0yXZ+I4Wv9OSHmGNJn+TmnBtHSgTdvSdGH+FV11RTCVgczRCOzUiTQNCxNjMPOeZ64SMZy919YGJA2wnwhBnzYm0laef5/B7Y6NzVVv+McQSeOWjsNDXiu6grxy+nS5/vwXytGrZ8vyI0+WW/c+Vm5qkt5ioBHQkY1wTWqrMp6vX/2qjOevlPXLp8vZ86vl0L3fWk4++vqypI7HFocE+WBwYzx/4YP/olz58idLWTxeTr3mTeWBJ19XTp48qQF0qVvdoINxKyq/LMXVbHzkJlY2NcTDNZgLvtip4Mn/f/zeXyv/w899sXxllX3IGgBVxts3Nsr61Ytl95YGrK3NMiMDd2bvrXJ87lY5Mb+r3Ht4udzavV5+4Hu/vVxcWSu/9vxq+fufZ3DS4MlqvQzgefWpPbeuKb2uqtXg+BQ3A4wnN4Xdvqk4GdmeMTnk9odJJB97tdiPyhYHthjMeCVVgy0TElsOMCrVJhnj82E2VlPZix1v0mDFTgyYhGns4uu3FMho8uSrMG/PYTK4qXqlrpjEb+3yfmJriLbOoOT614EuMYSVF8MbR6wY6383kxJvjtBAJr/3sistD9jNWn62Q4gGt2Rkh91u9v6y2q2BjpVEPkEdX96rsqku8dPmGC25dc7qBn1Sio5+TLuUTLG1IyYI9OS+Wic9X4TYEEZQuWtfZfLK/ionZpF58DaEvBCmfXGxAT8bXzUt+ZPWk6yUhTsOaMKoMWfCRMPFQtJhGALaLZc/wcucTYeb1UjiSRSGlM7Q6Y9wDgxabt1636Mugtjjnxe6plXb3qsJ9LEnX1lOHDkh+feWv/ZPf7r8nb/5t8q+61vlB/7A7yv/5f/hD5bds+gzZJoGykJef+2f/J1ycNdcObi07D3E3/ud32V5Uoecc1yMCTAQYdCFHxDEFi72L16UgcEKIcWkbtlPyUXNLfURxhomTdWQ2yB91yvtahNMyFafOdJudcFiidSWuThFf7QB8tVPTv6W1zKFTrONUUZ0nXVoQ0ncWKXyaxvRk8eSKGuUG1oAvyhg5IHLGVd35Jcg7D6NYywSsK866xQaRPNdBvqrwxxa4+Lw6rPkc1+RTlrdkwbZg0+cuahOXiD4cK788bhHJyYNrUS6/cyR+gRjLO0t9UEaFjPCeFZfle5m1QZpm6/QHMHceie0eWJIfv4LT5fnX/yqwqV5XVQvzi+VY8eOlQfuvc9jBm/RoIzOn7zUdliJVIB5Uac8hM3cwJi3X/aNL5IUzkNvjBW+IBGPzDcv3Ox3/UU98uDbZRlxp8+cdrtY0oXpof0Hvf2C1V10fp3xTNSMLbQ32jRjB2/Rifcf3yznLpwrL50/Y/5LC+Jx8JDHbBZU3G41f6BTdIgBzAJEvI6T/c1xUcx++asyHikjz2EcPLDs8RU/YxbbaJhH2DKJ8vS/DdBmW2F8ZUWbN87gZ0xhnoJHrXElCJ1mOs6Mf6ThooTVY/qqx76q/5pSfUz5KJz6IIC5gl0OaJm8SBuXHSFXHvqxbunz6JH3ZFNv5M82DfNrkOmIp/1Y/9IfDyMu6KKaZ4rWlM7G804rz4ksxE40Fy5eKB/61Q/LWLhRvu+tb/N+0pbWBXgZDOlb/075Zvg02fDfSeaMT3d7Brj8Ciu5mJD8NCl7o9Qg/RCBrrbCgJoiqw6MkjSebaDJeKZBekLWAfr8fRKUUx1EfjuA257sU2agYUJK45nGyoTNHsW1y5fLlq4+FzfXysLy4aLL63JrdlFGZQy8HB68NAGur+lqb+1cubl+sWxqwry6slkWDz9UDp94sCzpyhr+CfLhlhvv9Xzxuc+XzSsXyq4ZDRCHjpcjx+/xLSK/jL0azykXBjS1wh0D6hxDi9t5dPqd6oXw93z06fIT7/pM+crVrbIm43lDnW6XjusaKMvWukrPYHazLPFA2Y2r5ejezfLcC8+Wjdv7ytLiXFk48lCZOfqIyq0JVkY2g+ZuGcrzrKxKB7tuX9d5s+yTsbhHvGZ2xzYO9uBiWM7tldEgi9OGISvUCqet5koietQv45tkQWgNRiqoW7DimGjZa8zWC3/emMFGZyYVdQRPzgy+mxt8OWvL++QY/FkhVgYyDDS5sZeT7ROSiwFa9qP5+93Cypg7UzYmFY8xj9yL82EQ89AefYbtEuiTNZhbGuj5+uG1jTXVd+yN5/VoHrjUfpCBV7xRnhnpxHsVXUbyCWNdmXryZYJj4vHDovhlqCsjUSs9eWLQKzwM9pAh2hP1ruGZf4VjWLq9KIY2nfp1+YgjX/VvJXc4tBzJk4sU4L23hCMreYgPgAY/AzfjCz4zszvSqrr4tRvZeGWVt0hQdpWLiSeOmADIO7bJRH9SyZzWk8PN6+5bGJgYyrQZVvIZo8gBA4B6vueBh8oTjz8l3e0rf/dDP1f+2p/5ibIhuvte8Uj5R3/pf/AK3p0RK2I/9XM/Uy6+dK48et/Dqo995W1veat0EPXWGl6W1WEpM/WAHnRWMG6n0AUSK848/EN/t45tdM3SgnzRzX7oq6tXnM+cjASMAowzjMHQOuoN3jdo7wrnQpG8nSeaJazKAtAv+uOAF/rHbVmpE8pkGoWLN21xVm2cV1+l8QySP4i0djbo2wX5x9Hj+NGjvtDEuEMXNmJEYtloAzaeQ27LLuX1ZQjj3jQub4SBLFumw+0BQ8iwdJOhL86sn74OW9mTHtAeAe17j4ymuFCN/pG05GfjWW3ED9VKd8y/j6jdEB/6mI6Iv6263yi/9dnP2D7B6PKe84UF3/F79KFH3c4xZllZpm2mjFzkzM7yMSnVlbLxWCgatnywAs2dCPotcweys80AQzrm9hwPYgwEcHXtqUyb1/gS7Nly+uwZv6Hn1Il7yolDRzxGMV9igNOe4BHbxRg1Qy/kCTfeLHT56sXy1dMv+gKId0bz9T/ibXiqLjyuKG0+c0E616FdMjZv8Lq71fKieJDf8aMn/Jlq3mjCfB1Gb1BnOtDWI4h2Lpqqc/oYyLbjzPxT66ueoo6irglyOrndl/hTGVzHOrd50k3xM4ySN2Mt9ePFKsUrV8e3B2DMwB3b7KKOuMDgQgOSjOvLivzVqXyoA+YtZCU/9xvS5J7nxLBhdoUchAMaBE9VfvTjHy1balhvfev3lUVZ6Jmm5bsTkjaR+WSe0/IFLR2YRnensOTf5pN+KpE3HHALb0EG8GEZdrz8nsbMxnuW+/mYxG25xVHpzLLjwYR5+LCMZ6XxU8QynrNTeVIXernDnZ3v3ybIwaJ1jn8T9HUEpLU7sqRB37gZT+V64IVYJxoegxXvr+TzpLc1GBRN4rMqv0aMcnPPjPTetx/ovddM7euGJvmtm/Fxjq0bkkANenHhQOGLPzlYoX9AWr95YmNdaZgoGazr2zBsGMfKRtRLpCUN6Rm4vJ8MI5QBjHvyOwD6X3v6ufJjP/Xx8rnL18vK5u1ybYtJVZ2Md0LK8OVVZAc0cc7sulUur25I9stlhrdJqMwnlhbK6x97VANdkSGpQXnPzbK4h6eEb5fFGbZqxMowH76YER8MSxuhjAjKQ5rCvlUZI1wn2YwaWMSQoYBaQiO0aQw2r8YqTXzmW8byzbjVnG+48CoKrNG/EmJMX7+1m23c7g/kLzblpmgxrVhlYc0FffIg5LwE5hVr7CnngTt0Kfs0Xtl2m4FOkwQPfmqg51bo+sqKL0bpT+sykleuxSvg9kouDAOMQ80E1jPGnQdq5YexzKusmMAYEPGzOsHE4W0W0oW3XugPGZS569u3XemDKovLAzPReAVcaWgL2Q5wU/dcqHjlmZyroeuLE8djONN3degPPWQbYhwgzvkLGM0Y2dSK964jq/SK8Qwvr6opC/L321ikWOipL2BRQwoN9LG6BM8YzOM2LhNATARKI/70Q8crDXwZsz3ZyI0u6SNcjPgLg6ofb0MRX/ogefmho/mF8i3f8u3e7vSxz/5m+UM/8iPl5uxMeejQcvmf/vrfLMeWj7vM8JwO+vFWec/H318+9MEPlze99ptl3Fwr3/eWt6i9zCvvLSgqbSB41XJXWaxv/0UdMBZzK3plVRfpGkeYeGmXlAsDgYu+FbWt9fWr1sviwv7C1/5CVrUVsYdnZBNvzvEKInm7rwm0+yqLdau0OXlyTiMVEGfdyWv9ip52Rh1iDPLQE22NuChTj5CpD+/deUAT+RAnjx/SPCrDiVVE6on8kImO6y+AQlcNEBvRtCTCgonjXQbkrAhaDBhogx53vEM9eImqnqEPmt4/KXf4Iy7Co+7cZ9RXvEqrwxedbreR99B4PnHyXpX1sNNCH/kF38gLhBx8ffHpz33Wq8pgrwxiPmCz/8CB8ugDDxc+PU9789gnwxg60rlNSI59MzKeqa/a1+kvNqDVV9hW4LfmKH59c82vSWPRBRHCaA75GIsJjPYRbQqDDWP9htote29PHDuhNrngN4CweioJlI4H/Oqdv9rendb1pzFa6W1/8KpR2Sanjp0sS5rPeHCWT2mTJ+ONH5RGjuDgsuHggVDmZLYoXtZFJXcDT8h45quCvD6St9Z4C57qwPo0R2Au9nfoPAoX/6CgbtAFZZejqytHVl6BCG14ig61BbnSJQUBOGtiabTzUD4ibSA7JJBpTSVnyOIg30GtLh3Irl+qugZThyFDgHGChz4D0b6RafC2DRJF5DS04amQi5culV/75K+VzbX18tbf8TvKoiqUSs/4PIPMdBrauBiAtssxTa5pdIlp4TuHiY/+2G/LE7k0Vm4LsJn94PJBr+YxgPi1YepsdKJr11aUlqRMoil7TPLc9mf/t40wOoImYcoVHYxEUd6Un8OTg+N6ZLxO+Kq7LzNueXDYTSPhQQNWZFhVEksbGAxSDFDIRlp3K99ejnxlm/mMXDYWzR/eCpMzpcpgQhzGD8aKB8WkoulKFg1O7I3VKOVBJAZqDVty04Hxc3AL1eVggFZLpW3L5Q7MwUM43s+oCPxZTs65skeHskT6p7EjqA0FHdQJQZQfWurDZa5p040u2PtEPEe+eB19pN6HwFj78guny4/+zQ+V3zx/o5y9zpssRKcyyUKU7m+VgzKcN1WG9Y16KwtpkF2y/cE3Hi8PnZBBd/uG9zmzRSPLCJ1XAyUbpeMBR+QBvurXmb3FlD1eB1d1jK6VH8YhotDmGNqgV6WLRjpFn6JjxZmPrzA5bF7j4zxcmLD946YmLuqefFmN4fOrc2UfZ12sLHAxoPbDYIchzwdC2ErCxQoPg67LoFm9clVlVjuUYcNt9etyc2gWUb8II5JiRgmsFYHy6pDsyhrhpUPVkTzWg8rLX1dvKts+Ge3UvbcsKAxDOOvTfETPLUXqFAOacJjTptwv84JWhYGnV2/gbaMYOTCQMYZxq62RTw0DvsUpOD/li6ysrLqv6Q86wrL+oKPMzkP01Bl1ZONXfxgW0R/QELdfc0XZ2Ti9/hUfd2asF7kJhyfysYJEeNLnyiwgDR9ioPx+wp69vo6pfPXjtqQDuVbVjrcU9z3f9p1l+fiJ8oO/7//EEl05oTbwN3/y75aHTj3o1HcChu7nnvlC+Vv/8KfK/+7b3uKPL3znm99s4085uXwBZKBdUJ4aVMMAesTvsqutsiLIh2owPlY3ZSjLEOHpfg0lXhHEuF5bYztWfJRhv4wW9OLxQkRuOeJJu8eI92qU6j+y68cbFMQZvy9M9B+tNgCPlNH0QrQTtV/pinnAdaM2NjlW9sh0yWeINhwX7eL+U/fW8oXx7G0W+vMqnvixwp5yx9AT/cd/NZwVTMaPVv4Yl2P8jLqJNhGoOhE4t+4h4Ek453Szh5Q95NkXOGhnLlTNk3i/Bo3XPM4tlgcffEQX49HPAuRFWhfJfrbqPfPMl/y+YL/FQfxZcfZn0/cvl4ceeMBvrPDYqTLRJv06QRmNHjeVL7IgH3cv/NpK8UBm+gx9iA+sYAzTpy/rgv+MDHX2P7uMSFFVEJpEKgV0HvmkQtom2y34ih9z53nxYa5O/XkhiGSW0wkdDvBbh5KLxTnuoiLPpUvnPedD2fORvpWXs08WiiPaizsqrz/A4tXvPd6/zIEe3FRqIs+niVoWTg7WTxftOMY2AmsfIlIO9xnq2LLlwfiIPNGuQof8BfBnWTBeUw6WjLItkd4PYkqPsCG8hWmcP5EKkBtTDacN6gGcXuFtTJdX5Z0yeduGXcIw4xbDuGTAe/Z+4zd/o6yvrJa3fO/32ngWcRffIoVoBUlsE2xKfKYfYkgL2rBp8WBbuPx+OwGraupAvHHh8KFDXh3hqpis/QCBGilXq8vL+2VAMEmnkUXH08FZfsI8KfoKFvkjbCeQPvkkhjLSCNhPjBZ8qMWwcggVe3tWZKRgPPMy9c3rsYmefag0U1JguNLIfEWsAjFoAF5oTlZ+WluDynUGYfl3Sx/kQWqm4k77yImxoUSzNkCY/LlICIMgVupkWMjNrS7vJ1UYg9m8Bib2LMGXZopxGwMGE2IYf9KU5UMm3quIO+oerj2yPQRt374yDG2zkskTt1mO1DFnZCVvBkMO3+bnrInJt2qQm4uJnSA+5y9eLu/4//xS+fhLN8pLG1vlmnS2W/W0KONiXgJc3bzpOrq1mw6sAOv0ZpnR+ZGl2+W77t9bXnEc2WLS8K1M5FLeXlHSwM1o5q0K4ouOrBelJxVfcGMLA7wV1E0EtFFu863JaEcHGNReQaZOVEYMWLZPzM7yonsmKb5Gx/4zaZ/VwFvsJY5Vf95esnblsi6SV8vq1VWvfqxu8j5pXne3Lhm5Zcg+UpUCvap++dIdYd3Fh6QlXNWt8uuiTnReodE/dR6TBcamwmv9gCDBHyurbgUaAeljjoeP6NEJPHxhRXodyll12l8wcY72KV6iY4IVSxJ6P7gNzhruvqf/XJbAi9yshmUbAmmQ42N7CO9ZRU7ucuSqpG+fqiBuW9IBxB0PeFo+5BKfGq5f86Y+uTipwkiLal/iRzvxilTVHe0V+Wn3Nn7yzMUS9U/fFgtkM3/phUnbryy8EcaT60CisoLuD9FsXi9XNaacu3LFD3aurWyWD3/ik7rQU7/ad7P8nb/9t8sbH/8GlzHla5H9kYu1l06/WP7k3/jvyh96639YzmneeN2rX1MevI+3J8QYZF1MnH0SwmFetHnJ77tRansYDCx20D55kIry8jli7hrRT+LiYFVj4WZZnN9fDiwsqg7irRsYz6Fn+gwP/HGnjO1KjIE6yI/yNEVy25IM1pXqM95HHUeCdCD0zLamWa86U6/AtFRELdfdos0D0L7vOXlKvGJlNPs97YH+ZOMAeXVEeLgV4TaUctrQVlqjtle3OYdBFwYt6HgM3KB1g/S3cttwdv9hZTXioh/gEUHNl4ULtrrwsODygUPlwQceRpQGoUvG0dW1K+W5554tZ3koUP2EeuFCdZ/Sw+P4sePe3uA7Tp2MlIk65w4c78MP3bmc9CXR8oEijGj07D23ouFuHeMq8wl7j/lYCRcuPGSdvFm0oK+7/BxttUGieJ4N2y/DlTsEfEiHPghsCOpAL2o9Qe6YQPgZR/aVxYWlsjQ/7wvDq+IRRnzUM2k4Qw+Ch37hL/BLLBcoB/Yf8KIRF5580tp3XyoNSTA2E2l4RvOtZayIekZu6Gj7Du1oXMe47eWHOpSsos0Qr/DKQYy3zjotNDpVxKyus+JUYw5xVrVfGjVPp1YQXqJag5m5IdGVQ2e/pQleEdLHCfDvypPGszMlMDOfgk4wIRlcuXq1fOrTnyprV1fK93z3d08Yz21GL4ekzTMNtk2ZebcygEwzxE70LYY0VNbmdTouDXOxLB9cLktLGmxV6dzWxCjFAGE1A+mW9y96ssS4YtJDZo0EngS96iS/jUgajVBzk98Ox9vpjhbxngz1x2DGQEBnZmDPwYxVb8qMLEwgrI6zD5vOjszIwCDBGLjJ7XHxmNWAtbq57smW90lCyxPOTCC+ZSVi9oCxesMq3CwfNFAZmOg9qNQOuaXBhg5KaRigmAyQlRegIzcrxBiOXknWH5OXIsp1DRDEH5jnxfSHyoKMNGQxT8lHvh6QNAFwW4oB4L577vcEDtATtC1cZw6ryhTIM/6btqczr7g5f/FcuXr5Uui8Hja6dKAPjI4wKOPrTOQdK48YfmH8QTuUAyONvcB//K+/p/zKMzKeeQ+kaE7O7S1rKv6lTRk98tOBGQDo7lK4pJZHzgf33Si/98k95cQy7QgjJ/ZdM37JFHXeDLa4KRd1wXYX9h5fuyaj4Vo8JOL3WErXpM1y8F5KDNgl3i89r4sWr+aoTMqYt6Bck1F0bWNVF75Xy6qMo0uXLpcLOlbWNsrKypVyfX2l3FJ9+7PTqu/QRTVaPRBavW4HeL3FRQUNw45WclNntIQeJT9pHSB6/fmWbZQKIvcdBjcecoQHbZm+Q8m9L07+fLjHhiJtVGnoY8jisxyuL8kL/9imQR3PiAdGIavomkQVh74Q3PMe6dQG4E0dI5n/5Ycm6p+yxWozlQlfdO04kcUqN8Vgxf+WV6QJw1imLLSxNLT5NCxpHcbFt+jw006oQ3hA6y0W0s9u391CBhQtIvUnNMObFXyhpTR+Sw3jheoLLuiSsUMJffFGWoxD5y+/266MAAxMWiThbt/oUrSs3vHqw9XVjbKqsWRV7fzMmfPl7ItnbEivaKL9q3/lL5fv+9Y3O431pvAE/jRI6Oe8Luq//Cs/Uf7TH/iPy3m1swcffKg8/sjDNlRRti+iqWZKw79P1Hnw4UISPrzLnNdMXb9O3xKNmhQPNq1trrkvLM0u2Gii7NDyUOGGjOcDSwfK8kK819erraS1jBpbNZ5iRKW+O+MZog60VgmlSrKuCNE59ZZlz3TITF58lnuX+p4KqBprYAbQh9d8OVd+RrDUSQ7/R0BNqjItlZPH+drgVZeXPLlgZSRIOciAcL8BR+3S6WscRxrZ0NCuHCa3eYnee7flznLm0fJJd9IMQXvyIX2EuzeefcFay8fcwXyCrqhDtoHee+recnj56ARfP3x35VJ58cXnvYB3Q2O8CNQWMLrjnet8Hp/PP7PtEoWF5hIql+Yl5izeG0y74uLS5XY+vC4v9j/TN7M9mF55sf/5yorGStk9vnCpegVxcYVDB2XSOWTXmKE+Pa95cHFxQXYFd51uePsEY7r1rxZCeyd9x8cpe6AzxjWMZ+6Iw+PqmvqD2rAXv2peHH266tKJNsRYDBlzHSv62AzsmYYHcz50XVqulCsyTL3Vv2YCdHbd49TBPGHR5aENhQ2knOWPstFC5ZAn2yqoxTUdrdhQnEuiszUkvSU9Zw5yznJzSpuLdJaKfGjD+MiErMXMssAaGuidWHlkX8w4hTO+JnjYeGLl2cbfFCRB2zFCYBnPuuL5zc98pqxdvlK+W8bzghpsXmGbpkkzRBvP2UeNA6QirEX6M82dkDx3onUYskGjY1ODMVPS3ByfhzxUDvGVQDUs9pPSQWhY7NVjMFk+sFj4HnoOCvBqz+mOgaEtRy1n9cL30qULHrQJ84ReNc4VLLdfL128WJaXj9h//dq6P8BiQ8W8lEaD5hXpn9fw8G5Fvgh04ugxxcVte145RmPkfaaUkwmUrwft1xUnRgYDB3uvrAr5PTcr7PLaSuGF8lwssPp4+MARTaZbit/jPa1h1IhWMtPx+BY/g9fp0y+Vy5qweIL3niPHy30nT7nB0kEpOxPayspK3fqy4fzbOsJIu++++/0u02x8xINejztjghZyqfSijMGvPv9lrxCE3qKeqB/cNjhlMHMw+HLmASkG+axPjmFbYuVJw235k3/9X5ef/8KNcmXrVlnQwHaGz0VL+eiIsmP+8u1N3onLbog5GT0yjXTxdb3cs2+zPH7PQjm6yGpZPLCBMRCfnd6UXq9pwN4V20FUkX79mmw4PivLa9nmFub8oY45MfbL9dWW+PgJr+PyO7JVL2yj2FiPMAx0tmZgQFAUjFDK5K0UOvvCSGWjbv1glcrtcP1l+TEx6OXQ2U+71TknGZ7gdzXET4SpXHidxod+FZB+L/DKFavV1I8GSXRIOAMw0TjNM8YrG1z6i4nHOfkvwIv0404CNPxCv08XFPQN8qD+dqvccI9BPnJhhQye5O12oHZC38mtP7Sb3AvtPq5+h5HkNiJePLxJ+N7Kj98YvGObR8ob7Y82jyEsPXLXi3wkM/vDieRCYWbvnPXniwpVk18BiSyWM1aKqDD4Rh1FW7VBrlxZTSJfPgzA5Eh+vsvTaavvDykbZwwKv11ABzKx7/PylfjS1kuXzpXvftO3lze/4Y3l3nvuc5oWrnN4cNGtPn/l6mr5v/23f678kf/9f1yurmyUo8eOlicfe9Qrd+StBJbFh8qKLBgQtGce5mOsRM+EbdC+pR9dfnil3+OPwlgRZA8oH4+gu6zLaOZOIRcr+2Vs7JfxTHNy2ZWefLa24ml9DCPqBylSB9nW4hx6dRt1KIj6BdGelLrScqIdeTFCbYz2w1jQQe7sU4YjKwEDdkW+KhH+3ntcedNOuFP2yEMPaTxfk/zxsC+yc1gW1bAaTu+vh/3Kqg1j8Yg7jUmbvFjdtRyVrnW3YUNkOHJTl65j9Rf+6Ee014xjbvNDfGpn/ggW9a/2dmD/cnnlk09pvKP9b7kuz509U87wmW3NS7QtieznX+b2zpZ9PG+huj+iecevdtM4vrN86gu3om3TtpRllFnhlJvxh5VZLqrpB239bqnNMnetranNqS/SBzMOvWb1Zd6csYvog3zdjzP8yJsv7/HsQVdH+vN/TQscxllh6JGHrFkI8/wtHWxsbKoM4tFeAFC/kYhKCH7JU37y546Xt7LoD53zxo6uDSVtRW2Z5jMZE2EJ+ELrMLkTXZgAb8cQn/zyDNq0TRpAqNM3vJPvUA7KMQ3EQQuHLkXLo/LGTT/j3IaDXf/65/+FU8DsTsZzZjYB+a+urpTPPP3Zsirj7Tu+/du7lWeQhaMA6Qbwaf0g+bcyZG4t7TBdi2k8E9Py7PJSx72hePY/cZvmwP6D6nxHPPG40zCpqQx8EvPmDQye3eXQQQ3CdHh1LPhyeHAQhmGRL35OVAKNC9rb5UvPPVM+9tGPlF26kubNkTc1HWA8cKuZr9+wdWRLV8YvvPRS4WXd7EUFsVq611/M4zv9NyQfK6BcEXlSVz7su8T4m5tbtDHDq2mW6bhzvM+y7uvV4M6ZBzToNLzNAIN5l+Ixto/sP1Rm1EldDuXPyg7vndwlOTZF/8JLLyr9DBZGWdtYL8eXD5WTR4/79ULz3K5kYES3mtxYYebhiE3erUldiyer+qmvbF+4eZWc38dYdQqGddim2Ql0R0leNjVIfemZL0hHa75dA18O8s4zK32U3a/O0aDrgVPGLvkkXeTfy2QjZffN8hd/8j3lfZ+PFbwr12Sc6ApkVgbyAbZFzO0uh2d2leM6H9o/Uw4fnC9HDi5oIp8r71ffubGpQYu9wStrMp7YT1dUfskxp/rVZMADKqwYe4+xysOFlj+gokEXvXq/sfRAu8LQ4EMgaj5GrsrGBBCrOhjEnGnTlMkrb1zAaBbCqMAAtqGL7tT2rXfRoWpPCpwljwMEdEJf8oSIjNIJh2uKOpLLF3vWX9DTpvymCwLgozw5Rx3TNyVXCO44+5ndxEtO0cagiPyRPAxuykDGMeaYxLJZCp1ZCY67QmiSsgUP+ngmwE1+wAar9Jp6oOrRI266YuSPkUp7inRst/GFIjyVi7fhIAOH6EEVzUY52YYxH6ogzuHOL8qUk0Ws2ESbRg6HIYvS8MuqVTAJWp8Vl/pJIwD9xIVOGlok40xehFEX1Enlr0OtzvXPiv5t9Q1WrLiIOnTwQHn7973d5RxOVvi5IOTrkVdk+PyRv/zny3/yfT9Qtq7f8l29V77iMeURRjogHwxl6gg5Ul4MQz+8qHKjY1aSuYU+I11jSDAurVxb9+rzvPwH55dUH3ts7HtFWbzmZ+NrpKzU8RUyjGbaPfLlRZ/+dYROQh7/WodUDDR4qKOIA/aFU3AdkEYnXgPGw2q8As3vM4eAH3jFyXAKe2ir+lXiNr5HtKMALXhXue+++8qs6oM9v8id7dP1Wo3nzg9f3JwdH/kQ5zbW0La8RNGldc5T3F1brG7AmT7iPkYYfUT14osQwomv/YPDFwCqV4xKcSpLmv+YB1js4QIBI5e6Rg9eS9D4xgIXX6dd2DdXDvC55WPHfQEV0u0MjGcO2hVzE2Mv7QS/y6b/GHfiYgtdR5+m/2BASxbJ6TGzKzNSB6zLrCqBMiMr7ZWtnKShfXvlu/Ig24RlyLPkou95PNLYwnzNsxGAvo0cll98ot6VxHknj3BzQvaol7hLnXeBQ55Iz9xgHvyigAr8+GBNX3Q6hwf64tbwGhHhCqv+pM8wq85UTUwSC8TkyGIqxVGGNKhBS5+uiTDS4IjMGMp7mIyfkIG8OOiHUa99voZOk3ue81yJE2apsExoISoNe22e/vznytWLl8qb3/Rmv7uwXXluz0O+Lc+Mm6BQGH+Vi387upaXeBDbhk3E7wA6K2DHMJ+YpAPtX2AT/qFy9OixslvGFHuiaNislvoqV1eZRxXvfaGa2LtBQUh3O1hwDqgk6jDPPveVcvbMS125fRtYDZjXfu1jAmVMUTo6F4MKnYRBjge7btuQY5CDG3nE7RuelOW20bkLF9yRvBdWBwYVHWH/Ag8+HvCV/KefftqrmtymLJo8tpQhgxDvPjx14oQM7dnyG7/1aa8UqeCSM67sJUxZ0ORz5PARGda7y7wGax40YL8UD3WwCkbH9auvdBWc72ukB3NrXRaIZLcWTEfcFgYbMsrtMLIRLSsHrDwzCbb1mDpL3E0c4dGGbpeXzp8uly6cl26Vj/UXRxrGXESwQuQHVdji4CvyGFiIz/r0wK8YcdeBYbevvP+TT5cvPH+hHFg8UI4emC37l2bKoSVdQGhQn5nZ69XovdIbrwOCDyk/8JGPl5euriuOux17yupVPv160/voeZCDPXfnzp6XnmRQy6i/VvdkMqDbSExoVKW4vg1lzkgmA77ShaTSAgO/dM0gbCrLkQNaDBgAekroOsLoUt1Sj5B5MEla9CKfJ10O8VONmp/zQ1/IxVF3mMWKtAgcpnwU6RUvnW0s6uw6IxFZcFbejpffv/xzmE5ldPkjHlCmoAxadMDKVrQFHbRLu2QIWxmk55wcBIXFwAydzupHkDg/0wcN/B3NT/pp9s5DEKEnKznNx//6mQD+oMiJjX7b6QBetXxRBmVh2QhQlCd0nPojPP7rD4Bv8uvdbkI+9KOooXwR3MtCXUT75+J9Hxu1LQvt9fiRY1484TZwAB6R1tstrt8oGxoT/tT/6y+XN7/6NeXQ4iG/EeAbnnxcpGGYQe+tB3KjZxtuUTQbTMRxq5v+us44I35IsDi/qPQ3y/r1DRnP615NY+vGPsnoi0ulY3RhjGJVk1eGcScttjnw4GToDVmzXzEmWQFCyBZ1jJN2QPmCBncVUkg+iejHixoD5j3Gu65UNlJQNtpw8s8WbG/Pklwd5+rLiKTRwZz7yIMPlxXeRay828MGYi1fV0bOcKWs6dbZF9MOSjqV2XwwqGKs5nD23dm/E3Eg2247biIscxZzCYXhAonwvJuDbq6rXnj9G/tvCfNn9sUWdmiVLLx1jPmSxZlZjbWq6+XDh73SPCe34f4cTpDygF7O1BGvgMMQxoiNVWTanlL5nLaBy1iVjguB0B7tldJZyIqeMn4NylznGo7UWcrQpw5Efj1wE2a9iVfX7xHFdRT8HNDAviYsXLVNiYf7tkLg5raigzZBcZyMsBQuCYlLf5uf3EkSPxHd8UpUuu2gDNVZ0aaNPoOf1qDxJTqjYae9yMv4pnELmoYhIrm8Cos5zsFGhsPnliLJwTTE0Vdw1wTm0xrPLbKxcQ5XIBMDKp0HNj7/5S+WS2fPlTd965vKoq4UaRjTQF336Xv+wKE4pR0UQ3i0Df0MZajnbbLVMyB8gndFS88AjVF84fw5GZSbXnlc5ulvKYpb5otLB8rDjzzmVcsbN265Ax3cv1QOHdAFgrhaRnUGskESOkbwzUlGoXmoGlgV+fRnP11Wrlz1HlUaPPpAJTxk5U320qll199NpcOwpzK5+WreOrKjYjSkUYGhFPurI2/iPShJJl5GTzir2fsw3jRpYUxwxYlh65UxJXGndhniyXDLoUogj1tKKxNfBi2roOyPYqK65m0sW1xYSHYMT25x+9VblE1/XhWV8cdbSsKwv6HCqmwejHVhojyg5Fk6jFde+H7s8PGy/0B8YIayI3vb7vADwtKdaGmH8ayMnz37InOXShL14jLXwdvGs450kz91yuoAHwcB+EmXRyLdpG1lbWXIVexw7yoXL1/xPm8uWJjYPclrsOZBs8z70qVLfmsL7k988hPlnNqqVxfEg3bKW1LQPfnkhN9I5fBJPSAbYb2fgTIMFoXBI4J1RFoVKiZaRUPjsETHR1C4y29+sCBNtE/LoLMNev1FXgrI5JCqrZl3J2sP2iB1xphjGeBbyaKlwkpn/edDJ6yQDpHyt/knzzaOqNzHSI/IMod4QdfSdhOokbTEb28PER751lCXwHw8SIfc5O8tVB4nsryhT+oM8BurtGhVfESHrnod10kEp4g94XKuvCwLfIiEhw54+f4WQU4XvPIcB2NNlBhjhjcafN/3fK/a7ixsFEa6Xk+0az4s8Fd/+p3lmC6OH7/34cLLuV7zxONdn+FIQwKwaCGP4/2glgxh7pjxaWRedbmqMQgZD8g4DZq4YOcVidxhoNxsA7jGtgwZRrevs31kw7e52XfK8yKUxW1VtM4XOWBaEdWh8kpv8eeRw331yuqVsrJylQHMOuOPcgc/RJPs6rdsrZjRuLhHFxbcgbEBKUIWRXzB2ME1EXG4JuIqItqkpqYKpI9XP/FqX56iI69AirfHAyXA7TtTtDeds91xi99+0Vj3OtqVZ85xYGTmXDU8qONoX4Awtzuhbyt51PFPR2534sixGLAVAmMVY5Y4ygbMV25WW9nygOHM4sKy5ovjR4/pAqoazdbKJEKm7J3otKWJcnL3gUWKuCMR4zBgRZf95H6mRGE+pAtrti0rfKtfvzgjnDA7JuUyneIsDVGVHrR8QeueyHMQvhOIoR9zYQRItTP1zlAtOSG8Wg7mn36dPP408qTM7ZyDlnqKAO0wZQRt/E7lgyVxES2+Omf5Mk3kXdO3fJpwzq0+Ey0P+kTLa9fP/fy/0DwUjbfLQAhG+LczBNDSaXiP5he++MVy/uzZ8mYZz/uXD2pwiAYPUpE9v0TwdbDcNMarq6vl0oWLfoE3txN4V/LhI4d9y7pSb+PTTk5EZRGSb4fqdAOo4EXqp0+/qE6KAYXBNFMOHTpSuGUPA1YL2IjPk7GsEPOJ4mNHD3k7ROpMES6jjVfxCPlIHvHdob/LGmg/9VufKtc1OMSDcTQg/WHMoQDTqQz6wcVtPgZitOk5j7J5QAwNeLBjUHeZNVkoTeiCIR76oIUAWjNT3E2lsZMUGgjYgkFaeNCsebuFG7EGCg27HlCxHbnltLC0VE4cP+FbtvF+WiQVfxGw7YXXlbFKEROw8qkDzjWu6DVYc2VvY1nsMRIXFg6Whf2LhQ8tLM6wd5cvIu0te/ZWnUoHffuhTBa8Q4ZzHsYlMo7JhHeAchvXD3cpnDpL49kDeT2nIQ2Nv6on2SlH0PdpOQPc5MEZpMwZH+ccwAM5aVhsRdMW/KtTps0ykfzTn/l0ef6Fr2qC4Ta0wiPKmCx7r69EHw3/nnYyj2GaSstZ/qFM00CUuegHQzC2e0AffEJPEIA+v5iAK+8uOB1xZvJP/bZo5Sa9+eDW0UQJvaflMixT+jHQKXmkoux2dLTR78LvPlv9GO+QJl3U1fY6ARGlnlLj6JdOJobcZZISnW8Yz1Uuok3LxN/La+jc+9V2Yej+Tw83I8uDHp2+Zgg9EmCIA8YeRhHfRXQy0YjWBh8CMSAJuD3+aYx+63d/T9nffCTLaZqDfc4/8bf/+3JENN/52m8tqzJYXvX4oxpP95req2cuk+jl3+LOlM48Y4FRyJ5OjNE5XVheV9zKZrxdY3F2PsYM9eP52XiVIn2L5wW4W8PnfHmgfXN1xW/e2L98qNxz8kHfOeM5EcpJjuQrqa0fELpQWVwea09OHroM44r3SF++ckWGvMZy/UEWbSDos9wOREfiZ1YZrgNd5RHp4sTYRxh0qU+DdEIulMTF0K6yNL9k3V9ha6GMQOSzAawRPI1np9WRcjE2i0AU4fe74jNOaQDnMJyjXkCmTz9MYq6Z7Jspt+X0wfiqMLmpR/TBwo23ewnkw5zM9gwM1NjmhQEdY3I8k4LRPF8OHFj23Y4DS9x1CFkiv5RpiF6WRC8/bnQWd0N5dV1Xx6pb9iSz3RB/HspRaZzSZ/z56+qu+WUe5Nvml6CthW7CP0GRaZvfaTwSw7iJssLZ0fz04dtRyxAeA7aWMf31HAhfF9Yk7uTJUyMfJGq2gRrMuOkWJH/Ky5mcaaOQo1una2mSr8JxD9gSSAFirIsOatBkUZFD9JN8Wr1Bn+HBJuKczz//2XdJFgVU+kzGIAaCuIaSQRWJcDrm+QsXyid/49fL2TNnyze94Y3lscce9ytiAJ0BZThz84FBpDcIw6vTpaur5enPf0kG5qpJuEKf1dU6xup9954qRw8ftJGbBQEeHKo/J99w+1T5y0NwRCkRP/GA2Jkzp2saJhMGtz1+iI4rWvI/fuKUDL095YUXX1QnPVhOHD3sd92CGAiluTogMoHk1W3GAdNw6O/2nl3lN3/rN8vzzz1bVtZXvSoLKIMnJuh1cCtCHLpO6KE9+YjA9NDpsIEJFTIo367sNmozfchBqtuakDUUOQ4/D/iRBB6EwMfl4EzLQAbx3ZJ/twzaub262vfnsONNAEjB+YboeM2f37whPw8WeqIVBXuI92lwZ4sH+8nRIQ8p8G7JvSytsQqh9HQK6PMn/gKWn3LrwD1EtoNET0Oa8KOvjfWVcuXqpZjwsw7RYXUzkIfxHGfKzjzCe3G9D0+8fMEgWhvXUhWTbKxMWdPO0/KLJt2gXXkOhMwRFuUbbh+gjsTeD5Q8/fTTOm/UL6rFbUQPvl3aSJe6mMwLmujTQ5hOafiropon3uQVvz3PDJ8GKBxfy1VTVB7oKPlQN4QiW6z0RB9SXAR3CLoIdHBNjz84B3H8yk/bVZ2QjlgG3+gf+ETHWf+1OEJNWeOJcAgElUeSdjQVHocqnVNRhzp3eenI9Oakf4xTEPL1dRdGS7itCcerj9UwQ7MMTSSlauWJsUAXwMiis6scIxw+0EGqs9sNDQsQxyUtY5AMCBtKqgfqgpjoGxwYskqjM/qMcYIS7yqz6tOve9VT5b577q0860lzANsBeH7i/V/8UvkH//zdZW5rvfyBt/2ecvnaenny0YfKPIsVkoHPY2M0ISeljRXUMKK46GafMzJCzwU++5npe3zJlYt5towssiqpfsvYwyom7x3n4cYLF86VK5fPlZWVy+X+Bx8pD93/Cm9BY09yloGyRruI/N3xcLlvO8T+LY3b6I8HHSlX7JFFb6Y2jYufSQh3HnJIfn8aWwj9o0fFoVxRxGJE5BZjT6VVvN2KT3/eWXEbEi1vdbkmg359bd0GntslNaX4eLtIlM/h9RwihZ96Gq48mwYuqocur3qkn3hR2N+hvh0myoUq+zZEvwzjmWduNM46PPY7s2+bB5xRAOWHhjdUMCez4swbJo4cPlqWfYc76ox/6Km10GiL3hdaVUgdX0M2c9CJi4Tof97qo/Jyxni+urKieo53QftOqtsoieAlPYUrfh1hYTqkrlpkzqk15EY5UR4dVW+4LWfOCfJv50YwadKjQ27Km2O+WRClH+Y+VTO+CATQ+yBNBgp2wriGNUlinJtEmxZ38vNZonT1xU+VyRAN7ihrF2oQ47olPP4jbeNnXGA4cph4WOLkWd2J1p0wnX76uDhbe41OsjweGf7kn/nRrJbawMOAoJPaIFQYXONBm7hypOETztP5l3VF/5GPfcKT+6ljx8srHnnU71W8pQH7yuplX/2TGX+YeS6YM+SHQuLfqw5zraxtMAhlnK5KyUv58BGEo4eXy8MP3l+OHjns8YMtDjQMDDU6tju3C0Z6iq4/ebzxXed+MOCqkffncktmE225zKEUHtRa9EMH7LmdmZGh7PDgxUopxipAN8R5IKDzuxyEEcekY6fhcIGViguXLpZzFy+Us+fO6QpbBrTk99fW5OYBBDorn5Vle0Nc5YoTNcjqlDmSR1yJ5yDERQUDE5OGXwHEyrguPGJFlbcMxAQYyUWrME98VVcWW2FceUMfOomVKarMKzDwEc/Qz8Fye0uTk2TlipyHFXmoat/CfDm4tFCWl4/6TRvso17UhRQPMPL+6xBAvJuLIM6pnwwDaDTj2nAwjb5FmwZSJjp88aT6zXLh4nl1ti3FhdHMAX3mRzvnKW3rVW4GVeqF18PFSkGUhDrAQ33zpHjmR9ah4xpGaUijnwwDXbzOlpaEFZYXh/oef8985Sv+KhTAeObWZgvTV/60dc600SzTUFcZlqGOH+SfyLSZpuPHIXeipSMUX0sf0cjIOWgjTa+X8NVwwoLMQNqkS9TU4fHJqf2flKRhioPWY1rDs6eCLs5k7ecL7NCYUSM4xbgD85DZ5dKfuo7bgUK6OyuRDb8hoQ3hyos2lWAKDV6MY7CGvhpLEtZpWYGrtOrVsKwTILHohRzlUh7mpfE35aM3qTSxqgg/hfuugEVRmEhu7WKsoQwaPxhwnI7YHjRxt3lBkkq0XeXixlp5zTe8obzmlU96FZFJHn3kuCxrw7e8v3zubDl/bau8ePpM+Qd//++WP/SD/5Hv4D1w38myMKsRirHGcmHEhHJi/It+ity8q5nxy18I3TtrowrDeVGGO4YjMnt8VnpWDzGcWclclfF8/sKZcsnG80UZX8fLY4+8SvPUCT/Il0as67KWGx2h2+i7VpTlcyz6krwYz8wvIW7oMY3oQOeoYemPtpN8GTsst+JDFij4CX14rqnoZBFIk+0a/rhpJ6urV2MLi/5IT5k4IyuEbRgIP+VQfXFhprgoR9RF0DFGKj64KkyuamiHsMGrA8+4oDuXlXPokeeEKCPtaPde5vi4u8dBXWE8M9ZqUPY2F1ab2V4zpzrmfc/L+w96q2GUOdoy4Jx+yzQFSUt8jvm+sEzYEgqde16+GfMbr+PFeN7iokk6ygu8BO72eDlZqsSOo87I1zmL3n55iPNYpXDcaLNGTQCRxan6AsM87a+8hiAu9TINZqWDB+BxU+fASXS0eVnOAb82HqQ/Fn3k14FkuLnPVNn6aJHpGLuTJVqBcJiHFw50JjR5pVycOxlqHAevIvb47LQ9PzeJHbDrR//0f+54GHvVTY2Kxm3DjAa8hwfZiIt9oDagZVTYaNs7o0l8o5w5f64s7puTwXQwrg4XZy0Yn5D0LWb3NARSx4GX0oZMMWhcvbpazp27JP4zGhBnNPCyIisKlz5o/K12yXDk8P7y+MMPlntOHPMnf93J9ScyHTHwAPKhDPAhruqLEUdG7O3yJRkjkHeK15nVVHicPHWPnwTngRPrBB14DypyYCiFwQpjDEEGBg8KSkteNlQFywMNh+XY7QewaH/5PkYGNJ4uZ4UG44x9fqxwsrLIPqzNTT5lfcOvXPLHKq5tlOs6bl7ja258COWaw3nFDBcw7Nvi88e7WKWBFzrSgJgDJ03Gg5flClnZw5zvNKZuWHWlvKzk8PYR9uRyu4x9ZvsXF/yQ4j5NOosHl8uho8fLof1LZWlO+hI9b8+g2Lztw7dhlCe1QJmtBx2dzitoH9PCJ8P6uAGZQDuwqsNXCVo6eMGC4Yr9k6url1zeHEQZLNE7oOy0Y24n+y0Vai/s2b7GthQVhHK5LKL19paab9RxdD1WkGm3+GmGXlHCrfyinZAoBAx3Ly/yZBgnVs14yJS+xsUok8uWBnKQspO0L3cMAvqxH14xAfYgLPPJtDlJZ3rCiY/Qyt+eno7y0LZIasr4t5sBEkRZzM1+84G/aSMM8C5pwhgdoCGOwTJl5J4J1MEv0qJnYp2/9Gq5dUQfjDyJI0sqgrTqrR0fUgcgqGF2IkVNWxlYJupVfLLNwp+01aQ1GwxXQC63ZZSCKI8uxEKkmkek1WCgcSXDxIUgjWtcuLkWnJa2g1P5Q6Ok1i+dzXz43XIdwsblwqFTlDbBxK9gBRHqcYFcFEaZOEJ/kd68JAvjCoYD7c6H3C88/1z517/ywfKn/9JfLd//+jdadBiT36oMIbapLWhMP3v5YnlWc8SjJ+8rn3/x+fITf/G/KX/gd/+ecs/xE+XY0QNlxvY4dylDTvLnzxfvEmBm34INKJ6p4FPNrEJ6bGJcZuxSHyVfG+w6MHToIxuba9UgWysr7E+WUbmxsao0szagjx0+Eu/Gp93ZUKS0gb5us+9UHflAtpDR+mnS9e2p6t18BJFE+wm/z45WbSr/bqxgfCBeZ/MmU46KTJ90piFAHsjm+GiGys4Dd/FciWSt9eq6laysyrfh1jfzaNVB+IkPIzEO9JBjjmijQAhkP1Lg7dAYzwgX8yN2BHfreuOZLTmMw6THcL52jVVzzcXMMbWueYD86JGj3tLHvBl9u9eFB4kEA0iihqeeAGksbgXl6OIrEfwpcxrPbM1h3A2DOha1QOgomOFuzwl8HEjcjYf+DVlaWM/V3YKwpEx3+uHZchmmT3nIq+PRhOFOOVrZcdmn9mAj3n2kiW/cIHll+DC+xVAPTpduHYRztDwyHBA+zC/9WbXou02fmEibYf7p9dima+nhbbl0eKj75//yZ9TcFCSCTAxx+u2uZ09kDKr43YB1tSjj+MLFC16FPCxjaoHV2RnevqBOIno/DYkAKN8p4O1/dy1EvqjG+f4PftiNmr3OJMSAoxN5rx+ikp3A6ipP2h49slwee+j+ct+Jk14Vp6MzsWXBU04QV3Dh5ynKq2sb5asvfDXCdfRpWHGU0YThNLO3rK+uKltJqPigUKeuHZe0GNJ86YfOxoUF7niFDBcBObDH4I7xvwud6ArORqrS+CKF0jF44LY8OeCQow4mRw8IVVb+6uCF7hjsuoFc5BxMiA7TQHNTEzkGHxH9wIk30sXgCX0MCKbz6BL6snxcNEhGysO+b94tzMqPV2YthRjyK53vuu1HHMVP6W8zCCGrDAFRBF9n0ZxDDrvqQASyTuKMjMiFvPj7uH7w5yCslp1Dcbzhgr3YvCqLOuLjMBjHqJW6sc5Vy9x+5Q0j6AHDeUGTEKvPlJsvTm7q2NggXhmrMNkfXDDBkitPwvVTL07i8MqS8qOd9KtMwSPPyAvynKDuvvD53/Kkn8ZzrviY1iwinwTh+BrxtvGNQZ/02abkNrv093yCWZ++knaI+SpoLYcja5lqXJcAZ+XFamKAXAUYxX9N69AOZl2DQ/emrGEERjwIOdKTP5E4s7Xeq2D8Ui8us/maNCJ0Nq3cfZkEO4mUU0fUqkC81Et6kvPTlocegQyZF+3P8dGKFOtUcqR8WcYaTCPseHfUDsg+lv0i+LONo9Y3PGs/s3EqbHEhJtpME8YJ5VVfqtzNi0x1EM/Y9cxXvlze9XO/WH7/n/vT5R1v+z1ljtf1YRApj6u6wH9JF30HZhbKl8+8WGZ3z5R7jx8tP/3unyl/6+/8T+UP/uAPllc/8WQ5vKwL78U5jVWSQUohn5BD45Gy5q0eC7owX1rcrz65UOb8bnPNMRpTs/5IQ5kwnLmtzlxEX+YOHgsM165v+p3AGNI8EEafxmjmIbNZjQVi4H7d9YkOoQMbS6hOIdBZxipr5m9q92sqplZUhfWWbKlE6oQT4QRpTPDbI6phSSh8c1xMZF36HzeyVLfjlZZy8TnrlbWrsYKrGmQlDt1Y3rpoQ1nzAMyfk8Zy0PT+oMEN0Iso7A7g7nqA5GLMj7kMwxmhkdMPlEvONJ75ww1fHtrfvM4dNV0ksU1DB6/5O7J8uMzt49Pc9SJd6cMuiHJPA/xSL9PQxvdlijDOPnRBx8eEVtf4bDUXYixSxatBXTdVd9CiDZ/VQCxjsFQoB30n6HCllsjLdIqs5OGwWNBWv2C58FbeJgH4dYI34ASt50CnCC2Z3oQ4AqRB1hrbAZK27fmCvPqDV/Q7+8gnTsFP4RM6jAyMLLcv0HROEw23W48c6NGtRnHZNgGu1CkgKVx6igByEBN5IUfYA2Zo+XDW8tT8SBI2IiSN/LBo/OSF7F4II/yXfuW9pgGpJIid2RS0oSRkX9DlK5d9tc8r3tiT5MG1pocmM8+0GQdwr29cLz/3K79cNlbWXWgMmBjA2bLBZ5xVEBolRmYtBO9VZTvAcRnRjzzIwx/L/tqSO7j+lKPTYMTYdNM5eJdyTvKePntWhrhCFCWWCsfQ4gtsM2VRfDAQL5w/G3wUz2GxcbgkkkJpsmz8xT+TiyjIqMrCirkfllB+GGw58DNg5kTkcK7OoVE5CQ+jGn6RnjQ2rh3PoESJQpoYUGrdOTDKFg1dZ7klroBPv8hsZ5aPZuQInaNJBg2R9kIZ/oSjehrc6MWdI8k6GvFPfkJ2jPRPiwM5gFOuCK+8zbcfzBPmU1WAmza9OL/kV2WxL5O6ZesJK1dMzN5Ool557Ror9/ERBozneMVcfPSCizi+ZrZ2jQlGde7l5uA/RNQRbU36Vz3R/vaIv9iYlzsedajwpAfJq+WJi1ven/7UJ9XHeA1hTOTQ4A590EuiDYK4uAgwaMDe/Vp+68XR+tG/20ZkX9Hr2SthDoM3+SC3KDr2ncNheXFsHnJkbJ6dtQkzw4xRUHX2uvDJieiXMS5FCvRHJ4bWzwEozGMDDn6yHRPjQPipTURI0EdgjQ/q8IpfDbeBGclFQf5Bh1bIwVH6aQf0hCcTZMJd+cLFcTvQQxGR6DHkpe1EcIQnTG+v5KWv2Z/xorU76ss/GWRvjBldORThKNN0RM4z/Xm2HuvBmPoP/uE/KZ977qvl9/+pP1F+7Ad/n8Y5VQ30Ori7888+/YmysLW33HtwoRycXSzPn7tY/vw7/8dy64Uz5alHHy2/862/oxw9erjcc+yo2pwMX9qZeLuN046t3Nvqq/FuXPosW+dm5+bVb+lDsTKPeO4LSs+zCRiNzEfrMp79gRTJwsEWED5lTB4scvhuYh0384015EcJ1Gsh01H7mVVQdSVEDUWw3SJGt/1+WoKCJmFdu+9zJCfadCy+xDjft7VES+t4ztXdhTl/nsPYV5YPHva2lfWNNctO2UKnKgftRbSED88up8fvOAjvD4VpbMQN2rhWvownzOHSB+XNsmEo55nxl3Ab0jpTRxvXZAMonDsNvOv/0P6DsdhR85h2bvOkZbpDNMh4MC0dGLrzQA/eb7+x7u888IKELYxntVfmWN8d8oAX7RBc892OzXKLuzXSmyKdn6jLTeaB2o74fkPbx2ODJdT6g6fnft7Wss8fLYv6EUhSxeUijrmfbZMRVMtXfclPWme2VJfKetF/lc1wspAxFtJSP9UQzTS4/RP5ANTtaMnnLoubQ+7UN+CGXISbQbCAJnwQV0fAclTSynYC1pnSuByqi04QR5KZzvJGORM9F1wpp2U3L/TJeBK86S+V0rzRpc/iuetXPvA+Yjt0DEhY/S1aHwnZ5M+VGXswjxw63L3+5+XQ0jAIfuaLXyyf/q3PSsHq6KyEODw6HLnSuYDPGjh5yT5fH1NSvGVubqackAH91BOPl2O8o1lGEVfbCOmCio+VpIOX9b94+iWvAirCB2XmlhKvMFpeXi5rK5fL5Utn3Lg9IOoct9ZCLqfBY12xPzjUyJTElgXu7TvECSDDlzQ45SbOiAYdsQF8jiUtMSbv6RM0i8hCA7d+k4Y0uH24heifqI4HuWWOjginYJKOzBnHmUD4RYR/A0lMdNRTltfyZHozDuAKjo3MlWX4CW8asRDtMogoCx29+vybMN8mLy5KWLnAeObLiHzIhzsMHrx9PcabQjTp0u6q8cyHSfLipjOer8fqTOZHHlHOAH7oU37k81Yf+Wi2EU+5kqaXM/lwxmm/4k6feal85Utf1GAcbxYY5jdE5t2CMLaauP4lO4MYMm1PH37yICrz6ujsx614/dHGKoXDOtkqfU1FVNApU/qM26YCkANS+JMUd5y7lJGlz1H3SeewekSLA0REZA6Y0NoOExH1AeAV/KwFu4lS7ZrhZJtEWnIJsIaWKxm5R04/9gd09ngRJ7YtedJzND9RhvAHLAt/CvPQUcN5ygFSkHfVkIuvwPU66iji0L9DkE+H5XebJYgJNCn1VydjX5AIyT/PDpOO8MM10gXdbU30H/zVXy3v/pf/vLz5//L7y994x59UX2IMChrK/O7f+GQ5vm+pXL5+tTz99GfLBz/zqfLHfufvLn/qz/5X5cH7Hix/8Id+qBzWWPv4ww+Jnv3DSi3eaSSQCwZvlBBdyOiVccizFNwZYhHCiyuiR1zytfEsI4yV53VvA+BBr94Y9IW9/kKz5JflqaCsLrtL6jjD/GlBNWWGA5Pix5GAT5zg7rYnvuiVi0Hn0bCIAiBXlLNDZVOd6sfwCH/b7gmKdLvKIeZh6YgPXvFlRZddOmCrTbvyvP2MnmKBgLD2cJhb5mQ46NqZjmw3ec4HBxkXc2zknMYzZy4cVLGqx9v+OBlfCmRfsS+QlB56kOeOt4A75MpwycTrq3A1MoI2HRj6QdJn2jxYJOQOBgY+tTTL3dd9XMTJsFU8Qwk64gM86P3FM2fLFdlFUXmKF1u3nr17fIcee+XZ554ply6dV7lu+5WH2FLkA3+2rz78yCvKww8+Ug7Iprq6tuZP0jMHsK2V7Su4b2qQ4WLyyIFlqXB3Wd1csz79NizlzB2Xi1cul6tXrkTdS0b+JDJi+S41eqDerclbkl+yrF694osEyLiLDg3yUUcMrdY044oKTrkDotY/+kBntBjKHTGEhTvDoq0LVJf4Z21kvbAgU13+NwPTRR+hH3H0C0bRvlwfwdlgfOtswJoWmJPTy2ZTO4R/pO0R2RImupqOX0q36/0f/KU+lwrx47f+N6xMWTNGEDHlqgzjmb1BrfHsDIOR3WYWs7cgP7w71qoYBf2WjIRnv/yV+gnhGPAjLQjFLC0teZ8vAyST320lhIJP7vKu3AUZPYsLc+X+e06U40ePeO8yxpAruCqZz7g+89xzoXw1ZssrGdiucezoCeV0q1w4d7psqbFOXG13v5QllOyVMa4+CaVM/EkurgZDd5KPcEWGv4bxixO/eFWuPgyCdeKAMQ0u5LS3QzjJM8qQUc7TLn7DhUTAPJO7melQApxIwtn83LGYEIOzf4OFdZLuPg/4EZ5EcTavyNSItPSYKoMP0dZkTg8rTujGbiJDDg/hyic5gC5P4pNPPfiy2MLcQnw9UHXs/ZMaYPbsZuVDNOpcDERbMpJVo96ewusRva1DBLyqjv3osfLMgAH3kK0FMlAuG8hKJ+4mRQ1c4EU4JUDypA9mUc7g57FITjry6bMvltMvPl9WV1c8SARJ0GX2fdknEXpWnOiow5Cbegw94m3LMOSTcR0fIX+TFArikha3B0+5o5QKk8dNgURNfi1Iz+QYfBp+1I/O5lnTu3/p7JUUU0dZgn8M5KQ2B8Iq3IeqO3KpLqfTPwE5EJtPpa48Ug/xJgsHmafJFJCTCDcmeLMO9HukBa8+VbYBZCdJ0DAOWTbnr9jKmzau6HBzmIayhn4BpG5ljoy0ngBUjjCK6Q8RT5rIJ/RFiGmdf3BEntR9XLgGa8YCX1yQxrz3lJ9/3/vKr/zKB8vjv/v7yj/+M/+tt0TBmDtnPG/x6ReeK3u2lEZy/Ll3/vXyQ296c3nX//z3y0d+6YPl4SdfUd7xR/9zG89PPPqI0mlKl57yWRCvKuNXf8vtNBhUyICfZyvo577Q5Y5hrk5KNp4b8cPMMhzy4a7tByWkYOFOb/yIjytWvqjSiGr0ZAV2qGE6VVe4K63lEtJ4TH/CdArLtJOx8psPMlU/tCbOFBkWfPbO7CtHDx0pmxs8I7PmFVDiMJSoR9xh6PW6wY++OQgHhGWb7mhqG8CfSDfntmxRVtY8I4zyc4Th3BvPHLt5MHBmzgtfLFbF9hqKnHdc+6MF/szf7qYDtTIyjiC3UY3rlle627IA60htynpBHzqztZT2xio/e7ah7fVyy6+2u3zlqukXFhedLQuC3A24LgN0UXMRb4yJdrrlOeGFF58rp0+/UJ598dly7tLF8qqnXlu++03f5Q+/wB+jHeOVvkeb3hI/2jhzCRdKezXB8HAlC4ax6MM4zFbDTT8we/HixXJNhr2CYoxBZnmwb2JLD+MXzwtslLPnXizPfPUrtulYZOItWeiHLxRf2+QrlrSFqh8YSnX5HQQx8ptd3HYU7jYnGr8qkUrghLuSM/YBfr2CLhf6AK7/qDjnD2mwiXjD5dSZOudf9JRNM7fTmIR60V/4Yepg8/NcEj7/kjYejgwB601mE9P6uRB3QkXs+sCE8RwZcNT2Z3jlEujslb/qRegtVSL7gTakVIxn3sHY8agCuMAUQY4MzxW/IBBDTxS3y6Wrl8tnPvvZcuHSFQ+kVIoHcW6jSXw/zKYBk4fj5mbny7oM95m9aogybhi8fXtODWKfNM++5YOq+IceuK88eP+9amS6opW8vB3iM09/psz7naShPBocDybQUPx6o8tnKZxlQkrktqi1DOluEf4oR8ZxpiFluTMtD6IR7omTsBrOOQfZaXB45Z3pqpecVRbCwg9wNl6D/kPalDHyikYa8kMhndAQa+MFmU9gwjOBlL19qwZa7nTCfjhuGTSINOQb+fGQY2QdBnwiWOuHFY2uZfd5sspMIweEwfHk8VMyoONdsAx6HEzwdEIbtA1/ypUDutuGjpu8WcTG83W1R5GwZDqA9+CpDcdgLzmoQ/0xABBAZ6bDkV/UeeSZctsgQz8qN/LjJO6rGlTPnTtTNlbjFmyibUt3g7auu3rYgccwPOkTQx4g6af5W3pwJ3+67YeF/PwxEUAxTJtuzkEe+aYBr4ju7LTVPQRNKS+6gPus6Gy46S81D53zMm2dRPCr3Wa7401DmQX17FUd6OuEQzrPOeZBeYJ78I3ycZ5a3zp3XDJs4OYXGsKiXbY0kdpu5YtIfPkuZFAY5VBcljvTJvBDu6L2+Fuffbr8ws+/pyy+9pXlp//a3yonl/eXg7NzZVb8kOITX/xMuXJlrXzo1z5ePvXB95dDB5fLxz7y8XLl8mWPs3/iT/yJcvTY0fLKx/nKYG+wAfLBjZzu04rH2MD4ox8TnlstWDRh/KbP8kyMEnse4EgePkIrnR/4zH94u/AWGTbUxRBtLGnywiTHc84trEudoU0jIvKSW7TVxdRo1JMDoaN9pkz0EeJpw4SxuskFzNr6qtsfRiC6yIP0Q+MZOuq21RlukGFyKZ8It/xuNzo74769EpcHY3Wrg85g3h3v0t+zT2cZ0rwmlrldTN3+8hV2E7wq7wl4PkEWydesOk9Dm3YbHyHLjQzU3y2+sCsbBF2FIRh3P8J4jveThx7pSzdtcK5cXfF2O4xuaCybdSa7ROkOHz5cDh48pHmFetmSoX2pXLhwwW9TOn/pQrmsOnviFU+Wpx59hQztOd894dky8ufhddLwNpXr1254hXr//iUZ4yEP/dkr9tIz7Z/X/vHlSewlXkwA/NYpyoZM1J8SISHyseXpkuS5ssbXKiWvbCsMaMqXH5BRST1+oSPAb287V56oUH4WRWMRTrrWv5PED+SGapYoA1MwbaK4Y662gIHsSOpMB32j5u322LlV7s6ZmZGmto2KkIUwyRUB/ERa0fFcWieezpYFekquuiZ/28If/NAvm8wMGwz9BglIRwaKp3HRcFZWVlRJa/4GPU/HDgcJ01f1kJkFsfYDOHNwXJchfvHypfLFr3zZjZB9pzQIJgHy4mqPhsikxOrzoYMH/FGVPf6Iyd6yqcpfuxZG79LikhvS7MyeMqvOeujg/nLvqRMeWE6fO13OXDhXjhw5pjLt8avVuBWDXBfPny03dMXO4BTNKjoUHVqOTjdthYDQS/UkFOAg/eSTwuiN8KCvFVM7ZlQgCYTKy97I2mizCE0rpGbS85QPvo5vWBIhpL9HE1IHLTL0g38Vw3oFya9FhrVxcMdPCJ02+OtQgXGn3KZVeGbVxqXb6VzmftCMtErXGOWEzc7Ml4cefkjtIAYxDgbuiI9BnXoNQ9rBpomyIi+3q3hDhyYitS2PPwPjGZHcNxDJYugHf+WpacBB5GpjXWEhL4gzbSL4hH4oEwev1Tt75nRZX73iwdgkJuyRvDJ8ezxh4qs2Fv5aUKNNkzIB/Fk3oWN0MsyjL0dgmHcL+hbxIU/k1+phGk9kdp9BdsKJqlmENgLUEyFxDhL02KGVq+Ef5VPZFJ0UXbQCUhYMtRg0o57Im7x6TUZuHN4HabqgjdDUZfD3BOZw3D4pTjwUmfn34dVBep0yz8wj3JKAvqQzyT2BmZeoXe8pS6QjnKZMUOgM+XWucgUN8sYWOqKgI9xGoYI+8IEPl/e975fK/ofuK//VO/64xudNGc67y7lL58sVzQkXzp0tH/vAR92/uA38ute9rrz6qdeUL3/lK+WX3/+B8sf++B8r99x7r1eeuTNj+fwT0mAsAPo0b45gxQ0ZvLKtP79fWX2C9oEBDZAr6yz1kwel5a/+15+gS/S0PVo/vEMvEZZ5gWnpkI124+dUangCaqk7IE/PqsqPi8CGLfTEum109MKAZl7zJttbeMsIWwHS+OWcB/NpGx79M+L6sDibL/d65AcZtyMkhGXXwR96iCMucvJI45lXBnJHkFVLf5FRRmFnROkgLUh/C7zIEuFRN3eSDbphfJuGeMrnC3bZJbjRFa8mZA63zMwhosdmCf2ELbQlGgxQwpAZOvjSlr2NVMBG4u75imwd+DOKqIU431zJxc45eOCA3zBivq5D8si6w8bhjvtMOSA6nv9ilRmj2rIJyHvdd/GjD3uOQVdkoF/S5yowIfyQF0Y94wNysworj/uf9aP/HtIjAdClTh3f6zdeGGGn+UA7RNISrVzCrYMHj02vCNtMFcEm/GjeZeDM3FrJSJ8pOBPHWBHhllpufMEr5STMY2hExR3CSte9prRi14c+/Cv2DRtkILLq4iiMOHeNT2cqhpVnDNgjuqJamF+UoEEeiEpqkfzgwUHjuXHrRrlw6ZLfgczr7VZ1tXTl0mXfAtmjqyqeIPYKhLTFQx5+lZuMmmPHjpTTL5327buTp06VF194gRzkn/dgq2bmQs+rg77w3LPeC3d46UB5/Te+vizKmF5bWy+PPv4KJdnjQYZ3LV86f0ZpaHCUl8KgtJCbCjCQXaeqmQlQPJfNnpqupu90J+TZ+qhuEvfh+qnBcAs6hUdQJcgDXcYgZx6RsQfsbFyGgvGZVQ02X0fAnIYafOjQvHw/EjgokAwGCD6TcHl1Rp4uVm2oFykmGAYEN1zpO9Jks51oTAqP9kIc9eI89R+dN/SrH/4VtrscPXSsHD12zNtzuGsBf/KDDj6+rUiesp44WO0wP8qNQ3K+rPFclywjb3dn8/Yqswaf3bc1EClur/kqP7o8hr/vpgj64cwAoZZWB4rQEU+gf/ELT5fNtRX5M06xOnM4z+rHPQybhhgYq8c5Z9oIQf6WT4sMmsZ6KEsi5SCoT4cj6quPnyY//kiH3IlpaTi34TUL/gmYTKMzbSlCVC/pGMBjqvMXrdJlX+KXaiddPrTHQWa+U5byiIimlH0KEG75KtIFa+hsbMnvPlH5cOcCDrQPtiyYN34SiTjLFK0WWtKGvixjyiM/csIfN2fGRxHILb74kU20vlhQCOm8cCDE5B6T2T/6R/+4PPPMc2W3xl7619EjB8p/9PbfJUNoxvPCi6dfLD/9j/5JuXjhYuFd/d/wyqfKW9/6Vk3qt8pP/r2fKj/yn/1n5VEZzk8+9pj6pvgjnw7O6NZ5CZgWGMqM53t3xfY8r755Qo/b6PHGpTAsAHMEfdhlhmeD9A/PiWlpOlTFtfWXtKnjFoS5PiWjlFYDHRHuCtI5fXg8nmVfz7ySMz5aiNtbBXGuITmyjfAxq1W/dSM+8JH64SC/DMM97cw+dNwcMFZo5yfekkiIGKvxM55WWVWBLns9qIs4euPZRqgO9tTGiwa4a1hkCPKa1H1dm2t5JPC3wB9yKu96fjlMlqXPh4Mw60d2AIYv7Tn2z/c6cz41L/OoMrEQZjdxNawF6dw3HU+ATporzFcBMUPwJ59ZBFGUETf5wwlZOQcbQJsJ+sCECJ0H2SPIKaunH6OCr377NmghIa1+nSwKZ/w1k4wHldK/nCFxmGjgl6Texy93sJPD/zXSJ2iRreYh+szHH32TILnQmbmBjocAufM3HeliXEzgdNoaH87UeUMIKs2uD3/k/Y6x4TGRNZmFv62M7k0D/KiDYJzy7XduD/G2DYxnGnlm2gowVRCgIN4JzccfaJxQxBPTm37o48LFi74dwio0PPbs2uc3I6CsQ8rzwtmzvvrihgK3t9k6gqpvbd3wJvonH364LC3uLc+/+EK5cnmlnH7xxXLl/EUZ0N9UHnnysXJVRvuhI8fLXl3lrV46X66eP11Wrl7xKjivN6Ky2C8L38Wl/WV2kfeOLpa9miR8S6GWk8bPYT3yr3Qungqkknd+ChiNHI9+TKBUBMDLGsAfg0WnM0XD21dQpNWPG5XTOdowH/0ziSMfPN0JFE5c3kaJrgot06ZTOi/nBw+jdUc8Xr9NhKs5ndQoLHPl1iE7lyexmqfDJXPKGGlqKvIOh/OxIdvAMivIKWp6zvzdkhHMw53+CyaW7ZjaB1+KZAVa865k2eNBOV+/FwZCwHnK2EXvHuhF46t9TfZM+KsMntyHakB/8Iow/YdiKHPLhMdhrALEBYLDxNMr0JRVWcMtdC5aU6r9YznIR184f/b5cv7cGe9b835Q12m9e1ERdUKacLdo/eluaTMtx7R4kH4wpG9pcCMbsk/ymE7nvlLp8pxIupZPu9XH/upWRD31ZbgToONwv1VSDBGj5mcO0KQfOoJcrsgbP/2HcuDnIWGdHA9H3JQb3tA5vSIxipSx3YlWZr6cl8DpQ9Fw6Ka2mjbT8Yu71w9jUKTtytbA9Ap2HxbgF6NugCE+/e0EQxj5UG/clv6Zd/0zj9kUlr/Fpfny+te8WsZPbAPh/f2f/NSnypmz52wcPHjPveU7v+M7ytKB5fLP/9W/LG//nb+rPPXUq8orXvGY92vC23fgyEzp4UER8XMLmcl9LyWSznm4l9Uw6oTb6JSWh7UwsnGzeslbjmyAi4FbZdVbrmiDVvedPpuwFqSCRavTabSZD9ngxlBkC5sTQ17bPe2vbRtDXsmnzy2QtBOTP+N8hfnpOLB/f9mS4cyWSht9vP1BeXuOJW+588DfhoW7N54zjot+LyAIhOWDrHLoXCPAbRYlop/RRzjSzatcudjat4fXusqIntlb9i8tmz80GNV+G5Jo4Z1pQZ5B6waW4y5AOmiTPsvbysgqsbdJ6Mw+ZRbVttTm3A493qeWlV5ui1L51VNFeIIvOmnG7o6+nqs7S+U3blSdRF4ZEzBtLQsxtCX5InIKPRQZHjwDrlfBq+A1PGUC6Ub2PhhHePp4ZMFv7zZ0bcWIuk1M8rhzOOdpcrZow6el9fgmt20MnemJbXy6E204sD+MZ4Yghped4SVxKhM3wuBQflvqYKw623hePuQ3GbSZ7IQUhsNGwqWL3qMDY1YVaLgYClTsugxYDja9x/sWr/udn9zaoELZSM+r5a6L9vr6ph/829i8ps65u9x36nh59IF7yo3rG9F41TEusbqtwf+rz3y5fPO3fXdZ1GD+4le/WM7KCGfVeVPl2brGp5jZk8TnOtVhJNt1yemXpcvNU8C82o68ePfo/NJiWTiwX0b8wcLHRBgcmBB4jyivReIpW3dO9KjyR9ld3A6dXiugSz/1iLvTbOshTpPEhCHoCRoXPEPPOWnHIIg3uUMTA6plcCeBqegaPtngqS+p0vkS58mIdIqLK+MKB9f8yErxTIDIg7x2+0uKhOmv0s3Ozaq+2MKzbjpuHTOgonvaKV8HpHy+lQ43peF1cIAJk4uafeKxdPBAOXzkZFncf6A8+NDDipX+kVkHdeuysO9MAyK337jNxczAl9LYm8YHZh597Cm3yxuiW9UF29YNydjA+hJdwrqyLMqLP/cb+fixajDeg4b4Ghjlh4/+c3Cmv3312S+VixfOuX/xdhl0mXlS3+nnaBHpJ8OSzvUxQNKSznIIhE1zJ+82rEUb1vLNNIkMy3OLIR19J92KdBliZaqXT7+dH0AKiEt+yQsv8SaRw3/OI3SMi60VXhGCBpDWjsiHtF2+tEW5oyxBBTzh6Aw1pM7BNJMXAgku1IO60hIoeGWFbMLnvHwogDB6kAWlXZmHpXIrtLvSd3lBE1FdHq0cLQ+C7de/dSM9ba6vlT//5/98WV3f8DaKJY19R44eKcePHNa4t0996rbG5ZvluedfKBcvXSoL6o8nFf+GN7yhPPKKJ8p73vOL5TWvfV154xvfWJ568km/P54MfCEql8cGHb7A0eG7iDrcj0THlj2MOxYH9soIg4Z5wAa1aFiNZvWVMSKNZcYGr25m+6+884ig7W0ROLbSDNHS404/+ZAkxn3Vtzu+1ehyJTJvJYzzAMPQqfI1cnPGzzZE9p+zrZKPe1geHX6WSGcb1JYx2nye82CM5AyI88E8oYv79CfC3ftT6uhrYZBy9qqz5m22G/AtCD+DIvfS0gHLA03MmxjWe22wEpbH1wJkyjStG7SyZxmJR06QF3GM/RvsN5ZsoY9IF+krbw45pRWF6xwkNc/ga+jcpao0IGXhV5onwGH4uUAifSWxO/w1DcxwVvrIAWT9QFDz70cyIcIQLcsEUtbkD1p3ZBboZNCpK6OReU9iMgiaOA/Rp81xNPhlucOI354OtOFDmm16y3LjruHQtO1hkkdNm7Qf+cgH5OoHe9AL2SjEg3IjOHHKg4fzMJ5ZGVs+uKwrSL45HzSZPt3TwgAN85wMYwZHGl50XE1UiseoYeC8LoOaTfOsBl9RfhfOnReTXep4c+qE4i0+80tLZfXyVQ0ac2UN41lXya9/9VPl1D2nPGBs3dj0Z7AvX7hQnn/2OZ0vlZsySniFz+zifhn+B3TMq0PHqiMTFnmjHq4+mSCR9bqMKD6YwerHpsJtXF2XYXWdAUqdDGNwiwlYFUEtMXDAj6ttDRx79rIXiligAUWDRPgxDfuBhjKpu0oX6CvqxR0zPDg8CJuPfoiyU3F0CNOb7FZcxcv4whhgQjEbiM0KOl7JJuNR9JS7k0HxbkzmSaOSTlQ+TwbQ2TiIv4iNdLjiFVkMyCGZV2DgKTdy563Vtr6Tjg0NloE/hTOQ+mJpdp8mRkJVJp7WrjwYgM1f6fO1M7w1wzwlK7dNNb2a3qndjhXFmYs15CWtji3VKzxf/ZrXl1e96pu8j+yGyozxfHNgPKMwX7hQLjHkHMUIuWNluq9Tx9BeY3nPskTO+vUp+KDN69fWy5mXni9rq/2XOqGBi0lrfpwTrXsYB4Z+MI2GI+XNeLzbkqcw9Zx5RtJalm2JtiPzuhM6eXSoOmpdZghI3SMnYX0ZEilbjGOcIzzlpp4IFxXENX3Wb6QLeqKjLUzmke4401+9gmTZIswXttWQMtrkkDawkaV4WFgGudPwwp+rx/wSF6CdxFiSZcg6CHkIjlZHErslj93Vj88GO26lp+1xQ0Re49Of+Wz5mXf/s7KkC1NelcWWOcaxC2deLAvzc+pve9xneAiKD03cun6tHNXF7GNPPF6efNWrdVF71Lo+dPBQeeqJJ8q8jCULgI6UByMUXmADWBljLDOWMMZu1VVAZPMeaMWz7Y75CD/vxqX8N5SGcQ1+bPeY0TgQvKMwMaZFmfMMzyGcppa9dSe2p4kxGLjv0+dFAxVykI8PxDDVJDJsyDXDGddy5ZkT41fKQJzHV9XBgYXFsroSn+tmoUtC1fcPc7HRryy7fj2+ML5jKOKfZjzLL6EzHGTcpLQhTx7ogMNju+qGN4L47oDG9IXFJd9VTjB/87E1DGsWTMjLOqzlyzN5pjuRYSHPdrRpkybTtHH6sV6Z29mfHLqJMme9ZprsoxEqp9NXPvgr33jjhOonCSvcKvQPn9w6YRL5acOtrlvAt9ZIt3WMnDynKW0eiVz87O6SmpryxPiWaNO06Mvjk/zRXmJMnEw/jcdOfMEwbtKPO/3k04xnjdygTTctvwxDV9QDPutvCq31q3COyCfKG5AOP/KRD9lHIA003SkUZxsANaw7K0d0huKv+oHBVRnPB/2QHlf3dwt4sTLglWcNcrt9y7oKqLyyYqPx3vbrWaDjKVJenXL+7Dl3MB42gGbvPr4OOG+DeLca/je+QQP10SNixutvrrljskKxsnrZWbDn+eyZc976cfXypbK6vulbXeyTZ58hr76b2SfDay8f21goc1wx60BVczLkZmbn/bQ6xjYDAB2EK2vKYCNTRUndUg6KVpu786eknbrkwSiFzrTqOqSNVZi46mVFO1bl4aG6UHxNSnX6IsGrZUoDByY0wr26644Z+bJiw6TCHO7X22gg8wdabGSKm/Jiv63lQB4KrApn8IvoaAdMVOLs8isDnfcW3mhCvr2RoPaya49psmx50CDpfDgx7hEo2lgMtrgT0OOzzJQFOoYXGiJ7iBXPwB9thRT8kEffjhzBUds64QxQIYuoVT6MbwyzB+5/tDzwwEPetnFt67aM502/GjGBbCFrpG1lTWQc6PLQOb7GGHWkAPcnAAvI0OGli2fKxQtn/GXBzKvNI8sU7anC0X2eiVZOMOQFMt46Ufk5BxAq4oMCzySPHDsSMcFEPTp55d3maX46+nwI40d0VG/NZ5KzwqGpT9UHVc8z+cMXd+YLnFdw1dGnB0GX7S3LpUPhUWr8yJt5UIehI7cfhfSI8kDnlWTzxp9O9RPJn7J5Uq2I98r3/nQnrf30tQr8bf74ofVdGcnH+IMxleGePyGGRnJ0fAmCtouHF2QEBHBtqR/vXVgqv/Hp3yrv+pl/Wm6srvsNCd/7/f9B+c43fVt597v+oYwi0SiM8WJpYb4c3L9Y1tcul6c//dnyXd/7lnLfA/d7ngAHl/aXhx54UPlKFoxKckFOHZTSMqeMoqFZsTXjhsZwPzBIORVPPfA5Zdodr6BkOwCIzymHkcjYhvHsLVPwo4wQUVClg4Zyo83UV0SbyujcOuPKo5KGfgW3UfFkOsOYYZU13FEeG1xDTMkPWAc6Zyhu16nOKafHY8J1ZG+i7+1fWirXuFt7fcN6iDc8xBjZHrQXeHhekdzQwCnO5EOaXjbOmXe6ExkOLLsOxgcOL3hobtjH2yHkxkBeXj4EpekZ3PcvHvB7vOkLm7zhQRdfxLZ3VpN/i1aGIVLOoXtamjYOWyMN+Axr3Tsh5WtpCJsWnhUbD61xhH/IP/20Lbcze3sa2lfTXStiLvQ4bHQJI6tKnzrhSBm3g/hsXaSNxJE20wT/iCOs55X0IPMbopUjZM821vPBz5H1kJjGDwzDh/7kxblF0mV4mw73rl/91Q/2IZXIvx0fBK1OoWNIN1VNkekKK886+LgInTUz4+xMWgYVbTgs1zY3ZLhym74GCH66sSnUFlfKdnFLas6rGlfXVv3qI/Yxb8gQxvBZPHCgzM4vln0S8d5jR8tDDz3oJ3oxam2AqoNeXWGvHgMDMsZqJ+Fd9sguA5zJT0lsTBObRmMQklaDDsMV9MQpggPYeJQzDFnKIA9RcvrdqziC1Hl6K4H+4G9qBSJX6ooz+STCYIFHTYNVWcP9wAZ+81e8w5qGrwMfA5RXcCg7MihMQ5xjKSv6cr6EK7soo84ohTN+eJMHfpYE7arlrnJnWtIxUAPi2g5AWoybFuYPjYJ9ESHeUU74bMnwhx59xQBtGtKIN7rLCw2VBGbmCS9Fd17vRxRIH3z2lNm5hfKKx54q95y6T+2OfW9qo7qosoEvuCw1H86J3t2H54AzEacsMVRcb+aRbhlTt26U8+dOl8sXzmvgZtKLyY54AB+O9LcjprPQkXklTeTR0vU84N3GgSF9IsP8C+vaDpQgDAbidY7tB3LKy/2ALl09J/+Ur3WDmLLDT+24KVea4b7gXMlp04OUgSxdw207TTkqz/CH/gNqS7WhEJQ0uMNw0Z88JDMP/YUhh1EcRji8tkwQdWxi8ocJTgF39yrQDjXSuQUoCzzcX8yAk8IqqU/yBGt8VYZONvLFJbeIgsbEDlcLs7uGyhH02e6C163yyle9urz2la8tZzR+/uif+rHyqV/7ZCkzM+WH/o8/VP7P/+EPlmee/WL58rPPlFl/6CK2QfGw9uaN6+XTn/1cefVrX+utbfTNAzKg7zt1T2dQZj6AsSf6I9UW/ZN4/YRbktLX2WqFgbPFeUv9U8nj/e3Bi0WDaN8K38t2Dhlx1K37ZNQhOqQN2fiAd4jQydLCYTUcGUFLZxkFuKN72hDtgZVwXzDXeECq9GXZHVZp8NvVpOld00Ea663y86fMVQcr3GFlZb4xnjsjWrnijnFSPKwz4vpxh3OAPiQgq3Tou5X29jqw3EqTMnBGJg72OzMXszUD45kH/fmoS5dcOjqwdLDMzxG/188+8bwTbUSMKlGvI5B5t2FDpBztOd0gw0B75s437wuPNsR8GHoY0g5BeJufw/iREz9tjLhh+pfzm6c51bP+s9TZlhORf4ykLSZZ9uWejlbGOE+n7/lkecEdWQutMQ7SyA89Z+KeHyAf2tI0OYZh+EMPk7rOsMQ0GjDpd68Op7DrVz8axnMk5uxwdSRVsBpy3JbvC5KZtMYzb8RgX9XBgwf9kELSgbaQE4J0K0cCPPXHF3R4ohWeHHDIFGzs9pcHJdOsrlrZs8yA2X1NSg38wvnz5aUXXiwXz18oBw8fKss6ZtWiHnno3nLi1KkyM7eojsuLxLck72Xlwd5ZsdRAbmnF263PxUUiOfBKFtxeTSOciqV8LqPibEBocPDqa5Q9ym+uJJEegt5xDjOh6ckz9UUeSUNQDPJw0gDWNDRTOH0Nc6PLyU7ORteWX35vQRGI9sCvNKzCgE4e/1Na/Pw39SSgFcob5FVOL52HXigm+QF4VPZwi7MCIo0mMA3SOcmZk86ktPykmEgbvKKzZUS2WZVbkwJ8TAM3l4W9kfmaJh20H/Jg0qi0NYHPtHfuWPDw6Ove8E3lvnvvEwu1X2W5eeOWjedq1XVlJJ/IFyaBcEd47ycbneO/G+isCxeYIy7sLl48W86cfq7cvMGKmUL5gUbnoIqwlCFHTPOxE6o+Xfh6EB55Bjo6kqtuo056Hpa7YYIT/WWddUg+uIlyWJNQgenNtNaf/tJYCn60gyD0r2gYheLX0sjVx5vawgef4CmYHw5B4Xaajn/lR7+TQKGLqK+OT5AZtUSGw9ARbho7UfRZnZyv0u4EeCZXyCJfidkkcfuu4ZaHv8o3zhqHdMbtQ+T0M8pde6HT+DKcMHTg8BCVOLsle2756ELhL59bVa2oeED8tt8T+5uf+Wx585u/tfyOb/zmclUGzV/5G3+jfPI3Pu2VxLd873eUb3zsFf6q2oLGXcZrticwZuW49eFPfKK84Q1vlN53lUPLh8p998hwdnvDmK26ryBXG0zVzYEPWj5gxP5lgHFzXX3Wr+W6wYUmdwKkCRHTP/yKO/q9/Gz9oj/v5slhcaS0wZc/qlE+5JC8qevIdQDoOPmXfHDVsBqHLqGjbtJ49uDYlMnOjrwJtysQclSiKqd/Kr1/FW9dZV3LH2m4WGCryu5yZaW+sk7jJIsBsQUG/cRihrca6hwXPJK7ji258ow/DBvJE1k7jIfyM7+449ynBS4XoqF3yeeVZxnPrDjz2fXFRb7oi/EcZYT3fl1ULS4s+EJnS3Lx7Itf89aUOTUCOt2JR3UKfdgQ0KdeM22LThadWXzxO5aZM+TG7/wHfFteuFt/IpJU3ooKl7l1c0HCPCwnbmQmvnoE2pVd0DgkQHedzJt65dxTdXkn48qzTiMGPEDqqUe2LeL69taeWz207hYtbZvH3fAY+qfRgNadGMZnOjAtLfFDPplu10c++uEuJickEIOm/NI0yu4ziY6RDDCY/CJujOcDB8p+Gc9m3GSatBNojOdcuYSORsr+YrZnbGnQMw/S+xT86HzsL+aqChoGRa5Q/e7E1ZVy6dIlr0SvXl0p8+qE++dnyz2HDpSTx4+WpaMnxWCPX43H9+LF2Z3+Fl/fYbBkUmFqJC/KHT8CElImi+B4h1BOeVlliDiM3FjJZcAwB9LzIwIbCXJnOhuc8CWa5KDGkwx6G+s6tzr0Q3381fSkjpVbx1b6eGAGvdHxOXOgSw+KctxmIHU6uqPyk5uy+FOc8nvQ8MCKWCobbvGCBgKvrrACTJjKzFBLXbT58adIl8UP/oiIVxHxJclc2aYEXv1ROrC1G7p4YJO50BcoIvIrn4SQJXTorSTkp4O24ASVhtvODELoVx6/FslxDOS75bbcOiuO1ZADC/Pl/vsfKq/XJM/XLLnVy+r2pi7S+MIgHx4IRF1I9HqOciTSzRnN4mvjsy4Js5zE6bgpvV84f7pcvni+XLlyuaxeueI7K7Tl9bWVsra65rq5pTJ/87d/h/ffMyEiTu6jp7wskGNYMHnS3oijjOSFn5bpbUWqM/qb5UDKKke8wk/cSFPl5CIz5TXkxu9S5U/G1ZMhGkaX3h2gLcAL44b6UAOxbFCkwdXpJ/kKjlcB+cM45Pa9298EndwUWS63HZWzkx3enOSP95iHTN3kAbn4ug3XgEirPueACKVEuJADt40vsWtXkntXpqoIRgLlDblox9n+CceQQQ7nrWDofHHNbTCFEd5e5DiHNsMKj506B2/S9PTejyx35pOHH56VTDwcjXv33n3l6tpGOXhwfzmgfuLtJerDe2QA7dHZH/lRP+LVjN/5jd9k5XAHhbqFNwJcUDte3H/Qb1J49JFHymzdWpGTcEgZuoiC9PUp9vLtVlpecYYRFm2R8YmVZ+93VnuO1WONe9IT7StePxpj+x6MbsYHmCXTemK7mfUjD5tHaCOhIxj2cuTZqPH0IdJ6rFSY27DOkV4UKj/jFhcTmdoXUkrH316Rhdz6k/umG1akjRwmARfrtIK8kauTsfKjafDQ5MLCXLl86WJZ29DYofpGTtoW43CMvxGGvF5YcBht343O3aXbWuQz5eUMHekcE1velJ+304hPImVDZg7qji2Oe2b3lBPH75N8812fQYYFzdmLC4ve/oM+WXlmUQ0K+FiCWlbo020gLHAQ9dDTgnRz5sg6GsKlk17RLeOj57SQwPFALUwtjToLHtM42QAmxmIpLfVW9RA6ll/6kkZND4ZyuV5a7tIVfcY8atAu1QOyZrrkMfQnKIVi1ZhUAmU9pHdfGCDjWj7TMC2eMPJoMaQbytgiw3ei2YkXx92mARk2TDMM57zrVz/2kY4iJw8irFEahiqXd+n16BUgNj5fuXrVxjN7nnllXHbsbcLRQfzPT8R1JASRr7mGgAza3LbmjN9Xn6bFcKpPXtfOssVgL17spTp/+aK3c6xculwunjtXzp1mX/Rauf/w/nL96mU36HWM8xsaRDSY7GZVQGDFjYOrYgZZDE9uM7F/jg6vf7+yLhoWDRj6ujUAmZlcLRuDWZWJs2TN21tWuqi5qrZR7A6gAUeDmR90wWhRGJrgYYXQIUeUk9S3bvCwXOwP9GBdJyE6Y9YUE5nVLZ5+9ZlYZL2wQo6L1SH4eC+yyu19yuSgM/L7AkCDPjQEsMcz2gatIh7igye333BH/Yk/8dDCU+mdrw4XBZ4iw5hzKUXLH3q3ASXAhwkCdrgZovC4viVzgjQG4eEwPSstnAn1Gb7y8J7wCAUMhUHPgWycZc4xnvh1W8ePHfPbYzDUrqkuVzeZFKjHoAd5TmSb3+nsqmgS0ZbQ76WL5+JuCoO0JjP257MySttiMtpSW+A6wgaC5GHA3jc35/Q3eG2j/GwzYkWJiY4cyAbDkVd40U1I51uxCncdKd+9fjg2XvdFXVM5NmZIy5+Z+D/ycD4YCPiDxvojHsaE064R1pC8vnXY14lBu6x+0sKMtgxNwpNXzZMCcHGYeWGM4Hbbctroc4TF5E8dIUMY2Ezslov0Dk/EhGNjwFaHgshTtM7Hf2QPT4VpLLSMimQvPDSkz3IgL6V1ernDKoJejKV758VR0zmVeLvsDgvjheD25pzrkfxJQ8eOUOdjXyTWOBLypYzOj3jBfVLhnGGT/cfPOqjOc5ybVVvgItNvQpjjmY5YLeRLrlyMMSbu2sMYFgah+67+fJdSV8B7xDy2vNGcIg90Sz8k7anjp8rB/ftNbzmJTrqKNlyi+mDM4O0RXHgT7ravfsGiCf1F1GW35OSiGHm4K8me2YhTm1V6vpgWOgxdwgPe+5QuFw4IYLxmXzU8efAYvewkK4CX2xdu/4oHvIDomSf8to86fona4dVjPWU6g6ga73rTX7Yp64Qz9Se3SZXY5Uq3zn5QVf/MNcyjq6u881njC/NRbc/MTaRHD7RBBdrN2eMIdFDsirbrfNWXuTCxWweItJKlyjy5XYCwoFNR7KLNzMzOlYceetxtys/cKC3hfKNhaXHR7Ys8tjT2YkB35a55JAhLhAs5I1fgMaJ6Uv8OGwASl4N88DsNP2zfkE5qe+3aiC4Okc13dEkwBZWdoB85eEDSW1Y0FxHJA67cOWdcDvqe0dDtehHcluijapdQ+AJSPHJvf6ZLfYEMT46pQ8/tki1aUVwAcoCW1zQM43byt/V2J353wk7pkm+6k26Y15BmJ1nasGl06Sa8M55hHQqssMEcnTZhRqi/CsIApB9v22DPMyt1bNuIwTkzDg6ZP2FDMMgC4sgxhjP5q5srP78ibotOT6dVgjr4sQiTDY9Xx0GHocEeO14xQ6e7euVSOfvSmXLx9OmysbZSbmzyZoxr5Zq/NU8OseKTkwCdmQmFeQ+Dwu+iFG8aGp3cgymrHwr3E8MyHjFERBhhOtjLtU+djUEZgz46Xry+DhXw0QA6QfKMB9XUoaU75KCTo8fuqH4MGxulYrIHOnSh/MLwlPSmCeMTLZIHg2SGKzgGEDqi0juAMNMGDxC/oNafnbXhwcspqIZoA4HgBbpG5p/Kgf+eRNmrfisdHG0cyO34TC+aCItGnO0q6gs6RwbjisijtlX9O0Y/kIb8eMhb+Zk2QPllEwSh3OzfP3XylFXFyjPGM3crLBOsLUu0dbDzOdqq3bU8+K1Z/hW2vna1bPA6OrVltLC6umLdupyk0STGeEsC2r91hx+3GMobdZF1SsE486t6Sz1HlvrBQEtZOJQWHuFLyO3/4BUy2+n24/aEM8umw20o/V04OYo2/nvggcbC+99lpy1EFHE9iZucg/iT3uU1nQ4VIDwJP5AX/PhT75G7GpaVBHQ+hXflw1t/COOgHxFmCsLkRtWU3W1I2RMmr2ihDCRP8vXqbAQbLh8gb1LrP+KdQl76FlD+WNIKJglGkekoizKHS9QFOqj+Lgy1xTn9wQceXID3zzt0unA/JHdopDcmU/d98dIPeiQTjAhWfZGHlUa2w5GWbFCBx04M8H0zZV5G+P79bOs7WI0lxj/uAkWerpeUr6L14+Yd7HyABaOKdkbfSOPZb6ORPKyC7xNf3zGSLBiHN+pdxTAKYuwA+HGjCxvHXJjKz1h+46bmD80lXHDPSX4eGkdUy6R/dGFNV/3DH6CxLXSgP9+8VQgnxkwWR7qLCSHGW8khCsYdL7zIHenCT15kJhWbHlmZlwijXl2PpKvl6GDjOOqQN0itr616O9i6xpjNjbVyU0b0Dc1/zJ1sVYv+Ty+BdfChLBzKGGEc4hgXFZfatARjPiEJMlBuqLwlErKECNCr+5HkZRFqcfFguefUA6F7hXn8lZvvKfDJ6VkudMhD9WSjXzysEn6Qi1+doHHQFEzoRHA+oief9Ce6MUVyxMIP8kYdwYe7ec5Z9cvdvmu6MNtQ20N/6HsqoqtYZS632i9ff8SGgOf1Ld7DrbarMuKfkFf09tcwa1//6JA+xcUtEnFnhYf7WWQJOn5qmvA4b5zOQ4WgPVEW+okqxm7uvqfhnH1kiFa+ztWEIXPrN73C4O/QlnaAjLesO9ARnnUGRYxRoOaxg9wg07bnITIuy9/l1aRJ966PfvQj5mCiZtBHuT43iYnP8NA+nYTbKptlZeWqrxbZthF7ynpkZgncFBpwhUqXTSOEOPdTk4dCAJV6jVfE6WCA9i1fBn2MCvkZvDBit2TceHhX4ckDFTDAkt63u2n4pKGDUCYXS/nIcEUiOksedB6vzuKns0kYG7HIRRr04XKFlG7M5KvD8QpOmlYH8E43yHjLUXkDxEtY/wnooOnC8lzTcdQ46IYNIZG+jovStBSWK8/ExThiSI0dJsKTmdC3lb78HZ9gzH+HlBmELDV/pMq4yiOcvdv0jR/AuvPZk77IFFoO6sPpOKpA/B4/frwsHzykdsMEzPvGr5frtJ2J/kkfyIDIv5Uh3EGDGxnjYVFRE1X7HAMj7fjm9fXy1a9+uZw985wmuwtl9epqub6pAfpGtF+0YnqLqraogykrJK6Qk3AusMiKvsGAC2KFNWiQhcrwBRbhMk5Y6e5YIavLRg3IXQdWy6oZPtoAk17UkydgE8ivtPSdqGrFhsC9HiQ1/Ypg0laRzAud8OeLSP1hJgQVR/Qf3z0Rvxg3QmBW0KMm+vQ27EWXdRx9j6BKo/RMHqQlzMaNDl9A4ycdHKUfRLM2SKPQXXWco48T6XFBfn8m27wjDwcKWQfwRT/Wfwf4ZRgH7SjODqpldLz4U5bbvkAIN+E25OtB5fiM9BIavWMo2YjUmVVWJltesUkc9c4WDZ4LcLjaWoyXrLrpjJG8pXas8XqXOoANVemM630WEubm52T0zJS5hUW/+YgHbhfml+TWMbfocF4Fyhc/MWZZdLDxbF1GuXzYZ6k7P27aCivP87Oz1ahhq536pYw0Fkr83mdWjpUm9WGDVgxuyuqhLlj5paze5lF1EHUkqH7XZYCgN+46wXtNRg31xCeSeV8/PEOaScAhDDsMrn3dnUD6GvMRK4KkjDkEaudoehZmXGeijfqqEAlUXY6iRVby4RCx2xtn/xEED9PHfEj+9JP9C/Pl2uaGdMT2lv4tJXHxEONKysmdNcY74nmffriVPfkQpjN9IHIVpNM4cc5+gav2H3v6vkTf8byqY9/MfFlaWhTz6DnQ+HC74h3PN70IRV9kCwfaSBpLgGCE6gLHY5C9WfdVE6rvoOcIOblbkndNIyzzjXBkw++LAqVjwSR1BdvoS7fK5dUrXpyLi2L+Eo2rytLLSp3HAhx3BOC7qT7ou9dV5ihdcIlUgRh3FKZ6wH6Zm1G7lDHOggty2Hiu+SVC5wpTW3C7IUx+6EQoPceddmhoA7FdSzT6IYxyJj/ar9ufwgDxgHjcjIPojLbi7Zag6tY8yFJy2G4zz2gf5uMsouzmRRpCal4mr9rIeNLHGZmkY6nHXxtUCHYeugVRhpwDgwf5p9zw6crpf+Ii39Rf0mUfoC52fexjv5oSEdcB5XWwtRDxfBwkwiIDlLm+vunXxh3Q1eI247kZ3O2tbFFThpmxf8nAzgk3cMEEPpXM1368J5oBUIU2rWShIZhMBcvbuCiDcL4nzyDB4OGrLSHeNBETauZlZXGE10jleSUAfz3g7R/C86Qz85zj6zllz/K6cho/sI50dlk6tO4ewa2CdClX8ldY8s+8p4GG63x1zo5lHk2adME53SnrNPRbfERRnSlPomEv4KGNBJ3r0+WIHEIc4mMCNPUkgy4+y9udidNBnXKbKzs9cWoSXTre3sBZP0ob9c8AOq9B5cEHH7Lhel2DwdrGNQ0utb01SL7AfGp50p9hgUjrNqIg6766y63r5dzZF8rK1YtlZVWHLkhXZbDH65rYtsGg5ORmx+Tf5d2J1NS5TtYCfvKoFRLTbtS5DT/o5OZ2uy8oBa9uVUCHDlUSxWvAU1rofSGK4KQTfZjKIYr3MFI2uXuTW3+iJ55wuxBNdJov4erBlf7rcJ1auuQek11TD0qfdc4rEYHbMzzFhHyDE21eUmoMgwfpQiY7zSN5dhOq/mI0QArKjLGo8YMykzDjoK2H9UU+irKOFUbb9cSiM4g88btohtPrbF27LOhBgzVhpggaAqJMQY8bFyEek2kTosOPEUgJYtCnvkIm8/cRk0FoU2fRs/LpSSvrllhkc5ZMuDJmpGfeW0/F0YZ8x20fq7S82pOtbmz94G0Kc97fOisDekEG9fGjx70yyyTHFg7KAMyfslXgRq4sB8aTjXMZU+iRdMgOoq1GY7HBepN9zhwYA7yRgy1+ileboaRuG4J1pz50Q2Ve1wUq2zuQm7wguSEeXBjMz8/L2FG+tV4sUC+q2wFe3l2McY+M1C3GKiuTXuiRrL5YFCVxwLyEYKXf+BcNVNRNtFdp3KEcfhaJhiUwF0PrKKHnR2i4r7PKrHnPi0c6wgisdV7PwMYHbUF/dpM+jUWFuw/LAzUixF1CtfOoAiMvYqkIFgjgTZVSWnSX9eb2Ih3j53z48BFdWO13HIWxwS4XoB20BlbXRvC6/hXvpfqaHy7xx43sIQP1E3UXbvjBK/ofaTlHqVMvUfa4y42DMGhB8GYrB3pgTCDerAAOERDchdU0dlVHlCXcptY/3W5I18H6Qz70U/ODRocXPRRKW6S+HOXfyCfICOl54k8ddn4c8uYYr5+GT7aTngfA77EBt2i28axHhMCDtiNkQMcOukiT9YzbgS5D5VPdTuj/SEcKQkEX37ntcN+nLQKPkxWeJ6o/bMcULtJnvukHuz72iY/KJgxhOKc7JoyGkHAFpZLskJ/81tfXvZ/qTivPIDM31OAtcOVHg0YJDAxmTTjkTRJTKTz7KKsNDIxekaPC3NkVqfzVpEWtQVq/i/Nz3sPn/PU/YXRUEOcwndssLXvKLXeK1YKwRHb00GcNNKpe6djhNSb0S1YtsymAJkngD5tgEaGVXchpAeyqZ+IrAZATEsJ6+gwPeUnK2X6PEsEt5Qc9TwW6gwOl0ZFxtKh0Zz5eqfRAZ6/jTQMb/8TAmeHUpYfsTFDpOlkrrONgU/bN7CkLC0vlqCZtwMUT9ZxP1JtDlYdzOGNw15Bk/qxcseLMXQ81sQoIkSXkDg6E4Fc7Uhjhaag4znTWiv19h9pVNjZXdKxLNlZ/mPC5HSgZb7GyrHYtukwPPXmYV2RouZF/Mr9aRh1Zdz0qjf5cbuL9D89MH3GBKAv6j4sYyqg4kUJCCg7qiBRmUcP7FgGCn9PDR4ReERAvu9FHkDhvJgralLk6I+JrHvoLV+TQyxp92+R2yS3+kYasapmJIKASElbZd/4OJjGxf/FxsRA6coATRpycmZ9+HK24rBvoZTpEhBKgU+fNORkACDkoTxTJdIyb6KW78CFd5NKDsZVw2g3ftLe705R/kS3hB0RFk2yQE2FysSQuqqINmEhxuOOigLFVItLenC4ZU7fIS59kv/E+v0mBt5RgPLPyzO1nbmVbL/7rgXzWmf7i64Cx/7g3nkMmEnllTTpxG3UnJV9Wyvo9nNSJxYtUUX6loy3GhK8w5IAfhCLINlCn+wZKBy9FW2p5PPYrBh3QO2OsCpp87alTOnO7dNDGq966EOBWAQf7kAdXnINvItyE1dTiF24ZuRpPQNRbpAeRB6kyjHIjaE8TSGlivAn0conY6bq8CTItYlSehGW+lbbNI5Lqp7Kws8bHr2BH57PLMvRBTpMSgiyzYWf4TdfJ3GOSXmWw7JVObnx9mloH8IGvdN6jlcKUCqn1bJ5TQNuEj5ia3nx7TplrIsRQnnJEWeQVceZBWciT7Fwu/Q/zzrJkOP4IiXEi4zMs/BzQq5YzPT7c8OHMv86WKyLDHeQRF04ndrDCgn8XY0TySNjJGSkCchLucuOt/FIUztHvI02T0mEhVxsaaOMy37b+OO/69U9+ok8Z4UpAhiHikHn70vzQTDwYx9U7AxxfessCgS69vHSqDDOqYHEl3mSe2JZXpWmcCTqqatNu8uPPDcj8Re4jjDHOKCLRKgi0/rbsQ0Bzp/jkw8RhfioDq5phfPRAVvOqfl9IVzhdHhEiZxoT+LMceDhi0A2Do8pAtBAUwZzfWn32xBRZwztf04lESxz5Bs9oSFn+lib93SBo+atbyGq134ZuDYdI/1Rj5GMqHe2gI4mCXPLHJJExdjcyAfLK23AZ7rrvVsh7tOlA5kl46sQ0rFxWfqToZGOiZgLHfUvx/KkwXidwe5Nfg7JTOS94Rlrvo6uKIT4GP2KtFaeLfhLxwSLo7al8ujAnirPldLh4BTPlF3RxirIwQWIA4UaU4NjwFHBlu1HLTq3IQ3kzRcB60T9pOh0JdkFf83A8YZVPS+m8CSN9lQO35ZVOvaVK6XyZA03G2wWHADrLYpBD8KAd1JwV2eVLGP4a19WF0wQTfgnLiwX3OtMTM2lUp5tBvIY4FSumUHtdsfL1a+h0Rv/Ec2af8U0boU3+8ISysszwaSAu2ww/HZ8UEHSycaegyaPhmxQmJTmnyifdMfroz2lNzY/bFdkFz5rO4VGPWVb4gIxP2E9amFS5cwwPvQegw0iVuuwmJlnhbnUIn3RPhuuozuRhNPm0MA1x+keiXh7OHDCrNDhFFBf4tMm+DJF/m0YunbjYA10+4YmTjhpSc0HeGqKTF6ikJ4fUtJFPfx7KOzHHT0Eva48J2RqYttYTmMY503Ie8gXDsDb/Nm1iGg/Q5oEbDGmTZqf4Nm6IpE0eQ7RhLU1ys3+Q71AOzhNpJ+JJ39OCoJWDqJoueYCOljCNpW1awowmvxbT+GRY+h3fhHVcIpn6fzpFU13Q5hgESGe7TUHJN9EMW06T+UDruQn+NQweafCbpoaDTNsB+hRSSPqE/b/wnn/l1NMiQZsBwB9kVRk6fDuLoAkePS9F1DSgFq4PmECb33aa6q8n88Fb6UiWSXqJAzXYaPPYCS8XD8jLRnuDO6WzvE2ZptG2IQ1lPQe6oYj0SdQ4OYdmKjqn6suJh/qXu2bhU1hERoyjUc84veolJg2J4rJNyK0EWa5IS4QcPkU4ezV79JMqBWs7Q6Ztw1odTnQmTUZMpm25op5hKjezaT+GExlnePDToU1fHYr2ysuAt5M1SXOSYxCwq8aloU2ahoUBCfT842biZw0QmJ4wDiYgp+8ZBL/gnXrI+I4q6VNPQEF4KTc5dDxqNMj0KXfCeVY3cBoCSN8yqDDfmoCUkU8lxPCtzrYcZAeviJrMn3DHKIz6RrcG4VxcqL7hQbzzwUl0srA/Lmh9+zOTB2PT8pt8CYVPGJHoilvW4SYNdAyycXGTmQQ6nsmr+idAXBMenIMW2WhSpPegr7M5tZNcY5iQ2jXqtt7ztJ6cJmnNxdQ1N1KZP8gxzXkQ3FAC5OKikDTQZDjwpWENa+vUHG3RKhy+zkN0Hk8Ur4Jaj03e5gMP+zEAg18i3YhtmXUmX0rJ2TLWMgHoXa+Wy5LWCH6CzmXjCHahf8eQrNJUuUBOxjsiEwsuC2MUf8mLzDsWOJoEgn2WN4gyXUdV/SDjWnDTgZTolr4W7T7aQ54Tlq8WHFa07My3zxDnpDy4OXB3PBq0/owf0g3DWvedwoYYhg/zGfpfDtBmGs6Jaf67wTS6RrV9UxCm0lZZpuZnRn14T6OIKeQTEG2OMSBYRaKOS8073bSfdIM2LpE0OZ5GHqKFV0/mvGhXtFGXb4/iaxQOzxNT+CeIuWkimIsXaao7kan6kB5dP3aSkMV2Ts0LfwvTvPt/+adOlYoJ2kkltcDbh/WdpROoSxd01Sv0/CKf4BHu7R044rvEHT1QbHUpvJ5BQ9IAGUOsyTz7Mg6R4W2eiT5N8IjGMTVjY6d82jCyaUlwcrQm5gSPTq7JhEwHwCsHtWW2v+0ED79+Ku01iis5EmZW1Y0HN/OUG3kbjhyUFb9/HBw0yTwjGrgTEU5UnkRPWhDF226YBGWvWxp3GgeOET1/seKltKKLFDU/HVk3rW4tT/LUOWlISTK7G1Ggjwj7lKYaXjXIsUxglZdlqWjdBqxZkZKTGOdNuPnd9gN4IHkZnEgXJAFHUdIGTfzkylLoKcs8RBse8sgvXsEbppz8E+4BLGs9m6rK7fBs4Ko2Vj0U6EHMFKYLf67S9WkdFW5+FGwRFMGfjcfwBhvxr+RdYGVfu0kX2+QRYZ2eScZJP8RUG89h7QqFkfoQpW9dZ7zCI/tG552QFbVuuluNGZdp5fSKNR75eG6DfOzlzAn+BMS/f2iTduNV3LZy4q4J0J8nE9wd/yhHUINw8Vs5+ZfhMHUEuryssKQOI5b88qKQ/Mgh5WknPvoY/dgbS5JfxPgPfzuRRy4phFyVPHkDh/VshD5vwrOsjKmek1vU9jgBMcw22MsXedpf6xW6uDiJHBxV6YOn3A3rlpfLVvPN0I5UcYT5aNI4Hj//8rRxCXjGxZXkUdmShOHU9PZnTvJUPklvmWp0KyOgfqrDSV3qNr5xT4PTtyRkj/6QifABzyxfy3dCpikyJEhKcH8OOg7cLZ8Icyr7ExmfcrTINJWkR5NmGAXMU+k6uVvWHTMTCD2HyI8MG7KXQXsHiMM9rPqHLKAl0vFNeXPe7ND44ZE6CnnRa4T54pkQBfAWF+Tw+Ck/NNmFQJYtebX5EUK/hd7jTOaf+Vakj7gcPwwrIGRpbbA6WRjm+TP/7B91HFOYVpAEYRFfA4Sd6KYVKDEMa+kTLc2d5BkiJto6CMifvCf41TPIuKSfjj5F0EY+uElD2qQJ9ySn5N/mVSM6t1xdfCJj4son4hNdHSoopDCF/yZ4JP8aNuGXs2E5IXUTPBGe5Qbw6mSurdr+2tzCnQi6zL9pg0aGZ1oQ7wauaNKSNAxWHH2+oSelc2ezcxuCupYj+XW865m0hNVJPfMgOGUAbXlA+q0PgZiMNUsO4hj464SDv0unsrf8MBhJ1NKBjga/jonOXZFpEs5D57bdZuyQ1mgrSHWbNAwv6SZfeHK0ukzU6xiHpcxE00ZbtPEGTvyE6y959jyqvprw1p1+s9Ex1M8EH52n6SRhmkq/DYojrdvdgIaik5YBmfEo9dPqL4zeXh6AK+Phbx3LT7jlU9iO8twFnHKQfsiTrpzV38ZxZs20MyRrn4cGPSQsrw6Xofp91kFInhXBrxChTid3BONSeNLICbvkNeRtIGs6FR5c+Qla4LtiOpM+aUCGmZ8T9f0tyxlxPa9pINZ8wtulJYbkw9TOo6MRBvw7mXZwO32Fb7rUMG9kyvimA+Ro4bgabpom3wzPvHJluu3PoOOPTqu75Z/hiak0zbm7kBYyL6PRT8sPZP9K3oBzx7MhtzFVaSb03BIJmZ55JPbWK6wJz7uLQ0R7rTI6QYRblEyiMI/rQsoIzFfHsAxJk/5074Tk4bP8lqmBeSjI4xb1arrK2wkqPVkR1gAah4jEMkyhSdlSjnT7rKNy72Ws54T9UPosKK7l5TPR9gUyPXG5eDhELm4M82rRySN3d0GIu2GZbci0Ct/17v/lnzh6yCzRhm/PMMLaArTYKS7dxGXjT1gwxe+UFgz9iWlpv1a0eSafXNH0/jGdTVPzApEm89su2zRZ3H8dLD6cBogUbfPvefRpBxS1pifKgN++yXCjHURqHI3XDbii36cZ5OnLK0J4MsZ0vNVUezd52dmFgTbbFi0NGPpbUCPNeGt/0rfhhHXlrSBsYsLX0ZWlhnf+Jm3yTwz97ZiPUZUpJ/LHeIa3/mj7TADET9BYoCkyVD/nRJZ1In0FtMhk/vXcocrehqU7n5r3r9qU89SRq/KkdL7Q60idtWjldnoB/9Dd5p8wTY3Pi6JMl2j9OcEDwjMOeTvZ4MdZ/syRvG08h2dCR8P8Eq281m04J+iTT4ak36sbpK+07dhnuQlr+IPk0/EcyDWR7yBty9tnHcm/k0cgPmXx6k9lgz/TAlwpRyLjW9k47yQLaPtJwvE6kK+lBdRMaKdHmx8Y5pd5DNtm0k2GksfXj2g5FeRXDaSE89JPFyqH0+i/1VUr6qA4xrCMqYMMT7/ZECZ3W995Huoz4xJBU+WuSN7pblE5dwUwbUNimXQM0yWS79eCTpZBWewkjrxavvKatsrhGOKpK53ggXSZIg2urwetriIfO6tImUPmqb+ql5300JX1ZeiMthDCNNqUr+XnsCpPhoGkBfxG7HbcUTZHBeep8cJEerl3yof4pAUpXxs29IOhv5VjGm3G59xCmO/KVMmcx7/8V+82VWbYJkz/zoi4oOmFmQwPtDxbtH7cSTfEMN1OSLo2vyzbENPyG6YL5Lny7lyBoJukmYaUg0bKX2KHi1lRZFWBhn5CtoaiMiKElEmTA1nqoEvbGkkV7kDt4K9ZyPQEdcHi3RjPFCB5T46aOYWRXx8+HFgTk+UKDP0UcZg+06W7RRqnIHnlOdN1+odHverMNF3aavhknM9BYHeLjB+C8FZ+KDpexFX/QF2Gw4WuPDow/HIFs0XSTqDynB6nyCacFcYemoAzWj/kmfnCkoPhhWjcLchrmh6G2EYnd9536M3iJg9oLdAkzEdnH5XfRPqahrP1qD+394ZXpmvDgHm3Mgq0boyT7ZI0gI/SQTOZuueZeaHXofEMSHfHPCpafinrUOZpgKabJESOTjJVpocn5W0vLhPDPHfC3crSos2ng2iSqosnXXV3/Vlox4oOSTqZVYByKM5lqkGJji/xndPE1VeR42cjExQtv6G+tvnrOdODlsZuu4IWf8Y7hSKDxo6gqVwdLic+eOBPZBmTV8L00DmBTuQD357EaNOlu10RNI+K5AHc7qq/pW95tZiQ03/V34bXtC3aPMGQ7zAeJK8M30mmacgtqZFGcjZpk2/6QfpBxk+LG6LlNeSRaOdCAF17AZ/A39KBNmwYF2jDgnaCDvdAruTpc02fNYlvUqqd8g0kHzBN/kSbZ8K0+JvwlmbIGyDvrvf+4r++3UViWUecQbgZ3wVauuR357TTebf7csE0Xq2/lqWi9xCfaVv6DAt/yzMNvUlACzJ9+oeYpKv63Fb909HxRDb9DQekxFCWFm25On7CkLbl0dJ1k4yCXALHRxAIf+oIiu15TcPd0LjDiM4DaHXLkqix27FTGe4G0+gJg9fdos1/GhxPeaohnmVJ+i6/9iKlwuEkr37QpdMJt9MHy86f7kQbDtq4FkM64LCoifA30XZWOexp8m7lsIzQCC3/DG/pv1bcbbq2TSvRVHky7OVwJ7qXk2da2tTD3WJIn+5h3ulvaafllWHT4sBO4UO0fEDrBsmjDQN34n+nuIT7QmV5R1riGtqd0Mo55Oe8/NdjSPNy8rZoaXFPy/NO/mFcIsN3pm3j2zx3ou8xGd4qsw+fqGMp3BpT2KTqt9Pn3R/yiLDJFImWfUsTF37KjaD2arnJawjyyjJxhgfn1sDkPJTHZarxiZ4u3B007ndj0B1gEiU3D3kyt2QVvENe3JM20vYMUhYQdKSZbGM9TdUbaOajjI90dsKGgHA3ICgvvkGbF27zkpeWQF72DuLRe/oTrTtBWFuOBGEcGT+kGfKK8aMP49WZ7OH2hRvzddVFy8e8daYNeAvHRz/2wY6DCeWDgMhpVyVDoRIZnvT4cU9bSTFyP1ETH2l6I/Zu8gp3pSPvQZKeZhra8MlyJmpxxCPOQ320iLioOI6dDPIhkqcbV5WJ351z2o7IL1JkeYf+FkOaneCtKh1Nnielm8a/xTCPabIOr4rvFi3vNn3Lf5j/NAxp7pRmJzmH4W3eGTdNnp34Jbp4zkpL6p1S3IlXny80O5cPtHymyXuncrVukDRDPi2m5fH1YKc8hvJ9Lfi3lXYSqbdJmXPMHebX5kvcneR4Odo7pQUZ/3L5/JuBMbI67xI7ybM9LPzD4PSi2b6M/rX7aykr43T0xK8tHSDPSBI6mFaur1X3ScuZtEN3oOU3PTznnwkoqOVDVr1/Cn1CJI6tdlWk6eltSFXvpJy9O8N9jn8j3uVdQaCF4pwUYLpsydM6w8B1mOZq+QmbOIIQipBXLj42k/JkDpSjLcOEGFPg6GDrk2UBnKsTZDCBaUtFPjUDhzUJKibKaEz6+7Mqp7JCE126GgZaHhNlVHj4+3bGPN4ehPuof/CNdCY3kqbPZzqIT5q82GnDhjza8ES6h8azROOfoviuuuOVvk0LaBFwtfH8pS9+VvGRqQMmaSeEMVrh6hlkJh2fmvHOe4ci3HR21YzNv0+f54jaziuKEnDKStteRU2E46tRGdTn0dBUtPn38dvRyzh5BUYa5++QHq3cNCqfkwcnogflzfJ3dC3nAS000/QVjEEfX9lNRfKJc4T5oQ8JmXIkzTA/fBnH6kIHOd2RMk1dmXWDzfjKqs2/RYTVPOx3cEef7iGGvPC3dYFzWroWbR53wpBmIp2FDucQKWN7Bq1cLe82fCcEr3THGUymTU2I1gJGXJtXYpgn/lx9wD0tzd1gmG4ym0lZt6Nvky7LBK+d0r58eHvrdedyfW38Wz47XWQnTeQ7eRFLXO/fjlbmlGF7mtBRSxNo823LMok2vuWdYUyeYBqPDJuUp3X3gKTjgZtTx7JP0/P0yXCIAibGFvzEQc8hP3G9LNl2antiLnFU377oKdDgg1uEO9TxoH2rTeRQkcEZRNqa3xB9mSp/8kwZWpZm0TGMXwX2YSCkg9ZFqnwIvxPaPAO9uw1ty+7wLv+gyjIkkm/UDbpES/LsuOhU6XX4NZM+56KL4uDjPBJDuQNt2DAeXhwTF7Hi2xquPO+T6fIcMgS6sPpLuexqaBKZX7pJFNSBTIJBlw8wApPqB1qOlnfrTkwG9XkCmikyZr6OaYUQskyJ1o/bsujMB4nyK5YJ56V/51Dn+qEMyW84ZhCehnLm09p28Gv57ITk352VpG0rdvXebnxJ+gTtkyinf/aZL0a6FKxBhqXgLVraYdppvFokvxQwCrEzfUA0kJA2veRRg4foeMfJaXqjlBAwLSWQbF15g8YNrCFvxsUJZLq+/NKFf1XP9sMxKqBHZaZAu1J/8vQ6UrnbRIrD28mJp4lP+eoJtQUynPQZ2MTh9MVPhAjhinwicaRrKDrmUNQMQB8sDNtQlLENCn+GN+cpNL1e4txiop7knsx3O9rayHomhUNhIIQ89YxfBwMq54gLuiEirh/0ImUgy2K3jiamnkEf2iLzS3mH7juj7dM9/06WHcpiiGQytve1T6JbFhXbumWy0YnD4XeTT0UlrQgPYa3uMhxY1/ZCBG3c/fJ8THZOVwdoHXyqO2WbRPCMfOw02nxb+XtZBESQn/j2gdvkuR09zU7lyqDteUbEZDr8rbF99xjy2Rk9TdZroC3vdCT/Pq/ePy190rMQw/iCz1SdLrqQAVQHqX/xCC4VCp7wJxROinwfc/dmH+FO/ctxdthrIHdbX0YtC7/b4hr0+tw5T5A67HUJ+nwJmowLTOadcZQXnVWfMnbe+GseQ9CXIlxH7ecYNxke+U6mgz8hmesQUV7xcp517IR3LUMYWP2tftCVrxq9UYY+hy7e6OUh3PRN2bb5+ZG3DYN/y3OijhTceq2Hmr7lkUh9DzEpc4+WRbZP8/bfdEzLF0bZKzI+8+zawLR0AuEdbXVzZJ20cS1af6ZpMc2fYTvR7iRjS4+7lRkM+SV2DG+yMb80nsFOQuyEu6GfaFSCq1f/uc8pGhoiBGFbwJY/ldwWKeNa2rYRDvMFjid8Im4KYZNT6nGnBr4TXA7zoZyRR3Z1fJPspjM3Xeavv96obWSGwLoIDXU6a1kqyPIkswon9Z/c0ESw+RAZMVE7hpTgRlPzcLz+kw//pE5M5ieKmi542Cl0jgl608KXoJ7ENBN1Sxpo2qvRCfQ8W0zqo02LnOHyQ5GeCFp5vx5MCFzPk+j1B3p6vi6XoNzD1OjH9SUB7W6zmgKiqdkePceujbuwTbjpsz0LjUzBMdGGy1ejQkYcwSv5BN9Ex30CmRUite3DzIzJVJB0XBv2Du8qsU8T8ghB4LBATwNV5t3zuBMm0yZ2TtrzB9PkzOjt+UfEpG6Cfkgb7XhHIaZiKFfPow/32DGRfeQxlCmRfAItzQ6yJe2OshMfcZPli3B+LbfDpiPT2ehzmp7nNrRR4ot3J/T66pFlH4a/HFJv09JNhrcS7ZymR9JDI9ouudJOS6ZxEcCz/3iUjpoOjRCU+dbiGsk70jYRU0F8lT95y82BkUZd4QZZPvucOf+9cd22T4c6vi1rD4Iqi45vC8KcznHIgzuN+u1pTJ9pvgYMy9ZB3mx1ERfxyb+lT7d12LgNJw392pvpoNXftPxb9zSQJg9o85xxL4ekGZ4B7mk8MqyVbUiXaXeiGbqnyTzsCzaeW4YtCG8TDzOelgGYoJvCmvg0nnfT3nxx2fNq03dQmBsMHVfu/l18Td5EJR+dhnxoXPAwH/yO355XyJDuOJN2qlxCW/6WJvPKrSvtKsZkmjhnCF67kaMjU3krncvRs2rQ89wG0btcVRaQPudhR9Vx9QYa+jpYUcZJXbTunWQImix3Jp9cmQtA4fpTXfNhBL+MveJmrmhUv6PwbGdjpJyRb6Yaok/c8u3S2i/NVNkRnhjrqgvqeWxHxAVN5hBwWZJvh5bXMG4SbVsYtou+7UQ+IPIK93aZ+wStTEHXpo82EGh5NBkKw3KZcmp5ezimZdl4aH8gdJbnfoIMiN5MIHCAvdD3z1+YwL9df2BcaS7AIE05s43av+NFWovQD/Q73XUAEQ+/nmcfZl89g53ybdrlBO5Gzh7JI+V+efRy+qK+S9Lne3e82vjpMidvqmFSPwl6YoQ53i6AG1+Vo0aETL3eoOEvw81f9TxZd5EuVr+dupOj7XfJM4G/ldc6wTEIvxOGPF4eIYPzkjPOk3K1Y0N/x4g8lFcXVxdsat7JY5g24qNcpnRfCvqUIbFHikJXyXcoF+jyMbNKUw12gD+3bfS0KWO4oz76NG16GOPL9Jl2KE/PM8LSD6wDvIM0YMKveJMpqE3/taCVEUze4WtkqjQvlw/xKWOTvAeyVido+eFu04OhO49pckwLz/TJl4MLkZ3y4dzyaGlAm26Yfkg7BPHDfBOtrkx3+fLlO3MbMWLEiP8V4L3vfW91jfh68Za3vKW6RowYMWLE14vReB4xYsS/F8B4fuMb31h9I75WfPzjHx+N5xEjRoz4t4DJ+1IjRowYMWLEiBEjRozYEaPxPGLEiBEjRowYMWLEXWI0nkeMGDFixIgRI0aMuEuMxvOIESNGjBgxYsSIEXeJ0XgeMWLEiBEjRowYMeIuMRrPI0aMGDFixIgRI0bcJUbjecSIESNGjBgxYsSIu8RoPI8YMWLEiBEjRowYcZcYjecRI0aMGDFixIgRI+4So/E8YsSIES+HZ95Zfu+DD5YHB8ePva/GjxgxYsSI/81gNJ5HjBgx4m7wjX+2/PKzz5Znm+MvfE+Na4Gh/XvfWZ7Jcw0eMWLEiBG/PTAazyNGjBjxbxMP/XB517t+uDxUvSNGjBgx4rcXRuN5xIgRI75evO/HyoO5uuytHT9W3ucV5x8rP/ajP14+8YkfL981rj6PGDFixG8rjMbziBEjRtwNMIQn9jzLUP6ev1B+8okfLz/6zveVd/7oz5YnfvIvlNjJ8Xj5kb/yZ8s3stVjXIUeMWLEiN9WGI3nESNGjLgbbNvzHIby9/yFnyxP/PgfLD/+xB+dvgd6xIgRI0b8tsJoPI8YMWLEvwme+Ur5HOfPfWXcnjFixIgR/xvAaDyPGDFixNeNZ+p2jV8uP/nEz5YffedoPo8YMWLEb3eMxvOIESNG3A227Xnm+K66XeOh8j1/4Y+WJ378R8s7v1LpH3q4/AeFND9WxtdBjxgxYsRvH+y6fPny7eoeMWLEiP/V4r3vfW954xvfWH0jvlZ8/OMfL295y1uqb8SIESNGfL0YV55HjBgxYsSIESNGjLhLjMbziBEjRowYMWLEiBF3idF4HjFixIgRI0aMGDHiLjEazyNGjBgxYsSIESNG3CVG43nEiBEjRowYMWLEiLvEaDyPGDFixIgRI0aMGHGXGI3nESNGjBgxYsSIESPuEqPxPGLEiBEjRowYMWLEXWI0nkeMGDFixIgRI0aMuEuMxvOIESNGjBgxYsSIEXeJ8fPcI0aM+PcCfJ57xL8Zxs9zjxgxYsS/OUbjecSIESNGjBgxYsSIu8S4bWPEiBEjRowYMWLEiLvEaDyPGDFixIgRI0aMGHGXGI3nESNGjBgxYsSIESPuEqPxPGLEiBEjRowYMWLEXWI0nkeMGDFixIgRI0aMuEuMxvOIESNGjBgxYsSIEXeJ0XgeMWLEiBEjRowYMeIuMRrPI0aMGDFixIgRI0bcJUbjecSIESNGjBgxYsSIu8RoPI8YMWLEiBEjRowYcZcYjecRI0aMGDFixIgRI+4So/E8YsSIESNGjBgxYsRdYjSeR4wYMWLEiBEjRoy4S4zG84gRI0aMGDFixIgRd4ld3/Zt33a7ukeMGDFixIgRI/6d4h3veEd1ff34e3/vfy4bG2vVN4n5+cUd40aM+LeBXSdOnLDxfPv2aEOPGDFixIgRI/7d4l3veld1ff14xzv+7+XKlUvVN4mDBw/tGDdixN1g167q2IaI2HXy5EnZzaPhPGLEiBEjRoz4d4+f/dmfra6vH3/4D7+jXL16sfomceDA4R3jRoz4+tBb0xjWNp6rf8SIESNGjBgx4t8p3vOe91TX148f/uEfKZcvTzeQl5cP7xg3YsTXg8mV6F1l16lTp0bjecSIESNGjBjx/xO8//3vr66vH7/v9/2wDOTz1TeJ5eWjO8aNGPG1Ydr+jVL+v96Hwliv/fZcAAAAAElFTkSuQmCC">
            <a:extLst>
              <a:ext uri="{FF2B5EF4-FFF2-40B4-BE49-F238E27FC236}">
                <a16:creationId xmlns:a16="http://schemas.microsoft.com/office/drawing/2014/main" id="{8976C5C0-3BC4-4F56-9F2D-814C854954B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7">
            <a:extLst>
              <a:ext uri="{FF2B5EF4-FFF2-40B4-BE49-F238E27FC236}">
                <a16:creationId xmlns:a16="http://schemas.microsoft.com/office/drawing/2014/main" id="{3930E45C-2EED-4606-A828-2A64EF200E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207" y="1514280"/>
            <a:ext cx="5415673" cy="4257541"/>
          </a:xfrm>
          <a:prstGeom prst="rect">
            <a:avLst/>
          </a:prstGeom>
        </p:spPr>
      </p:pic>
      <p:pic>
        <p:nvPicPr>
          <p:cNvPr id="8" name="Picture 8" descr="A sign on a counter&#10;&#10;Description generated with high confidence">
            <a:extLst>
              <a:ext uri="{FF2B5EF4-FFF2-40B4-BE49-F238E27FC236}">
                <a16:creationId xmlns:a16="http://schemas.microsoft.com/office/drawing/2014/main" id="{9B329F48-39EB-4AA5-95D9-5E306C527B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2777" y="1512126"/>
            <a:ext cx="5575539" cy="425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1322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0E4D-D320-4CEF-AB3A-129053C7B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4671" y="573227"/>
            <a:ext cx="3833815" cy="1945193"/>
          </a:xfrm>
        </p:spPr>
        <p:txBody>
          <a:bodyPr>
            <a:normAutofit fontScale="90000"/>
          </a:bodyPr>
          <a:lstStyle/>
          <a:p>
            <a:r>
              <a:rPr lang="en-US" sz="2800"/>
              <a:t>Payment</a:t>
            </a:r>
            <a:br>
              <a:rPr lang="en-US" sz="2800"/>
            </a:br>
            <a:br>
              <a:rPr lang="en-US" sz="2800"/>
            </a:br>
            <a:br>
              <a:rPr lang="en-US" sz="2800"/>
            </a:br>
            <a:br>
              <a:rPr lang="en-US" sz="2800"/>
            </a:b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61829D2-13C8-4CC5-9C90-C5E201A81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/>
          </a:p>
          <a:p>
            <a:pPr marL="457200" lvl="1" indent="0">
              <a:buNone/>
            </a:pPr>
            <a:r>
              <a:rPr lang="en-US"/>
              <a:t> </a:t>
            </a:r>
          </a:p>
          <a:p>
            <a:pPr lvl="1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B8B31A-260A-402E-9649-4AA85733A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9550" y="489805"/>
            <a:ext cx="4645555" cy="3444539"/>
          </a:xfrm>
          <a:prstGeom prst="rect">
            <a:avLst/>
          </a:prstGeom>
        </p:spPr>
      </p:pic>
      <p:sp>
        <p:nvSpPr>
          <p:cNvPr id="7" name="AutoShape 2" descr="data:image/png;base64,iVBORw0KGgoAAAANSUhEUgAAAs8AAAIVCAYAAAAu1xL+AAAAAXNSR0IArs4c6QAAAARnQU1BAACxjwv8YQUAAAAJcEhZcwAADsMAAA7DAcdvqGQAAP+lSURBVHhe7P0L3GVXVSeKzqpKJYggD3mKSEII2LS3b5sEROk+GJCgCHjkSHtFsHNo5aEtcm3xdPpqA223+dnYHMQ+jaDS2Nr4wOYZUIIkck9je5DHuf1AI+TlE3zwMCEkqfq+uuP/H+M/51hzr7X3/ipVyVeV+d/f2HPOMccYc8zXWmOtvfb+DhwzlIGBgYGBgYGBgYGBjTgY6cDAwMDAwMDAwMDABozgeWBgYGBgYGBgYGBLjOB5YGBgYGBgYGBgYEuM4HlgYGBgYGBgYGBgSyx+YfD9739/5PaGJzzhCZEbGBgYGBgYGBgYOL2wNnjuA2Hw7v8nz45SKUd3jpXbjuyWI0ePlVtu2y0H/86vj+B5YGBgYGBgYGDgtMVxBc9/6xv/vTN2Pl+OHf0bi6L/ulz+pn9Z7vW1bx3B88DAwMDAwMDAKYzXv/71kVuP5z//+ZHbH4Dfz3zmM8v97ne/4EzxV3/1V+Utb3nL7fZ7z888404zg+Zb/6wcu+X6Ur5wdSmf//1y481HQ2IJ15X3Wade/77rojzFZz7669bpXy8f/UwwBgYGBgYGBgYG7hQgwFxH+xEInN/29rczSO4BHuogc3uxNnjGneZMwBdu2bWg2QLgmz9ejlnQfOymj5VjN/9++fwXNgXPwH3LfT/z4ZkA+brykd/7dOQHBgYGBgYGBgYG9gbccf6fv+VbVgJoBc6oW7orvResDZ7v9r3fWMoLn1q+8PxvLp/+7qeT9ze4w/z5P7DA+X948PyFP7Tg+bryhVu3+0eF97lPKddc30XP111brjn33HJuFAcGBgYGBgYGBgb2ij6APtGBM7A2eL7x6MFywU/+x3LBi/9V+Zzlybt5x4Lmj5Vy8x+WA7dcW8qtf17K7s1lZ2e74Pm+519Q7vN7Hynt4Y3PlI9++DPlMec/PMqBz3y0/Doe8yC9L+Tx6Mevl49+9H3Bf3359XobO+pqXN6XBwYGBgYGBgYGTnfkAPpEB87A2uD5c7uHyhduuL7c+F//f+WzRw+Rd5MFzz/3Kx8t/+5Xryuv+ZW/Lq/5tS8Y3cy67XBOefi515RrFT1/5vpyTTm3nH2fKBMW+L7ZuM+KZ2ueXMqHaxT86fJ7n3548M8tn54E4gMDAwMDAwMD+we62beJBk4drA+eLWD+m//6X8vf/Lf/Wm7c8eD5nKdcXr7y6e8uf+dbf7Oc/6z3lAv+AegKptvinPMfUz7z4Y8WhMPXfeT3yn0u+OoyiZ0/81mrsyD5zbGo3ntN+fSnPxuV9y2POf8cz57zcAu7P1M+O+4uDwwMDAwMDOxD5C/ZraOBE4f8qEZ+hONEYWPw/KvvfGf5T9f9cfncjote8ZmzK737Lx5a3vbHX0b+nn6i7j5nW9B7Tbn+uo+WD3/mMUWx8BTnlifnhfWkWaGBgYGBgYGBgYEBon/GuX8G+kRgbfB8/i/9p/L4N/16+YZf+bXy9F/7VfKOHtkpX/mlDyv3O+thZffIw8sn/+xz5O8N9ylffcF9yu+99/csRj57etcZuM+9jXdNelRjG9y73Pe+ny71BjW+hBjZgYGBgYGBgYGB0xtLXw480QH02uAZd5N1R1npX3zypvLXN5XyZxbXfuqvd8qf/8nfkL9nnHN+ecx9zy0XfPVK6Gw4pzzpWY8p5ffe3J4HWvh96AYE5OeWa94b8tfi3vXAwMDAwMDAwMBeUeOvBdqPwD9A6QNnQQE0ZG4vDmzzHwaVR3rZuw+UW245Wo7culOOHNlh/Su/64tqvXQGBgYGBgYGBgYGTjesDZ6PByN4HhgYGBgYGBgYOF2xGDwPDAwMDAwMDAwMDEyx9pnngYGBgYGBgYGBgYGGETwPDAwMDAwMDAwMbIkRPA8MDAwMDAwMDAxsiRE8DwwMDAwMDAwMDGyJETwPDAwMDAwMDAwMbIkRPA8MDAwMDAwMDAxsiRE8DwwMDAwMDAwMDGyJETwPDAwMDAwMDAwMbIkDn/3sZ8c/SRkYGBgYGBgYGBjYAuPO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XRLXloPvfUm5x8X3Lve6t9M9XvLehQPCXmQH7ggcfO9ry90vvngyHwN3HRy89r3T+X/ttVEzMDBwR+DAZz/72WORHxgYuAsAgfDdn/XGcijKDY8tt3zkinLrw6No2IvswB2Aay1ofuGl5fAHo1wx5uMuAQTNL3zW6vw/9rJy4xUvKrtRHBgYOLkYN48GTl/gbinuzFz82rHQAwdfe3G552wwbHjso8tuDpw3yV4zxvcOBdbz+XOBcyk7l7y03Drm4/SGXTjd4/yZwNmw8+hHjMB5YOAOxLjzPHCa4tpy1sXnl7vxRHNJufmzry5HyL/rgsHwpRgQG4+P2HisuUu5WfZ0Gt9ry8FrSzn0mveU8uIXrR2XOw/vLXe/twVOljvy5o+Um5/cOznW++kNzf+p8glDW6/lsbYef2b98WZg4FTDuEExcLvAZy9fcrHf8Up0j4tfUs567535HN7Dy+6jH2vpY8uRy158YgIJ3PlB3+6g5wtP6Nji434Gwzj5bjiRbSV7Esb3pOPacvi11reLbUzT89v3uvf55Z7nn1/u/rFSdvbpCf7wSyIQueTNM4EzcCrOx8C20PzvXPYzJyRwxjPTZ70E32NYPb7cCzyrwzHm+AIEXMgpcMbjJCNwHjj9MO48DxwX/FlYizYueWm5+cVPbh/3X2sBymteWO7+Rt4Cs4PnJeWWn3n1afEspu7GHnnzZy2ACeZJwMkY28MvubfpWcaCr8+9er3ze5E9NWDj9hKMGx5v+NZy5JsfUXbPPbfssO495e7nX+qPpuzb/ua7zid37Q3sR5yo+cfF42vKWW+1Y8ujv7Xc+uKn2B6wi650/Dhox5hD7zGZS/W4Fi7GXlpueZEdh1jeDB0nd3ChZ/tpPE4ycDpiBM8De4Q+Ht7w0b8FgPd6FiIw4HT4MlPq90n7SPwkjS2flUSAeIJlTwlY4IG7YI9+c7lx5USePlo27Fz2kXLTi/Zhh+t8j8cx7oqYPEJ1vPOPT5Ne+NZSXvoz6ZML/IrONeXwu95VDls8fSvuEEcN6g6/1i442a5h2y8kxvGj7Ne9NDBwgjAe2xjYA7oAct2x8cmvLjdeho+RgQ+Wu73wVP8S0zXlEM9f33zyA+cTPLYH3/NWv4v02G/d+PHpXmRPBfjH3Xbin7kDxrrHXlKOxFDuPmJ/dvjwu+JC6bGPirvlA3cdWBD7VgWwxzf/B1/7knKP1zyi3HLFFTVwRkDOx5We9axytze+sRx6dH9ce3g58qIryo1vvsSLH7y03HPjF1HtGGYB+u6bR+A8cPpjBM8DW+PwSxDc4aPD7e5+7L7opU3ODr53O5V/ivbaT3CzHPnmk/OZ+ckb23Ty3fiN/L3IngK49rXlLDyq8a1PWekLgoe7v9EuVH7mm3H9sY/x3nI4Yue5fgyc7oiLdsPxzD8C57uVF5ebuovHXQTG9QJ8+bi2axfqN0f8jOPM3dd+3+Ph5dYUoA8MnM4YwfPAdsBzuDiJP/aycsvW8eOTyxEdeA2H33WyomcL+l6COykWEJ2kJnhHdk993wNO5the+57601YbA/+9yJ4KuObqeG6zAz7C5rPruFDxiyIb/LJzLjP7C3HRBuzXO+MDJxHvfVd9rGjP82/HFQTONy/cBT50ta4aLylH1mz3Iy++rN7xPnTpa6o/pzZO/jlj4PTGCJ4HtsC15axX+u2vvd792HlUu7tRPtYCgQm6/5aFA9o9XjvzH+z4DfGQSx8h4q6tf4nug+XwKy0QrbZesv5AH/bat83tQLpwZwUnmtm+b+v7Ik7y2NYAcovgcBvZSX9P3PgCq//F8MQ86nPo6msiB5j/8Uwmv3hV+zz9jesek//o1n187f/tL/y+eHVMbpeuHqNZCnD2Mh8G/5WFPCdBs/+hcPqfJae/MmPBBx4HoP4WAcjJXAuTMXDbe9uDq7jzxsmDutpu+m7D3i7u7LjyrkeVWxYfn2ifaGx8HOThLyq31gv1N5bDa/qw5z2853Xhv5Yj+z6my/KyT9mlc8ZJu6kzcDrj9hxfBu4qeO9r+EgBDuBHnrK3ux+7j3h05BZgB9t7nf8sfpHlc5/9bDxj98Fy6NJntYMoT4528DO5u8UvTSjQ9I/fyXJ80A7uH4w7KmtOCnzmL+y1u5N2IL30heWslWOxnRw/NtP3bXzfhBM8tviljHZiMaon3w+Wu53f1fW0RhbBCO/U8J80nPjxPctOiHf/xIvLTVd8tnzuI36n69AbN31MvAFPXn0+3Z9zvqzejTv4iY8xXe6L+Wb9vmfud4UHOvd8VvrHJbb+zqo+3x5dR707uOKf6287H9mX6Zw4Vj5pwN35i/FM7BvrYwP1zif3owUf9RcZPmjjuDxPJ3UtnIg9OMGdOU4WeOInE2fa3fN3EOy4cuib13zBL32isc1Fe75Qn+/DHufNsKd1EeeAu7/Ln93+3Gft4pcBvck/y8asj3+3PGfsXOLfhxgY2CtG8DywEfULSxvuzu0ddoBDwMbHFdwwnrHzZ/Eey5MQ72Sc/0o7OX6kHpABnqCs7p6X2gntzW+uX/qaYOG5XRw8Xc9s2gn3cx/BgTgMdP9lz3GNHdz7k9dm37fBiR7bI6+2/qBPJBuX4PNn2Cp/jtbJfqQceasFI3ESqjgh44uT7vnlbo9+afuS0cOfMj+fe8aTy81oXydHWy93f+Njyy0/04KKGpzO9SWCH558H5scoiyCV929muLQW98Td5uPUzfyGJuDEdtPAxwfs23nQ/04bGv45o+0eW3PvE7vantQ89ayY3uuycSdT+5HBOzOFZbW+8ldCydmD1bciePEC6lLP1Z2L3tzuTHa5Z6U2aW5nYWN47tszNfEhO0TjWWfljD9JAfY+x7e07rgL3jYWD76zenZ7Yfbsa4dsw4/q33qst05w+bM2r3p1eNfmg8cH0bwPLABe/h4bxP6E0B6ni8DX2b53GfxxRM7UL/rY+XIR+JLKJPHCuxEZ8fHm1nnPB4Q08Fy9rldHjzxvGv6YsvDcSBGm3YQn/xck2BBWP8zTVv4vhkncWyBdHdp8/PO62Rx8XByxte/KGkB7YuTrfrs9d7vxi/DA63pP5lowekSdr41gpkrfqbcEuf2nUed68Hvxy4pt9STfxsX4fboEukZ9GmAs4f5QL8t8Dj4rR9hoJAvAOuFw+QXZCywv/rRdtFxRblV8wc89lv579j56YRdXKFfKwFjj5O9Fk7IHhTuvHFCIIk7ofhpyJvz7yljT0bTWDfbA+tj/a8C1T5teN5ZyJ9y9b7sfd72si4sMH8hfjrzEv5m9BT5ex8fswtWz213znj4CJoHbhdG8DywHimoOh7Uj8UNiyeANb8WgQOqgp32EbudoN7zrrJT/+Urgts4WK59RtQDqL19MW8Dbs+viJzksW13lxaCm4T1sidpfO0kyo9PL3npJKD1k6X16QT9NzWgf1zDkX7JYG5tPvzJ5dYazDTZ8tYXlrM+5v85rQZO+U4bLmRuj25k24m/H+tt5wN3BOf6DbQLt2nQ/fBy66sVvFiAqF9fwS8tPOtjFuDhbp33qz1SMvdIwR24Fm7PHiTuxHGKL6/O9i8Ffnu6iNx4XNn7RXs+1kyw53nb27o4+NoX8rG2nY3/NfOD5VDcEN/unDEwcPswgueB9agH8ONDu8MxcwJIz6QeftbFM88/ZqQT1KOvLgcfMf+f9ebvEjn0L26PvPQEfFS3J98XcDLH1rA+uJliW9kTN752go0vSioo8S8DnV/uZoEgg4+VQOY4wRP89HENIgUZGz+6Tnc5Dz36paufRCSsBOLHqbvN7zuvmw8PPGb6DVSf1t15TEG/rbHpP81pAdjcM7N3yFo4EXvQcOeNk4LMS+xCa7V/x/1IF44rb5y/K0+kdb/N887A/LFm7/O2t3Xx3nI3u7CYtjnF5EvTK9junDEwcDwYwfPASUT6WHw2KHtyuaV+pIkvqa07AeYT1DeXW2dPZOlE1Qcw1/pv/q4/Ce4Fe/H9ZGDT2Ka7Sxufl9xW9gSOb/qi5I7Z5Ze0noX/gPYRvyt7wk5yfqdr/V3sLe7M1ztv/vHx6hi19dkH4senu/S8c8aa+bA6Bh4LF0M1MJsJuitS0I+P2CfjV+tmAps7bC2ciD14J45T9Hv+rmrak+vansO5uNh6owWxry2HZ8Zj7887J1/yOO113va4Lg6+9pUxdssXDzmoX93D25wzBgaODyN4Hjh5yL8bvHCnAc8n1h/hxwlw6b/lpZPQ5Nm6jDUnqnrCuL3PFids7fvJwKaxTXeXph83z2Bb2RM4vu2umo3bK99Vdl+MX0vwRxHmA8Xjg+50Hbr0/Mmvh5D4b8i3QbqDtRTI1DHsA4Pj1F183jlh3XxE4DEfeK8Luhty0N8HO+2u+GrQeUeuhdu7B++8cdJd25mgGqhzu77tWegxIDxCMnNB0QLO7YLY7Es+1ux13va6Lqqf28jPXfyk/bF4zhgYOE4cOGaI/MDAKj7xU6Wc95IofF0pH/9AKY+I4ib81ONLecnvmNqrS/nADwRzDp8o5fHnlWKiwLF37ZSdi3ftAHysYHlyif7U15e7/fDvWu3/Wm78zKvLF3aPlZ1dk2C96Vj+4OufWr7sZb9XyoU/Vv7snS8oO+C7yXL3H35Aud8vWeY5v1L++JVPcqbhwIEDkXPZg1GGXdTV9hOm5evKvZ7xNeVeH/LS53/xk+WTFzXdbD/jIHy74WfLQx7/o+VMci4sn/nA5eUzZ7tPfZtA5p35c08vD325NXrBK8ofve17yq1RJ5mz3vAt5WGv+LDlLiiffv/by1+ZXSD7o3bOfMMzysNeDtkLy6c/8M7y6ZAVqGFmz7I2vxxt2vj+6TueX261igPh0j1++IHl/hzfN5Vrf+KJzjRkn9X2gQPXl/s843Hl3hgz2LK5QlAJWchkHwW0A+4x+GwFlsP0MatA1mbKM4Fj7/sn5Zzn/H757AfeVT5zTjADaOOwrZeHvAxOfFf5yz//yfL54IPOMDp48GA5eMjkDl5Z7nmvZ5YzrH7n7V8oO990iL6gvvpra/3A//u/lPLqj5fyA3mD/IYZfapn323OfZNnJ9A+ybq/8YJSnvp6yzzfOvI65/VY3F9pP821Kb2F/Yx5OHbMbPy9R5aD1qXy3W8vN//0k8vuzoFy687RcuTo1eWLn3JhuacN3W0v/53yp//oHB+DwN3/6YPKA7gWfrlcb3uNa92qDx6w8YIA7CM14JdH7v302D8X/svyqctfWI6GLbwns+EXdI+Znh8fDthxAHvw3k9/fLkXlrDh82/8k/Kpi3j0KAfNZ/uznMF0gd1IS7mh3O9ZTyhf+pFSbvz5a8qff72tLdjEyxo+89//L+VhP2aVtoc+89tvLZ/+CqvFost2jl1vNp5Y7vtRY3z7z5c/eMXfZx28P3bshvKAZ39D+VKru/Wf/Va5/h8+zGvM9oE/+oXysG/4Mdv731E++Yl/VT7PjoJg+4bypc/6+nJvNG24+Y1/VP7qiX5JUNcbocsE8+vYbuIbrvrh8uXPxSRYwPuK3y1//j2ao/eV+z34O8oXoeK5v1L+9JVPND66BBuwjzXt/cNsHbD5ucc3f035YszPY368/M17vrfsHjxUDh26rpz1pL9TzkR8+7ifLLf9f/+xjU3sh9AFYBdg2y86oxz6WSt8zzvLzmtXNwIkd60f0Nnd+c1y5hd9SwTb/7p8/n3fZ/N90OvsWA8cO3ZN+aKL/5/lbnbI3/nxj5TPvuAc25OH2A/gjJ/5hvIl/wwO/q/lpk//VLnN2fRFfi2hjafLet7HeQrvp3sPYE4kp7lSeyLA+Q3eb4x/kwes1zgOccwPlkNnuM4h8DTeQUCf389AHzW26m/rt0P1wn7q314u0gfuinjEN/Mc67AT7rvspLoVLGjQCfoX1gXOgJ29P/DuyBuu/ni3Ma4ph96CwNlwydPLEdSlTcRNaAf5L36nHUWBr3xEOWp7sG3D68qZfxBZ42676bSRe3mUG++c8rl3/HK5OUqHr7l+a/vl7CeXmy+MfPlQ+eL3Xs9cPZCYGYQAIgWJu3YCvA+CWAS7r/bAuW/zzI9HJHHB08uNKRjOByflz0qyn7fzO86dB+3YfyjIz6XX2fiiTYONLwLnhuvK4Tq+q5iOF2DyYQq2dDe2ylz/vnLvlz613P9KLxLoO4gvHwfCdJS3ViJnuO515SHP+cVy2yv+7UrgDKDvZ348nLjwvHKbxtxSXIjVcUL63ncycC7leWXnKWSy1MbyNzxwRhA7CZwNv/G2yFgQPBc4a5/0um9D4Gz4uvxb3rb3XmAXs8r/GvaX4ase6anwiXfVC9EVICjnvgS+as2FsO1BBM6Gnaez0wRP7de9p3xRDN2Rc6eDe8CCybN+PwoBhBEYqbqWbZpEZmyyFjAPCI44D9C67rfKPf7JN5b7vM/nHfONmca8ICgn69g55bNv+8W2B6+7zhu0q+ed3R2z54R5tYwR8kawHQEq7LFdBONGx676Z+XBDJyBR5bbHuq6WhvHdqwM2r22HEbgbLjxSX+fNpzM/g1XlntE3W1nPzTWi7dz+MrL46LZeLBHMntWvseP/GANnEs5v9x2DtqMdidkbYQOID5x0b8un3o5Di4XlqPnYlObPmbiynd74Gz4wjc9CV01wh6ymWXgxu6bHQyfHVde/489cC6PKTf/2xfwuOq4pv4SSPnbj3APoKTx+7jtiRf+/XLwNylhVbae/rvne1S/QSxjjjO8vs6j9Znpte8uh3nIv6TcbIEz4GsH9In2ic8/fKoFzrDt1MbM8yor38pOQMvDN4yTyNcjqpwgZ6yoE8/RdJusCLJNfsr3vK8rUzcZrbMsC/T5/YpNfvb1Pe0HYCYHBtbAzq4/Yid+4SWvjMwGvAB32yxwfnd3Z+sFj7djiB1EfqoPwr+pHEvNAC3o+kQ5GLHzjp1gAXAzdtNJ+Mgj7EBq++vwlT9U7vezdiK1wPoMnaD/4BPljNh8OaA7fOUPlge99LeitArIfvEPP7U89MH3Lw96vX8O2vSfVG5+TmSDhQ2O+vUb/ZzymZc8N/IW8L78/yhfHHmcP1Y0wTB79/zfnlPuYSfFm/7DO+pdYrXjPl1V7vEmFkt51MPLrZEVaAb2IXrATvD/kWwLXs6td2d27ciwEwR53C0+M2Ls2847B26Uw+/7ofKA12N8UwBk4+tBgfukMTrzypeWL//h99HW7nUfrx8Dl196d7n7tXFAvM6D5oc97v9V7vWLf6t8/mxIO6jH1GxaAYEyxxcvb8IEJH9dufeLf7Sc+Zw3lT/57rNpW+PT8msC/pg36Rz6+P9gWh77ldYEWuzwU//S3r52/iLxDyNimATBCdTtLzBtbyjQ+Ad28Qp8woJs3E22QM7x8RYgPxp8AwLjfl+9zfQIBN62955qhp8fV8Py6TcsIH+81UkU+M23xVK2fpn5utat8weu+cO4mHhu+fwTfawO/9wPlfv/3PU2F7bXYp1gLRzGeEHVUpzsLeQph973T8qX/dBv+Rhf260FLCfDset/q3zJD31TefDXfHu5p62Fm8/x+bib8b78QfcvD/7ZG/wiT1SeWG7+TtcFwGOzEEI7Fmha5MugmRHIjqUIfgP3fO9vl7NQtuD/Hj/ybeWR/+jqcuu3n++VX31eudXW1uHffkN50Ld9W3nQVQqQrT+//d5yTxcqt3yFBzOqKzdcU85i3T8on/t7zj/zF360POQ/2MX8NRFVl18pX/z+663OfLz+qvLAZz28PPCXa+RseFS57WHXlzOu+qfly5758zx2wQ7HzjcwusdyhTPKkX/0jvInf3J5+cuLIMPRKF/0G7/oMjZ3Nz8xdhRtub7tLqpjKx163VPLA34U0eljyo3/17vLTTEH8HX3E38Y68Pw8+8sB2x50Y6t04Pf+z+VM/7W08vBn/vb5di58ssE4mKs/Pc/pH9qV2vrwG++qBx+kS1Cdx+J44N/YPMJWfdXdOZr8NjVY8oXPvS/10/eWr2dM+Jeys4jz6XuanDcUg/KrVSp+beJfD6mukIvO0eaTwD5Nr/O8wA61hyWMeaINVP7AvK9jf0C+ZR963niA8pnvvKZd0egb3MEzwOb8U2vayfc8no70eru1xziJP36CJwnd9us7r8v3RL7RDnw35B+bTn21Ef4AsUJBelvviOeTX1cOfpN5/q1u50UdQg5dtBy77MTL0sXlpuffKDc/eeeWh78nI+VwoP3OeWI7vB+6EfLl1pA7cdrOyFe+TPlS592v/LAVx0ot3zfN1DE4Qd10bFyTTn8+3E0Rsv1zAFcV85gIHZh+fw3eDTLu2Lmew06FnDsoleWTz1Hzv1ieeAzXs/gs25Uy/MOnWUOWDv3+KfPKA/6jx44f+oJxsRZzpDbOWAnbQWwN17sj1BM/IBfsAe6/toqe9NTnljbZcMCVK/8jQjsre1v2C1f/PpvLg99zu+XY3Yts2vje1sd339eHoAgyrIYozOufF15wDMeVL781cfKTd9rvsD2w1qQjj4/4PEPLOd82QPL2V/3HeXev2RROB7lwGMUuAaq/hwrB62vCJphGx/v4gQBPvoBcJwMh1//feXeH3pu+Yt/7Y/nUD+lwLFj107vfq/ME8oYf5N7i9/B2v22b2IAPxmba17jd53fNfc4k6133R1WEJyBR6JwF7i/wMyB8SOtAsHteXYx+lXvLuV1saHqHW3bZzCNRzEQGHc3ocvrTQ99O2ARMG5mf/wX2h78nZd43VPxWNZXMUgWDrwNn68bvvZ/KTvn2phHnzH+d3u32QAufGQ5sntt+eJLn1Ee8vI/KEee9DAbm7PL0Qu8Gnvt/ri4ijk6632vLw/45geUh7zqWLn5RU/0Ry7OfkRaC/+hfOnX3Z8XqA+1C6h7/qLttwv/ZfmLT72qfIHbytaq9qCp+t3SQ7b/D1k3bohPly6woPCcssP5xB2+gzZnlrfFiDupO1g/DEawjtJE/up3l3O+8pHlKx/5DeXLfrWUv37PT5Tb/jCC2I/+i/IVdsH4Fd/9YxYoP7LchMc3zBbW3z1/y4SBr35K+dxX4NLAopsDtkoO7JR7qO7vnltuMd+/5OXfUc758T8stzzhK3LL5Z7f/aTySAvwzvuGf8Q74bd9x4+UmyJuL+WXywPO/vrykEv+oNz2tItsrBDkoX0MK/IgrsrGR7+NMLwWQrHuACqufX25lz/JUcpznlo+TzWMk8P1jWkXsfeyi9gH4ZGmC7+r3Pg7v1FuPBvjpTEzq+ec63uB+Ply5qPvVu521t3KWY/+lnLo536Xj3Icve3flV1bvr7vLGPXYcR/+Sfl4GvseG9zxOPSb7ymHPyfDpdDP26Wf/AbrQWM4ZPLkeeFfPn35fAV3g+3ZbjuteWLfuEx5dZfvcIurJzl/ge9911x4fKYcttTIMCzhtV5f1tw6esElI+RzvcyxsRlke/aASNBsgx0UwBLXvDxqUXmY1R5YYe51Mv49ubypFiz0Inz4o7J6zEXb3vqi0Cdhbo7CtmH7Mu6fC+P+REflMcXULoOkt8roa0M8EbwPLAdXmcn+FdHAI2T7uNfYAc9Cw4qLM87WDgD/wN/lnLlY2o7gP6DsPFr76IKobtq/8UC53f9ZzuJx0HMEmyYg5+IO3/1W9d+YNOxDgu54UPlXo//mnK/dz66/OUH3lX+yk6kCJ5vfnp9PqIc/ueP5d0r0AOf/fZSnvEr5VOX/5vyN+eEwUDePBaFl5uf8RjyD7/zinJ3f8LCTzTP+BoL1ixw/qV38ZnlbWGWmX7+Jy4vf8KPWA0f/ufly5/x0vKlV93Agz88OnjsunLmVa8vD/yWryv3LU8vn/zP7yifvMj0rTLOBXUMkJ75vnfGieM7y00mB6heUPnw+94RwfNzqiyB+gjM8d60P1Tu+/ivKw9651eWT37gneYHnuM8u9yUxvfMlz2unPuQB5VHPOTB5Sue+85Snv5L5Ya3/+vy1wg6rP7YAQu2FWBNYGP48jfxeWp8fA8fa7+MEByjrGCZsDzK5KN85Q/xOebP/9JPlptCN58UK+rFgN9JTx0k2LalB/DxdMRrB3/9fy+HrrnG+GH3N19UDjzy12zN/mE5NvtIRgqCf+2Vts7TfsFd4vN+zQJnk+l1P/GHkTE81Xx/asgpcJ7AGjjP9s6vWfDLPWd77BF9BG34uud7/SOST8LzLSj/gF0gm6rjmnbn+2+fl4YGuTRQFhw/5KFfVx74B08vf/rH7/S1f+Dh07Xw8sfxwuhhD3lg+bLnvr0cePovlz97x0+Wz8Y+OVAeXo428YQLyxf+xa+Uv3jXC8vR4OC3lT8ftg+/873lHtfZCczm6SD24P/8deVLPmwXzr/wjrCNk50HJgglbUKDcMKNk+5Dz175VKZ89beXP33PL5e/+Irry5m6ORy49dt/tlz/K69gkGwRkHGuL2dpqh7xsPKFOJnjRIu7sxX/92XlEY9+avnyP7y4fOJ//FL5i4fuli88/KujMuOry40/995y/T+yPZxvPp//HeUv3v+fyqcusaAbfWDf0D7aUwDt7aFvuItqORIvkM2XA9deWe794pfFXf4Ly+fs4gXgOICuvbac8b7XMWh+qF3EfokF2V94xS+XT77zJ8vn+NhIyFU6t+zM/krc48rOT7693Pbb/5jBogD5Y9+m6Nl8+id/qxw64wynp7+5lG97R7nt/f9HOXJua+PoS36CvQQOP+sHyuFr3d6h9/67cq8XvqXc9qEryo1PmgY20APalzgfXY6eDXs+Tj5mXoPU14LTXDDmvMZ3ajpzZJqWrhKPp0hQby+kJOPh+zlOCIrBa6l/2iX7eHQFvsJDBJPNT5EwafsORG43t9/nhSUZQOVMPcDzeVqVPZHUtzGC54Ht8QN28v24nXxfjecrXm8ndTtpIzABPf4floITyS/Y4n7dD6QTcQfYoL4F4AiSoXvevyzlq15djtnJ/dg3+mbwgAf0iXLo1+OZjed9SzlS7wjEnQLKoVTi2Vk7gdpB/8/e/spycwpkj3zPvy2fq3d4DRc+hifnT33y3eXTL3hyfe5WG6MPuFC87XveXT75iu8y2R8p93uc3yH7isf/m3L3r/wxBup/Ed+Tg777FVfK6bWE277n8nLtB363fOrlzy23HfjFcp/nPK58hQWfCEAf8YwXl/taPHPTT/1ZueEnvofPMMM6g0kj5NlmoD3vfB7v6qkuywjteedH8KPPXsbveoB3LO4QXlhuevl/LH/0jleWm2J8oXObje9n8vhecGG58eUWNP/JO8qff/cTbd7cTxO2E/o55TM/9YpyUw2gLyy34RGLD1xePvU9T6x+ZL+Vl40JrMyA+rrXlS/7zv9QbnvF75a/fFLc1VrAPd6jj6892D/7yx5Qzn4w6KnlPtdaO6bLdn9Ld7AMH3xDOeur/h+8w3b4zCeUg2//W2X3D/5PW7MLv4ZQ7w4bfsf2C4Jc+HTg8aW87dEt2O2Rv2fw/FcvyxEm+Oo++LUg+93pGaiV4DhA2zZwfVB+zeX1eefdZ9iGDODOF77QdPSRETVd+F3lM7/4O+Xat35Puntsa/m7/2357HfmvWYXRbYn//TP3lX+0uY3/+II1sLf/NSPlZvTWjjynF8un/rd3yh//fwnReBsPjIKPFaOvODy8sl/8Vzj/6hdxD2oPMQu0h7y+FeVu33lv7A9eHn5SzxGQh0cH/ClKgTYFlDY3wFsFsQWRljTu7t/r9zw755VbqF8Kbc867Xl47/0I+WzDz3qcx/8W7/9UguoP1aufcXfswDZgpcdD2DwmMU9/2+X+dxFj3cdIwUxXzjn73rl3/228ql/d3n5b7/47HILg7jdcutz/1X5yxo/W9D8z15frrvaxujvP9TsxqNPX238n/+t8vFf+xflRgu4aR9+m/4ugiimxscr2nUf0L4H1Gf8/NPLQx/64PLQv/+ddnHBxgy4wfDA8hV2UVPp8Y8rD37128sXlWeUv/rA75Q/+nMby+d/vc2Vj4LumprRaOec8oWfuSz9C+7Hlt3nvbXc8t+vLEe+72LKT32yYPAf/3zZ+e7Hhbzha7+27P6bd5Qjt/52OfL9T6k6IOLh31tu/Oivl9t4z+Lfly8+/17lPhd/Q7nbJx5RbvzNK6aPdZkO/TPs7n6i3O3tccX7Xd/EixpUgfzubU4zTX3OvgsKkJfIJCYpCHPh8xHzZfZyYHzUeDsklDHWHkh76nbcF+8DH/Eh0SXayyS/5+r2IwlzdXkOev6STk+SW7LVE+REKs/JHLBM835g4E5EXpwAD6Z4WZToi9kOJnbiQj0POJbf2bHUKlDWF4gEyCEIUhAluyrnuh7SFaQLII8SA1cc4QLkd3J6lIBAe5HtIT20qTzsA4gbrNfURR61KPPDRpTJAxe4qjz4Yc/lc5i3/vP/s1z/vHYF0ffnwIHfrrK3vfwD5Y9MVv7ii4K0eLDp4Bv0nA/LL42bHWYi574KoWXmVvWyLeSgJz9U5/7GfFk9EqwPjCjvAFjg/ODH/2g5bIHXdf/aHz9Zhzn/YQe/5gEnDpk6vuX+RT/3TeW+/x87ET/2J8rn3/ePrcL+Dh3iWORf26i+ZSz+Gsb+BsZOxH2HFCfwnQPlyNGj5TYjBJD45Y1dfARte0B9xyNUAMbPmMxrLiCDPObsmA025jivEdnguo4vr8Gc5/DYBVYXFiYCYswV7ym7r1h5aIc3XeE7yh6UMOBUwAsZA4NP3qGFZWsk+PIhp8pLV2C7HS3COpJtKa+y0PMO2BpjCl6qw3vbS5bawcLrIN/98oYBa7WOpNXxUZYYfO4gPGqCsbUFjl/bYF8O+K/K4B3HIuyNM40OWF+09mH24CH8GgQk3Qe17W16M70/GivxMbNtHHGM92O+TZsJYw3uuKwtHK+Ly6qwo/QgH/BDg2aHnDm4XwDWCOSh7790QaangZUS/XC+HxGRtv6RAxsmh77v2BtqGbBTwPcA/tAu9heA/tXTiWQMGMYzYv3w2GMMjDfcRR6/vAFZ1M8RoFToyz00nnPwsdqsDxnZUV4kfdUDymfeHKSr9ZWhdiQDZHvgY10p39flcm+nx2rrAwP7Dr7YPcXitpQHvYZ+4QNzC1+8dZsCkD1RD2j3wbpQ9bomjBO5VaA9tTkB7NgLJ0qYQy3KMk3p3M71et75gnLTk1YDZ9lnOcs+Md2mD4SKt2l59gd+GKmP2wLey16G/NoTTMUDZz+A4YuhDJwv/LHy5/Gc8/FAK4qnIvbz+nLW2/wO1s63fmOt3w6fWP+88ykCzk+dIp9vxkmEj9MEJgLO0sqQPQQV2D8+zo1Cyt8hZ2/c9cwbxby7PPKiVpeRbYvE18lXazmv6VxW0K28CGUBediUnKiCdwqDVJ/tJNmsx18IUT3yQdJ1fSMbJbfrq7S2YdT8ClnIkGAX0srb2AQP83MgZHDhhBRBrf96ibfFdkCQMZ6gdpt/zReRoHzmK3DmtU3wLGw0l4NvgbPkQWoD8As9pywjcn2/cPK7weBT1deZ5UEIYkVoXfwd8w2/OCLCJ6FHQaY8IcrKBvyGcdiI9qIR7gOzj5WIGzEHTfCQ1R2CIuYK80qfvY/8smaUxQMJKvd1yvc0ZwuUkfmq63k9SUZpbkM85TP6+l4PUL73GQQeoHwvM6fTU6+3ZGcEzwP7H35m9CzvDvBQwzKSfELMKZBPaJmfAX4mYY43sYMDXAB8QPK4qwaOtVzrAJbjJeT6HmbNzmlGcaCVHkdgRq0+7/zsHyh/5T8rS6CNvp2zrgzZ73xJ+WuLnWsf8GIfo5/RFzt8WJfdjvq5NbK9wDr93j58wh0wnGC++KUP8C8Y8iPnB5QHP+c/8DeF//wd/nvRlO/0l4AADnZxAvM/e9VhuqYcik9/dx+BRzM222tIzxbjS3+nIOqaqeNh826k3afhRaK147sTaxbbY7pW+vngOFfbbsPlVG52/WRl84T9HwJ4DONgvHDjFPV9G9CXjUld166oP1GqLF7fD8mBp1RQnfL2xkAIxw1+aSzS3aMI5Lq2jE+5jo9P23IZdj3fAsIs1+qRdzkPni0yNdv8IqHxEDliPDEn5BkdMB0E0HjBb+rTngWGFhn2Pvsngd4u59bqQZkvol82CaCj4TN4Lod+x/iVrGfmUAct1AUJlKGPkl8l12H3Knk/rE/2hk8qcuANHfDhJx6hoGM7R01px44dQcqbHIjG0HfMreV97Ew/+mlGqm2WKWPzgnqzf9TK+CQVMqrjJ6wx5shP/EvjKz6QZcQTatsJku9pHebk1V5uN9fPkWSXeMjnsmzO6W3iS3euDimAvCjXZ8KxbmBgX0EnIlvizgBwNkYSC1k14PKEbgw/caHeD1CeTzaCl85vRLUZsvkECDi/keTCpQmqDb43VJ2OALUnGQEnIHD4hR9Lsw4OzpAXOa4v97wcDzZeUP76Bfnbf3Nosp9+QftFDnzcjrbwE3X4uTr0kfajDfWr95UnVVUmVHk72MBG1uttAODwwqOvMx7tHzxQjpyXn6f9rvK5X/q/eMdZgTODbFOXjd5Wnt/altEhBmNWb0XIHLjy3eVulMJ/YsMH3ZBjiEbuWmz8fef9DY2ZDxXWHwaKLB8zq/Ag2QppPAHoeqBrWl0dxzV0sLZQi73LixiMP4ZYdUgpYfX8aBoBcilnyLavFhJMAnicCYIqM7S2gJsX3dDhgcJOiBGAMciLvgrgiwSdRHXiBHoZAGX1WalkJD9Hvf1KFhTVADuCsT4QFSE4Y7B5rN2Z7WUwOP68L3xCmxY4UxZ3lY+ajNsGj7//zDnBwQDDdpB3U/2xCgRseGzHdG1BwFxu05/htTY5Rw7Vi3gMQyCYg0FQBJEsI643Odj0ds0m2jS/3E1r2zLsX/XB+fIfC5ZyldyeSG3zEbx0XK11SM1HY9iflbXy4JcCWpOz0SBBx96qX9A7ZnOGFG1wPsGLNhicQwxqeENB+pRl0WWxHqygfxAG3lHjcbxj7uhz1IlUVipINtf31NsQ5XU4J4e0D+wl01PWUbokD/42NjNlP3I6R0fxWFrWQ2rji4s8pdYyj0UDA6cQsPGdGOSAhZOizpYzQN3S81E5BbRp5yA+5JdkANTxpGzAKZ5ptMGgImjZ4wzzZ0YQ9kQVV72W/y2tv+ucUeVN9r6IneOuM/lGOqzKKtLcDrtFUUk4KLNmTIRebwnr5I4+/93lj/7sL5ze8ZPlc/xFlYZ+bta2KVmTYVAY4w0bZ+gb+4/xfw+8uXcJm37feR+D6zfGTMODRP3nXKchnRuXuf0BXiUwzAjGGuPuATnF1kJ+SD/PLXgeYju8LmtQaxZ9jfzUSRT5jL4MrF1nAdntbXtQaHlQ8FVX81HOvEy0scJzWU+l5wFYtRWpe9/4nnd5e7f2EQAi8JAtt4egG0GG2qEVtrPqQ08C8lOZppftNPIAHo9w7IQvHB/0LQi+UiZkXd7J7bfUeapH8IQLkMaveVCdp+SP5Rn9hh/0OdXN9Ud9mrY5lZO+yzTasYsp3IGWjMa/2VxN+3qQAkbQEl+8niAvmqsHbarPtK1cpt5H2dhLm5Jd6i8uSsTPqZ3vTHNgYB9ACxnAArUST2rM29nVF25hiit9/O4vPt4C8eBJ3WYDqF8CIZyPQBoiHgRMA+G+DKCMg1pDnGbIn8oC8FdAUCAgOMgn9zmstB1jIC30G3neoXMWceZVP1se9A9fXs664OXlhrd89+pPcCWcddXPlQdf8vJypsn+0Vu+p/47ZAaNkYJjo0N/FBSw3so+ft53yLis13kAGvo0hr9mA8h5YFMZEI/vZlMSSNEMwJNVUoU/c+jtYywB+I463rk+cG2519O/ptzz92zMf/wj5cbvfUT9sg7+Re6hWFco68Ks2f2E//QiHttY+Xfd+x+aW86nrWXsRN4B2/E7XrftIFjaLUfsBH7E9iLvygUwBnl8+7EmDtq6iixSSEgO79wjVsbdZfiA0cUa8nlKe4tcE7W9jztCyOMuKYILaPC4oT5E3iR5/Kj94zEFfHlk9lp20p/cF+j2yLxN9XOYa2eF1x44J6+vr3L4hGSlHmsVNxI6WUtMkmMvDzn2kQd2bb3zpr3lwcdegP7BQzgeOPfQoTNqm7w5EPbFy0DZZyzymiuMEVLMmU0jeCKglZs92PFHTfDpkP9HAIFiEnUTFdlmBvzJdfK9yWX5vk5AGSQHsG5h15IKL2Rebpv1kQcfX9REinHGmPvxCHybLxyHLIOWdEyCbD42wS7Kso902p7LAZmnvOoA6QqS6W3N8XN+CVlPefUF6P0W5JPqswzyWCt1TKxK9UirTuuWy0S5b3MEzwP7Bly4sRyVx2L3q347wPIjMg+ecXDlHQ8T550HW+Dg4cpfJ10Bi94Xvp94kRd8IzX5XJd9yamQy8jj5ce7kIdPRrRoLG2+3EYP1VcbJFq2E9J15b7f8ni/YzyHSeB8fbnfM//eWtk/etvzJz8xJuT288kaQAk1ExnBipJeqQv0fV8aC/IxFrBpc+SBuDfAtl1sAoxSC62mPuDEj7mowEkHSVYwwDbphteVBz3uR/if9HZ+/KPlpu+z4Bl+bPNrG/jnJ+fhH48YTuHgmfvJxhQXbAxuLJg5YoHzEYtqjh61i9a4+4WAmnOl/huUV4qZaLVW7tYVwEcxMMVIrYxgAZsIv6khad/DPq/8iD/yda7hJ+cU69ODZn+MoQXQfocPotY36wMK6nMP+hJ9AGp/QjbXzelnu5BdkgHm2gGUzzyAxy7jgT+p4bh5gDANOBRQhU7YQwofUIIn5MOnqCfIs4T5tu5hy8kCtohbyUe9vZBClzYTchlt+3G+EZ/r5bJy3zJJp6WccOYPxC+EoE0YoBQY8B0sMvDmzDBjqBkC/Kn8FGq/AX5GlvIqoB2Qo+m5zJydLC/gy7EAx9kG+tAhn4NDZ6DsF/M6HkmO8xBpHm/kV9t1cAzRvv1NZJg1f+092xKyrLIuHTrOcDn8WX/Ih2/IoBptJ9+aSR8nym5oG/2VLIB8sxf2vTBty71hCn9yAJ0hHaSHXm4I/sDAvoMvba71IJwA/SQIxg6Wu2VxmMR610YUtIkyMs83QxQMqtOmElyuM74C163WLYNNKJ9kO7ffo69DCepMr3tzecC/+u3u3orjtu/8xfInP/tt7Y7z9b9e7v/jvx3/RnkKya7+Vz0HfBC1zlhWjiBBfa40oK8i1PAAFPmM3MeczwAfzR07ZPUIBiBGmpd3uM4coEV/AEvlfW+N/lz3vnK/F39fOevPnHfwfR8th+71ZeXY/a3uvvf1ExJeJtsT/+HPP3xuKX/suuU37erlPl9Wyv1c91RCO7F4nh8fW8EDUgShoNiLAY7BTAq0nI2plep8BCDLYAt5ji94yMfz5kbJXKyvxsD6RAnugI2Ux4qk575iL0feaPLxO3gbMNc3oC8LPV9tgN+3J1nwlc/60qm6VgULkxZQsMGpMmBZ3s00u6pTGgKzyDUYU9gB2fSzDBsIgWUbQK7aNlAmtZnL9RlnrC2sKz7XDALfydvDpwYeLKPs+s0meeT7vLNO/CQ7LYvX4G1P67w8TTO5LPIxHkb+iWjrQ5ZfRw6k3u/Mr3kekCVro53qBcmKp7z2rfIgfnpj/vLZ+U7Ov4hpNvAXdb1MzzNu0neygttKfer3H+Q0Vtk2/acD7gPq4DMvgi01JmXIjxtsJKujHHQob3XwLen6c+dB5DsPNmvb0aby487zwL4BlqKWo/K+yex9F49tYFHHydvo6M4RW/hx5xl6RjieQEcnjnwwNwG+Tw7wzEfg0yH7klMhl5FnKcni5L7XO8+ow0eQ3OjQjSZoy/r8Jf/0W8qD/qP+r/SFFgg/vXz6Bd/Nf5zS456X4l9569bzBS77wufXf27SQ35NfETgCsB/z9V6pI0ZSZThN+sTFNzwDjD6yUQGGsRjfW2g2c6gTDTDg27I9G3nO8+YKf3CxlSqlLv/bw8s99e/MJ7F88rRW19r7fiaQSAN0OcXmkX8C+xFPN8af13k9y8wdiA/UeDk4vndo/7LCLfZiQl7sd55trJQ565LMc4x/D5fWlcZxlLwzMsTyx844L+y0T6mh7L75yX4ZusRefDou8+r9wPHiqOQstSDgp2jFo7rOVb2oQULgvwGcl9AkMv5Hpm3Lg+S7R69fcmJLzCPscQYRB2G6kC6xJa80qW7kUrl1zr/AK+DnbBpmwyfygAok2IeBeRVVt8ABm5WBu3YOvM8ZLze12LTwdxlgA+7mPvWnuvModlpPiyhl5nXQduR9dU3q5fHYnPbkPX+uFqbY97tP2R5jLGV+WkYUv6reulMqUd46fnkSz3nJB7WFEqyQputuslaWm2aDPig2j7LqIveZRskzaOlocs6tBc2VC9obQBYc1UnpSDpz8l4wO55SkHW6FDoALUPgRE8D+wrYCPUBY28rVeU9Ruf/nM9uKr0kx5/b9Nk9UUb21bYftR3+KbxDZc3QNtMxvX3KPdbwsvOQx4ff9KnJKd8Te1kRk/MpoK21p5jqT0A/Waa6nCgcautDMzps85srNbYwcMqsieQUXtA76fq8oGulxHgCw+MJss8mFFmAfkZ3czDwQ2Y9Iv1MOqysEcNS3mx5Fn3FXVZ17J11Ey39qfzg890Bk8fRR+yE9SZBw/zkQ0GA2f4M3P4mBSy8pU+dfZOVXDejLQXMb7cexE849GNYxZ03mZ77gj2nZHQxgHjvTAmkIlsBkTzOCIYwH8HrNaCD8hH5ZXSX/NVqH1gakGy9QbHELzwvHO9Q4U+hL6QfQGW8hng5/azPeVzCnmlGdxDxiOFCY5aiGX5mkeCvMlDFnzsDNW3FM/KMrtSh6OD0HiA+qSPxZFHQ8137RlAz0T3BEhVgD2sMaaYJ2sKd/9QVj3GwGaJZejqYop1zBnMPiz5Iyvgyk9AGaRuJ9sHJMFS8ICWa7JTwFekbmFeZpnft1XHqUsBH0dLrYvIY7yR+vPPkVcAbfLiCWpJHPgkvzQHks/+5jxtG4mX855KtvHF4ryaPGYIdWxLMgZqpzIgObWjVHI5T3sGlQHVy4bGRDKqByQzlxeQpz17a60MDNyJyIsYKTea+DPBM8pHLEg9ynrQavCc1ryhbQazmjZGO2EsbQfcwfIU9a6XZZWnrzmf7rDlDZihzZihAG/CRx5/UaeTapZR3g4PdLPVJCSfEDBmm0Dvp+pocw3YdtiWH3y3vIJd5662kcuz40QeZtZS2DKb8osz49XuYdQzixQkm+af14AVvEAfPCN/+PChcjieJzwDzxlaMI0v5jCwMx4IgOys36cgMGYgBjJIbcQQXGLvnazg2fVaHtgUPM+l8hlAegwPdpmN3Z1DdjxB3n+GCh/J4nih4Bnp3H5yv1b70ZfnwPaTrezXHGCz1sU+YtvIBDu32+fzcaHW1dTfELagLq/bnFKm5tsxEnDfoO/9AvGn/wKQBYGvvQESP9uKVk021ljYEwGTFMf3UGfZ/tAb44atANqADdQiG2woe/N4Q73biCbCJh478bIgHxqagFfhzawlufYpCeD18oscJFaEFPRQbu36OLEHZHpZ1eThL62PfqyRAjxOxXEMQEpvrEFyrIC9Lb/yHAB9CkxsBT/nsyzQl7HXTKH2B8gyyGd7gtoFUCeak831GXVcYpwE5ZHOkep6jOB5YF+hP/lhcyPtg2ccdHHCQ/B8BPK3M3jO20D87AdY9IO8ab3Q6j2P+1ywBYLvtBsHPUAn6znwoBZQi5JX3dzJXkAdRgI16o/AklXQN8/yxCQ52Ot1AJ4ToGfJUn32JefhT6hXZBs5Dz0d6CpYb9r2h6AK9nhHH3ZNnm1T0BA8ZpMPAPsQbfV9yMEzEtzNwZ3nwwfO8Lz5lO88A+AD0OvtnarAmPEkZ0CK9ca9t3TnGbIxdv0Y1DKmwbIoR7Yi6yBLO8xH8Jzqe8DXPMfwU2X2gwEzHtkAH7wImFGXAudt7jwDWpdLPmV95HMZmOP1gG2u00D1w45xaje3T3sohpzWPpH2kevYmOJLdZaHHuWDBOUzD3C/YQ9rA216X5qY2wQpQAHlYIUWkl2MPyA9z4MHGZRDL12gZcCu9BpinNJcZfsA8hARi2XLSybLZvT8dWXl0X72E+m831NZXKhXnl6W55CEXK1PlMcepPYAtMgyS56XH0j7/aO8IDsC6tVGj8zDfiNCPkNyfiGV59nnT/3J9pAHaf0Asut98Md6XMXHRHaQAkrBy3fuRUCWySnaHsHzwL6CNgWo3Xm21CIlf+bZCT9PV3DyNjk+d4kTixvACkduBVr4gjYG2mqbIm/etlHsPeUzvwFlEII65fs2gTneHBQQ0o6lCO4QkAPIq3XUZ6iMkwEAO3vxA3yeSNB+EpnIx4kc5LPk7TGPInSTX6jDaGN017UrLMkAtaaTye0pz3EyX/EPX+bspxtnhPhI8ZN0WCIMni3DAyzuPNsFENaOHt2otmI9nerA2Im432xCkSJ4RnrbkSOW2kWrBZ23WRmBdB63nGbM8QDwva5NBoYSHF0ozcN1NNfyV/lMu8eORD0Id589j3/0gX8yweAZetCP9uSX/EYKGzrJIi8+oHIGeOIrPy8PnvMB/3UFX0/6pQXpAWp/Ygt3GVkgy5HuPAK2ct1/mI5f5EC9ZHKKy39o1IMA/o2jAcdiB/SNh386E74gzf2SPe2NOpe03+SwR02ReW8bxzy310PtKJ0D9qhJesGANSxf0A5s4/zSt8E8/5zX219XVl6p2lMKfs4L4ivt9cTr63I+MrwjvcI3IK82+7Z7El97CSnnDTbyOAakk9F4ZsPmFiMOffoBNuvVJhgBrAMBKqEXRcJ1XA5BOfjkgcHUcpQBwxBjogAZKcqZhzxS5UGA8ipn+IoeGNgHyJsCsCUbuQWkBZ3XtuxkWxn9RsjlvFmmcungFhxAbeS2+nwub41oG7pqL1vZyqYp8ryXHd4SOWgWeACN/mhssh8MnAFUzbjnh+ITg3oSXkD1D0kXQCBgFs2Bc5zkezHWR17I8qcrahe7rk7GKq2NjE3jk9eRj++yjWYr9pYvTHJWZQwR9DWenfYQONri8GaT7Ey7GbIhf3M7fd2SDPiiTUiqFdkeQDvGs9N+cAIhl9tBNjc7aytS1NGqpeSnYNsRfTA+JJHvCYEX6OhRu0hJtEOyi5YgXLRkHV7wWppBf5K/kAUyD/CyUSTMJhn5qo1d7YaIeeGZwEQ35dX+HLLcJvQBW7Yrfl+ncq4HB1tB2wGyIo5pSufyc1Qfa0I5fVKTKcv3ZKbhFd4IthVtguhowMsNWgNcGxObLoe8FRq/puA1WxyTSAHpz42peEAd1+D15RE8D+w71E3U1jGhRStMN8HyIgdyvtrfAMnh4GYl2gBvom1mJbfO7rZtCroDXr2GejKR+7MIjcE2sgbIyq7FFSQdcAA/CLkMx6GnkENGJegsBamA2lS7S8j18gF2s9acDTSNfmTgxhk/Hej4kzYs21VPsUb3tIPNrcP7iPEX2G8jpCA8Z6mFIJ5oDkv8HpLLKcg/BZhvgzxbJGDr0SyKWLDHX+SYWxxWJMtszs2x2kCqoKdHlgHQLoByTz2cHwVDHXoCFTgWOR08iH9KgrtoTvyliWIp6q1MOV4kWH9twaPO7UO/+ZfTTAqWva3QjV/xaHIuM33Ot4Ey1gfRBGlcMprtqV9oQnOjO6y9TCZ7q5Tn6gC/uxBkvMpHivUUfPF83XRykSoPqJwJ7fY0JyfaJIs7pfnOaZadu4sqyvI5L2Q+XzY1xkm/Hx2CHSCfkXXx8in2vIBc07MatdsR2p34ZSTkOQFlOUApQNloXzJztIS5epTb6A0M3MnQAq0L1TaeH3BtE5Lh4GaIK8t6eJeOpagXCcrLNjZbq0cqyoANXM1OfxYpw7ZV5FaBtkQ4KNs1Mf3bBit2rVjPZYbqeeqjoD7WPq+KEODPeQM9HPyYtwS+oKzzI/XQhhFPaJADP+oA3TMCL1gNtL93oE1+jB9lAO0xiI5G6ngjb4S6Jco66Ivy0mYwcsxOVOav+CFmvCYPzM3DqY7Wp+i0zSRfVsQ/OUDXMTZY17ogwcTWwCbUIV+feUyrATK1BY5j6IFvRa25uX+o4sAcITBEo6ZnkwqyrY3t5u1znrwVNrEC+ImWLOiMKyqUoGvv4Y/3dQnyWdQj8/I6cb61xuAXqeRgpwVILUBGHr6EP3iLxYyjC/qNviqohm0Bumjb24C81zk/tyE9+KMU9Zkn32VPZex6kMbb23Rz8NXmCmKWzynWD4oZPh5tDJzX8gVBPG26DdnLPMlLB8d8BJjKM+BKOiZIHtKshxT9aOM3tS0SlF/h07bn1T59CLm+beoG1T6mPIJ/9VX+y44fJy2fedFWbnOOaD+NC/ttOuBRBnbxbnlAZZAJN36yl4Ei+H5BhsXRUPsWNth+ZKlD7VTfAfwlYn8MHGcDeQup8hmZh1U+9XxgYL+gnWOI1aVswAHNEi1qHqgNWvx5sfcy+UC4DpJZkpW9bQAbsrKNHuXVLsS3aCqPwe0Bx2emPbphpnlAiyZS1g98luogN+cyeAqut8Fx98X0dODN6O1xzFbmI8pJ9HYO6WkCG4RuIDSeSH0ofezmxh4A22X7MU+AHZNpp8s5YA/DhhPXLHxhA0Y8WTJjBCB1e6B5SF4EmA58MVIQsikAEQnz+Xk5lVu+BaWtjgn3KP8tcwS9HoxgPFoQK0jX0fIeS2D8pNPG1VNvv/GynQz4oODbAVnMi2gRJke7EaDJPx1r/NclNCdhP+4mQH4bEhQ8ETP1WUf8pTzQl4HMq3kWlY8y+hVyAGU1BspHWTaUF7X1aAZgL2zyue8kV+2nstYxkOtE4gMKxHXBUWW8msg6yEmmp4yej7Tu5SizTwauheBP5tGQ5XOeclEWwM/rUfI9T3xBPLQ8bX1g4E5E3TCW8sVUWD3ZumwUDP1Cz5jbKMA6nYy+7b0C5x3bdlFq7SJd8mHSpolACgQuDiK4Y8MABRTYtj9L6P3xXBo7EPoSZIderzBICpzZAwsrzH4c9NAO53huXgNL/YHGVKthOm7WhpnA2OslZLlpO55HHOJ3+VZ96H0+HdH3u5XVdxtN44nI6coAb45GXnyMX5YBvBx27IWvc5mUrbOpnKB2ZAep5qV6iMDSAjoXsTezRZmJSRQy2Xu1rbufHmSAFKxkUp10M6/nK9/XrcvL3oQXZXR2Koc2PG08rxcJXvY7gLoTKP1W39oVxJ/UQwdzZQSe5mIii+AaQW/6GI2ypsvPozo+CIAlaNeX5gVzGwRd6UhP6MtAlgX144Ty3NiBpC8gL9mJjuUZ+EWwiTljfRwHXa75wkeQQscfSWo2s91JG0b0IfOSfXvz+qjL+Z7mUNuyl+VcLsn2+jWf+CDoUj9sZJKe1nSuU/s8jiMfj9ywnOpFgvgAEpRBQtbty5lUpxREOVvgOs4MDNzpwHIUzf/Oc/uSAr4YgH+S4v+dyoJJ47kNT22PcqMK2gCAbwLfSJmff20DNrU9kGY5tQVIhsGsyhCFfDxeAh42XG9nDghKoU9bNGE56Ke+oAw5ftKM+uPAkh/gy08eoOhMlClgf5aBtrcc/a5lO1BZRuOBfN8W+ODM+ZB5OY/+o6T+woeddix0n8DDm/3VKpsDK1rl1B6soQa8PC9IceLCz9ThVzbO4E/V+QHT4gum+Zc2Mp0OaPsovozDFHz8wgb+syd+reKo7UP/qTrJYzyXxgD8PG8MKCRqZR8/T1GFAl5YRf28A7KX7SLlQyRWxLGBqRH7YMRHsPTrGsHLX3iq/oHQPnyJRWRZI59zL3u9MPEh8gDsAnomuK+vNsTi4EzXouB5+CDhfPxCO142bWsDfC+hPcjIVg4QAOV7uSnAWx1vpernZBxn7GROtmWFSJqE6pH2/CmyrsnbMKyIcF3M9y33I+eVqm+A+HUKDOIBZsHe0U74M9PeOsg/pKIMlDF/yqu+zyuFb0qBnGbiHgehr5aCcr2Q8wJao5za5btD8vRJqkmA9XGORD2vq1Ib6kvfbi1zn1seNuzAgXwvCz7snHHoDD7PzuN4EPgg5POz5IDyrIfTaMsS1fssDAycQtDi9U3oG2VlwxAhtwHacLKRbaktpZKrPiTYNqsBHA+usdlYNyO/BOg0D2DXbavtnjIqL6ivPz544A+gGzpxIHH77mEPjoOl7A/kdKBjpSd7QtcXHsimLPOp2deFBecAeUvwU398NtcAWcyLfKq+BfoybPTrANjL3J4KWOlPKh7kL1e0YMJhAt1Q9ZiMJaNjA1hG244f5HTCU1mp5sPbwbyiBmV8X0E+Y8bnUW1FXgROTj3foHLmr+anejkv8KNwsiHbgiMBeVD+ciSq9VhFlvX+x+B2kC7aaeRodQ6VM2XM1fXldZisiQX0dubtqq/zx2Wi3pWOcgA+SMfrnfp11ud78koKpLTVw55sbkvCHL/nZVJ9n+Z6IJfxjlWHf0etxzOEOZ1MUeF6XqrIMn43POkI4lVTXs5yc2WA5wDksX8CqpNO7U8TqZAM6zehkxvB88ApCQ/mfCHng7AOhv1mWLc5JC+ZJdlNB3togfjRnInynxUkFei739uhBp0G2k5+9T4L4uFKWTWwMed7z0cObe4il8yC7/9WlRlWQQavvv0MjAGVDT4WXpjzBZjrTwbNmS7iAuQRBPfSrdcuSxnYtD/6n/jKA7ld8MSX/wTaNb78lE6VPQ2hPnp/saoO2bxO1zAkNB7bjIXmIYP6ae4EtQ/Ift9GLrsfyIAHgq9ODKFn2hbYVmrP4f3O+1ZBkAP1/pyvP0qgfJNxn+YItXqW2L/wR9vUX9VFW04OsFqd58FEKh97kpz7J/JxzXJzJCif056WoLmiDA9wJs/52R7ZPvKaG7Wt+mnZZKytvp+9bj9uKGeeyuQZMfCLxwj4SEFQlqNssrmJJK80+ycSkO/t53K2kcdePEDlTJlPLfCinOsjY8Ng7ZigvU/J2q/+WH3dlgHZ4zEB9jJlQCZSIesqL5qMCV6WYv9XnlG2obKAcrVhL/IQoNsffbX83lbtwMAdBKxPX7b2wqZztgemXNDGa2+oIvImQK4PkhqaHOpEzhd5ndtESg7eJlCbPDAYkOAjMPe+AZtu1Y95QJYfo1m+HnQM6A8PFlHGr46ojWwbwS10M1ofpxCPz6Ya1bZSX5GDPzvWGO7eokyCnyxbKY09wINMsPiRXro7YI1GpqH3TePa89l/SxmcpxRjs2vOowwW9JmHvv2pXwCD+QS1gXf6jdQyTcoOlXaCIKaqpz+sv/yHGQeOeoEMzLifuDB2oqU5A191gM+VZcCjOZd3GSe8cz1WvqfVDiYUd8JJ1jYXgvtBN6Fpf/iVAP5SgL30uA0rePoDhb2AWzHUtlxWgbG61vuEoj8jHwIGPwG7RfcAZclNbTi8L0Bf54nfZRYJXra1D12jPP5ZtqWoV+DufvaYzqHP7aqdli6Rj7ETLLJls80XfDVqsg7lxc8kvoIb+Mk8Fwv6pP5YmQvUL2p0seAe2Dt8mPTRkdtQHmh5rHvL46+TRQnP6PPFMl7WLue9+Yy0EcrNFiC5rJPz0hWURx3TaBXTizz1IRP6S5SBMttBGgRgzCRLPaTKI4PjvMhQ5e2Px1ZkKev2lQe/ntup6XKUQT6I/WLO66mL/R15ljM4vnjULh/PXVcpzpWYUz16Ivj4JaAc1EZ/YGBfwzcgFr9oCToo9gdGlbVp+vo5rGzENVCwqXST/U31aFut46ADuyoz+LCyghcBeVLOJ8oyGSgzMI9yRpalrvKgri6DvkUemByIpqIVtB92lK/zBXvVwHpQbMYfwOv4txkUtpHGs/DyazvN0wZ1yDWe3Tjm/dTPmZD5OvmAjElDlA8VsMlPgO4SaFPKAUnjIulQEI8e1Q7STFP0/gtsa6FOPrpMtoHU6pAYuZgHDT163T7NqOPZ1bG4Kj6RWzeem7Da3vKYAArU8QjNRC6y8CWP3baYjreTgjGAX4BkAAc5EeSnYU8O4OYI/86c88U5A8FG81VyNQ97RrSLoM6aIyWZKeCP29VjOQBtBcEWSHwh9zenyHoK/8OO1eWeqz5DZdVpjQnIq02lDMohQoq2gqTD1OSqTlA/h8orVd602A+kgL83THTxx3F3qoB+aj/DZ6CNz8RepBoL5fNYDgzsS/gCbgfYvcBVsOB90zhvezvSWYdsj3fTEta1tWSb3F3TM13kccCAFVwdK+jwOzcmIkrtIN+3K946OVhUgB4389gO6zpZARy66sUqsxTk0v/IA3M2lwBJ3Y0XbGYj19kNIqwizwvP5XZQnWuZUzKZF/QbB8uw2fmLOdxmjZzqYB/tD93HmGNNsu/GmF0XwV+aX91hyoAo5PsxVX7JFtuZnU3M+4FKvrLDjs0p7xCC1JdEgDxQWZjIWCK/cGIGej9x7PHfXsbJG19E1T+68GBCJ3Tpy34mIefXgXe2Z87uczZ7ZJmlMc8yc5irV351fJrcUns9IK+xWyKXsfE+w+bm0C7/tb7aASSHNjMfQDmT/xwgVv20Tu1YzmRsjvnLH5KHDOQzNd1K3E1YD7De/MoyPebqZYlU23cCL5dBQs/fRD3IS4QZFEl+Tq8HZKr/QTxfgKyOL6TJ5mzZXpap1PjT9QVeHkch5yfAOcOqQNQN9sDAnY68sGvOeLzDGkUHw0g/6FkN1roWvB8IsaxRNrIsPhZMFjv0fMk6td8+DXukBvlcfY8kA3X0y+qUxwZcggJWHjTsxS+5GUEFKcqAbGX0ZSEfIOb0AH7qbaD98M+T9k4boS8bzvJ8Dop85LzfIPhe724nX/I39IFsG1D+kCXqwxIgiTYmUmGq9l+BcwjJP8JSfvqLfhh52/5RsBUo0vuQfT29Yf3mFwY9z3+bi7Go4zQ/FlgDGW1cp8DK4erROCeRPOY1z00UsulUBq6kaSNdiNZ2reKY9YXU+dfgltbNL+oYqMKeHSvoG+5U8jGBTNMTtcqZAOoHcl7IvqBe5YleFYFf3paONxO5lF+CZPp2Mz+XrdZIx98G1SNt42CStheR5no/fkMGd3wbDhy0tcexRl2Mu23WSqbbj6m31cZdQB6+y39B+QnP3PEi3oz4zL/6aHZTf6Hnui7X6vr6Bvkvu/JLyDrKz/nNVqJeUBnk3rhcrtuU79HXw1OQ+KgRAZIVJuXQ11l27rwo+ZySWIpyLbX6HuDVu/BR34+1gFqMVQZbCV0+BmaKq5oDA3cStJgz8fRmq3R3B4HWjp0LjXbw03U75aidGHesEj+bJfkJ7HiEk4k2i6CybwY/YDk8VZkbhXZZrPyltAaM5hf8NgO1LYBXrZYa1xkzkC0A8n0bBLK5HJjoztRnX/o8SrpDa6d7bwLts6bZUkk6PTDeqGf/DTgvSAc+sV3+NW35UusDyiOFHYBjGHkh31mu/bY5ALsTJaoPUUmfUTa+k/ltJ178RN1hWx/617f4qbozzjjDT0LwyXjUD73TARi/TLi44R1/Cw53ju6Wo0b4ibcjRrchgI69p/6vjAOLbbb7epXbic15XDf9RGewznyMeJ47zvywN/yZ3yCXYR+Cjh7FT+1Nf6qOegls34K3HNyBvJ9eFpBt+tg36Cvqg2cLC75JR7KtRdhEP3y81U6P3CYw9aHpIK+95wEZXUjPezfdPgWUx9rOfmSZ2ofkr48p+M0PBJ6e5ztHBQWkmG/45UDG9PCH8TJ73oalqIUOL9wUFKO8uv9UBrR06Fv4pLnOtAnqF7yeiMf6A/hThJZFvbmRfAHDZZBnvfWBF1rWB3JRDTI56Am5bxnq64RgN/IC8n3/1GeMh/JzlPeEeMqrjcrju7UXKdDLZPQ8lDMPfUE59wXGIUF+iCKPfkzaUl31yn0B+bqZ/iSdeMojBciPHomHVOvV/WCLAwP7A9i0AJalyDe68axKvzGLf8mL4PmIye/wpNMOjAIWuy13FTwN5A1h78w7VreD+9HySymJ5hDYRz+srE0IoEy/eJKBd2F4Aeg7wAMKM0Zxks3YVM6Y9t2BPPzEbyQzH+35OQFybg851LPO2sAJMEMHNs6ZpQp4UWbe5KlvapDNPmRkfs7LngAfUJ+DZwJ8k+VddPvTKZVth469+cEXfqR6pziAmuJhC6LOOMPy8VvPd8Xg2X9LHRepx8rRI/5b633wDOQxqHkmNj4sTGUE8PyjZuSdhws4rJzFcUUwZcEh/TQ5TjTeeRwwTWPNBc/wXUHzUQuk5btSoPnja8HT6Ry3vHxEvR2XzA5LwcNi90+/GlpbVm/94EVC2tdzPgG5fQBlyaiOZQVmtjEoY0WtWRGgFMi8zAf6cgbaq4T9ZH3BIwzYGgwQwx5IxwuWzU0eByIP0Ibxmk0F5A7tSbNU58feJrZZ9hxt1NT4/mmJlzn/WAfRFnVCHva8fSubwo6dc2Ce/8LdJCmP9RcNefAMPpuhvhPE3aYJVP0pUIaingl3XdZUO95mz8Oc+p+/+Gf8Oag/sIILYfEwDsqLwFM+1wnZH3HZKgrGlw8YloxsL6eA8hgu6JsHzU7YZBoqyM/Zz7KAbNQbIEbg9XmkmTC2ygNoN/s0gueBfQUtfhEPbHjxIHqo7Bw9wo2N/c5/1GCrF3eetdl54rID1C6iLEaAtgmQtQWPX4rAsvfN6ZvFYQzf+gZvF9AdaZUBtkF5t2MMCLJ9gPVmqurALEXcPjY7crYlWQayfQCy4OnAwHr+TeXAlxXJZCzZVV4+4Ysc2TZ8Qw3aF5cnJlBvM4rUD3vIsp9x0mMe1aa7Gyd1th+6gHwBlGf/IAcCP+SRwKYH48i3fgkqMw05IJJ6YHRjIWvF2p6R/5MU0BnlDKT8SSr82L4dhCFjLxx0AemcLsC41T2F/WYDZdeqDDbxKc+OXcTiH6TchsA55IA8Bsr72LhNle2deUyA1ycyHlY2xvig7XuXn8K2pk+bEeyadywwH+1gS+L4cADHDvhs65GfXDF49qBsh8Ezetf0APnCee7I6yWL+QffS/64RuThXAfoM9AiUN9k0D77ngKb7BPrm3Eil/t6akYRX2/KwUCW68t5TTebznO4fw60gnp4juAv7JkNBiSsaW2yFciQhwLgGbVHIsfm3l5WNKgde7e9GJaoI9Q2Ei8DdpWKcFHI9Y0yFkzUZ1DuKNZ4MASsgcpDBu0a2fz6l9XcnvyZ2OUasL7xwsmyJopqrGv1AfJINR8ZksFLazSjL+e2lccoo9/a56DJeSzlpQPkPIDStLWAVYhPjShke0g5jFbHc7fxet8FyqJO5xXYsTR/KTDbBpDHJy42SNTFWHJdzuSRVrIXjz+IAewFXo/VWRkY2E/gmsVmwA7Lizg2EChtFsKiKknpHIfDAPKkbiOgzI/Ruv0hu9pMADgsWwZ5ksn56beBMjCYmVtipT+GqXWzHynb9+wiqi9dXsgl9BNltUd5lvG22hIOen4eaFZYNCI/QDlL6xyEqTl/hHV1mzDRiyx5QfpJIvplB9bsa9UNH9tBsgn5qDiO18dTD9OTCIYH62RuvfbYRoYIObYyqxPtswpvtrO5mJrs4ny4UWZ9fRsZr99bdd/zfRMwJp5DuwqqwfPy9CQNq3jkoNHqybwn2XH9ho3lIAAXrj3m7C7bhD766mugkXyf9scDDyf8l06QgjwEJJCBd9BXHwGk/EJllfd6/HIGUq+bf4ZcJDubeCAEVmeYvTOQ4hOlGZtcDx2PVEfY+mLlCgbNRviJPPZx2r4XQDhP4WVt2tiRkp0sn/mbMKczp49u9ftys87MOooUmOhYlsdXsIJd91aS07FX62MJfR3K0FmHrNPnRbMINo8NJpPPD8IIngf2NfrF3TYvDmqWrO5lW+h2ULKVfRAfWaJsByUsfuaN9IW7DLTTb2yl4OsECw7Pj2lDwT7KgrfqgI3cB8+3toBeJmPuYAPwE0OrEje3KSzZFR9kh223Y8Q86mnXfETeiB+PWooySFC555vhCZ/jFfkeHNs0FhnZ9+xz5ks184A8br2Odcgq7PRmhDkkpRNXveNiL+Oy76zzPxNwn8Fb8v10gfrpE8neI8OL0borxA5AXmM5j/m6PJYMurDuZu3gE6HIsnrzHMgnn00yfN+y3OYxz2v2x/MRFBm1Ok89iERQh9TJgz7vgwK/pcC5BoxVrulLpqetYO7V/Zf6I2Q7c/mWep8w9l52H+gfHmc6dMz7EL4zjzGIcWjyZsEIQbhkZWeael6Ux8Qsedrp9bwlkiwo24W/CMwRTKMMWfVVaSbjRN70jWodZb2PzARcJ1IK4c8Gw5aUP84xnZ+JfEIu9/lNsiKsBdSoXvyc73l92udBtJvqevR8yZJWl+fKmlVZOnOY2GQvG+b0ZvdF6LHGspDJhHOA74SBgX2GusBtkfqBG9+8zovcjji22/xZQsjaxgWZHtJdi4jw81QAHh/gR/zIG5k1LxjaxnEbmVqdA+XqF/JRrps+Pk6Sn70+IF6/gYHM453skK069MuhwB1NqX36kmgO4Ge/JIYxkR0FlAT71OShmzkQE4nP5+nURtiBbfnU+7bkK4D2WGv6OL9gXEAAzzdG9Cn1aQ4QPWSdQhqfptY+Ym3UOUzACZFXYQQEXFH+bmrzVEUez+l6Qf/RdytbwrHku4/H3Dw23vy69IDMbXANRp6PUvBfa0/hNsI3El7QNFqx73keD6ATj0Ng3agGq8kaYh/Vz5pGvhHK3ip7zuMS1ggM4uNdz1rcxRSQTyIFZcqLaOsg7nwiAEfwloLFJIv88QDXCfxFhw3q8s2hudEecLiMjWpsHIjLx5riRTm31erbBYbzoe+P5kjfCYEtxgN5yFiwbfUMUsnr5Rv1mKvLZdiRLVy05TJ5LEsn+HYQwQWDZQ2+NkwCbwZfC1xbSKNO64r65BhhDKM/0vd2ZMvXINDzm8Z6ZB2BvODP1W+CfAJyHrZ8rzReRuZjXDPqOccgn3gMxjkIaka4aYTxshaqLUhKvu8L5Yyltnq/UF7RMR5e5KPKyjbrLEt218xNvR8Y2CeoG6Nb2FrAJL4SpIMgCRttuk+qTclp4+QvpKwDZKsNwLJ4Tgv26Efspr7dHtMeObhhwx+AfVM/gwfz2MTAUhOyM/Gzg+wBkMKBAmbzwQtgEXyWVtGJT6A2aH+NYPZlDqrHO8cVriaHlnzr4ao2vpZR8C07HKuVMeOoRJr5q1g31qcX1E9POTf+V5Hnc9Pc9oDVOtamygthpM4htLbdNvYjmKyqqM3aBGPP4CL3II4J4SltQAl2wLC37KvaQD1Tg9pzeOpVTa/vu8o5dUIARs9YngvWapBWy6u2M28T1A/LRTpFtgdZz6v/KDshBqFsDWDli/loL370rpT13rfcP+83ymgN9lqd1yvYkZz/kxLLgDWRQzq17VBZvKWytzNTTjyiHsQ0fu4fABHJ9uTyIpdTCtI6A9QPQTLiQbbNI9BkM7KNTdhGth8jkXjHi2lfGmDTx8UKSNEe1hkrwQuyPNuHaLKVfUJe5ZzfBMhVm2FfZdnxURkY2Mfggrd12y98LmK8YnFXIC/ibvOTrPSR9ptNm0MkKJ95E5hJBGN22OPJnndDDYt6Uez57Evyi15bNsxRjXfS7Q93TnnoDp0M8bblG4O2p95sB+ms2MzQOKwRyViyhXGBp9t467I2RiYmwljiboGNAGUmn0akcdH4e4q7krgDGoJ3QdS+2/C0uYlU5ahbmjtgTVUF9pFGGvPFNW5pVlU79Ivtkok31gOoY7AHa7xVBTQZ6lvWbdueTespz7Vy4PFLZemLVVkOoAsd5OuUECAhmPS7y34n1u/GIkjpCTpzPDpna5h9mLoyC/jrsva24rv7JijvfLTpv7csORH9sfHzxzOsTPJ8Lyu0ANznyPuD/iebEKDslKdyz8uQXawmyTq/pb2e5MSjbbysL85D6mTSlMECwjBmvYyet1Yu+FpTvdzqWgt/UzmjlwcgA76IWLDbY85eRq+j8jq97EfOA8yjCD4SvCyPfUrbqEdqlPWyH30+ywG5voe3EantMfoAcSvzGIVqs+erdGBgn0GLG4uUCx8LlgdF1WnpYjG3jZGyhDYNglpkbfvZBhDCdsDtoixqfiCVLLaT+LjzjLtaGflkvAL60epzviHZi2pw0C7k2Xa0vw3kK6D2xKM9lHUiJjch6VJuoV0cyv1wboQTjb3wjtbYovph6ZwPQs4DKIPjj2xY2XTcNk9pK/MNwG7WwXxwTuyPH99HHSzjQgQc/BILeQe1PjDfljfKfe7zKmf+qY6lfuW54e6zsqdL/Ye8CDYh3eRcx+v5CxNRhdkDl/MBXlOhHP3gPCJ1vtsAD/C5I4znwZQDbWLd1Ed3kPdeVKhJUL8eFUQLqIdN/8Kx5/NYqM/ORx5BmMqoV97J/8EKK4zMM/zCS9StBIuWRTcxWtlP5FXOeZ74wWMJttyfBmuHbcAHq+FdZQS4yCc/rNoDTC+TZ7aYgp9kfex9DtyW17E1tg/42CF1Uh4yTdf1xYv04I5R5sMm2gA1PZB67u2LDx8ln/pj4+530dFX/MyZ/CaHZJcNkYcdt0sZs8sx529sg2dJtD0HVgMhMjd3c8Dc81dC1slEfZbxfjjEB6+Xm8NSvXSzjbl2evR8lc2KDa3p46+zozKnFDJcp+6/0OezDQC8dfJ48fFD6IWqzuu0Z1nM7sDAvoMWs28KP2Fqeasuy9TNEbwlTLeQ740pVhirSE2wbUubd5Nqgr4v+NVvagCSPCmiKlXThsmzPtmbs7EJS/7Ux1CiekluBXQBsk4aD41P1xXaFS0BdeobZZGCwGJmXlc2Xcf1VObPIYVNP1XHHQ3j43SIfvsIT5E52T5wPON/qmNTj31MnBQkabzmAHk8k4450Ccs7YIONpx6uE0KzdY3KCijqKedfO9fnmfRXHk95LdTaxO6U+oDPMoqTXC+JD0Fr/dpxT8bTwi7vWmQCpBvOkhdptlVviLsZFkExk0W5Pn85T9B+WkwLXueV10jD1Z1p55pOWyx0xnke53ahkUH2zJfpnzYkz9eB7nsDzB/Jz3bQR9RaDq+imMsjHxIWv0iYrwEtQc7IiB/AtL82A7VFl4bdNXeyQD6JeQ84P1a5Qn0X58EYU2LOvQXuRka2zlUPlLohWqVjnJbzQMD+whawNwotlhVbulUZhvo3JSPUW7fN6unze4E0cZ2LbkNkbDeT/cDgAZ8lL8CbcFHFsgiluzO9iOh1/Ng3Q/9E80Q69ypgB2Q2rMS0yxN052y60VhAdm2HrOo1tcpW1V+ZCMj6+kEQg74RvySSoJ8GOjhY5LXGfJ9OadzUB3mAmtHa7+31UNzsm5mqA8TMhoAv59Tthf5arub+1zO/B5Tv9EPX1N0h1XQFZ8OGiFwE3nf+bJUQV0f3K3zJdfl+qbtqPbQnhFE6VHwkU7yfBlMUHUgtNHKLou4VWh1TvmxlWm+v3vt/fYg3EaJdxrxm9JoD4YtJV9teEp+zDuLVRdjAR7acF5GbtPzllIPvCiDH+3Ze5Dg+aUvaGo+6rzQR13MgByqRxuUC15O0YDkRILyWV9Aa/muda83xz+RmGtPPPmbieMc9bXsBU8DKzoBlDch6wbDDxkoB49TxRx268DAPoQWMDaAHbKYx3eYxfePSX0Z+8ZidgLqhowd7iI4ZNHQFFwEZZCEXLD5wRKssFw3mAHP0uJgdNCuftEO2kS9iEGf6ftPYy3B9dzfZhs+057lqY08bEUdoDZR9PcGtzcP1dFW+IZ32MVH5ixDRnlQ6ncGZyjqqg/JPh+hMFJ/RNCD/+sgP+UTgDxtWF5BNVDnxSombTrXdZIMDoZoH35IHnei3WuIhKwhz/npjr6vftLgKFmdrXYrHzy2OnO9nsrUMSWOpynx8RgqxxzGHHNNWBapZLJFBS6++J3wnqGa1rYsIG3HEK6FIH9e1/Oqyyl0RCor9TtcuNNoPgcfcNs4iYPHcCXIT+xuWo97NH8E76vuqjZfAN4RRd/NdJ4F+Zj9E1odSvDVU9l339AOUvCn/tQxsjz5yE8Ij0+0smMaCNNbRJ1MUa9HNvI4hXw8W9NseV9cznmowpqSBCB5vwg2onmkTUpBtPti/UKCHNrluCeLaANk/iAgZj7Vex4URqxBH/dmZ24+BPHkC5Dl5nSqXbw8u4i+bR0PpdbXA7l/4Oe6vrwOvV5OBU6nIXN7GZbNp0lfrYxjtQh/rKaoC/Z29gJocqzMFl+dKc32wMC+wmTxx6rl+TcBdZDLGySvb/BrXaRZFsjtKC9M7aIuPlLuIClsNBzMeniQAO0p5F9P5kjY6oAqI5MKRkB6Xoj0+CELPGj0TYFqWw2YmsyFDB8BCdQDJPoVRNhJrOYDc/ZXIJEYqxVYPYJqkX9kHWPsEm4DvvDlPpLw6uYZpX6t3VVR90wQsM24cD0Z4aRz0ORBbZh9hwG4uEFec1dFiGmJHnBxpfZTVqjzabLIOsEfS71mBVWng/rh1AIkJC2/mmZa5aEM3xCAWr9xBQEZjEvIsFzzMTBGaUVXuXWAiLfleQ9gzS5enb7a84BV5MiyLoPHKiTbdJUHdHd4Gqw28kA79Bl86rli5J08fwbzuGDxO9atXqSfFVS9391Gnbfl8PFla/Sp9bH6BBuoR15qBmqFzBzBDH0I4iMGa8Bj05p9NFdHXrCX6nt+z1uSUQpifzqoTrIZczwh27KRqsdvJJh6PJLBPF5Wniw9lE2f9rs28Iwy/cHL0joPgd6ndT7mOuV7+VjCAwP7F1j/vm59udZFbCny/cbuyz2gg4AW/yylBram02+O3o42eQ/p+W9MO6ArqgeHqfmJTCbf/qvt8cCCPlseTTLf+dwVZ6F21oEyyRbb9OxEV/xJPSi1IWnyTUg0ORPNgPJ2wmEwJeNCqGo8ZFvgGBoTxOecjWceUYZiYRN5BfkY+Uobxud0BsZU/c/ry0fagRzHjlznS49zEiS+UuV9PmwJWBG7ugbMZiuPPfIqe57ZRch+D+mSvMFURuDkd0hB+Z93oB5BlcqN7+RlBGWy5zygl91I0LGUd3fZJtLml+wxbz7yy32isJFlszzSSb/MviVokSl4yAOs90qCecqIWjsZHpgigwuAaIfkQavs+8pxOzkVXAey0JMNGk4EOfnQ1zm5P9N6LY9mEwyQ14FFNjghQ7Iy72SzPnjRx152UqZmUNRlaE/kvZHTpbopnKe2KdPJVTshW8udHCCeUtidk619TP1SPvOAvgzAHu8YG1irNuwP46Z/l06QHxSALOzKN+aNjzTzVSednG6L3gb81moeGNhX0OL2BauNZxsB9zit6PVRx4WNsqXcPlNQy8RqoEwRbDDcnfC8yoI2St4w0JNfSBeD6Y5vh1g44Qg92JWtFUSbAtsKPZ4KoBY2YFvt0VpSXbBe7QGwoT5mqD3Ax8tRP7b14jwgb8Q2oh0oYPxhU5TtCtCpYwO/7ASl3/sFeCcy9DinMWVgSUYgDxkLQti2vXSwxrvyGEO3aULWFj5d0PjMAn519WvlT2FobdSxZTnmxEaQY4dxC+Qv6WSIi1HygDvGHTk8gsUy9u/8WFY/8sdPM3OQ17LyWk8tkCLTyHi2oChmb5DL5AEiAjiQ+WfqoHxn1VP5AT20YT3rjiUiyHi9dK2dSb0DJnFtSdtx+13P3VInAjfpKD9HQJNHAebgH8rwHcxmpwHzgjlBoNBsKdU8oajjL+3wVyayLcyZzw3HG+0jX+tR9rGGfgu2XcfrUdeQdfcO2HYfHeFbzJ33YwoP0umd5dEH3K33PsMV90dl2XEdDEl7ptlGw8atb6Ff8yiLMpb63csit2LDVOFF/UTQEtTJZpad28eq732QDpDzQJZFvi+bAhyyFO55nWSQqk1WcUOgD8ZD2cUmdic6gb4eQL3yQJbJ0DkCyHa5LZkbGNhnmFvIANjYZFzIaWFn5I1DWBHWcA5iMUyvyCWobkkG/i1rTzGxkfq11EdTqHXSZJmsTmfBBLGuLrBuDOaQpRf9B1tVqR+1L2uazDbhG19Ik58T88nWur6gZq4WOrLFdWFCWieE8fp+orTY99MES2NZex2Zfm56qE7zBDX8tCNOPB5Er56MM2R/joScB6w2cg1oA6QgkqkRUv/30lZvJ2fc7RXBLZCXXVa6h6BTZdw28t6W92mZpANhyFpwytTbIz+gwBpMDzAVBMuPfJfcFZWXjIg8/uQapaqMw9sHxEMMiKz4GOesgxR2LVfLnvZhhR+vMeNEHIDBgqzIp7EFP7Cn/zLZ/7dJyUhO1GOJDz1grg4+iJ/rkec42rwLGlezaCk4yqf+zqxHQD4Aakd9ysi8nPZyGarPduGgPtkgLEH9Oluqy/XKi682tkG2A1DX/rAkVCO7GTYjzrd8rUvt9vJzUF/7PJD52wDyI3ge2HfQAt5mIWMR99smbwrbIk7G4/HMoOB5DrQX+tlOj0kbW/hZ+xSvpTt0hMnKPrSgiwNe4+HlIGeL9ntkn9f1MwM6tR9r2oQ10MRHA8p2qvF5WGgy21V7ogzY0HwC2/Rhzg4AXbz87jQZ5FNevUh6qN12zE5PWN9nuq8xmR+bOrjxAieN7wyyHc4Rypx42ztGtDPbFmCWY75bgGPcVEba6EA5xCDZCb/re+gMJ/zmL1OTQ7DK3/w1wtmzf+TDA8H2ixHOa77YX5DloZ+6P6kLwvAgRbvMwx7a79p1v6btrpDpIbW3Zh/t4k4q821sQVFdIXmgz/eUoeCYcxd3pa1Q+ZhCzaPrI4/jI3yArTlf4LMTAmtR5uc6ofcvl5VH0cnLHLME8UBNRvKQTfY4tlaI33wW+rW9DSTX666zpTJ8kawId6B1F1xakl+CdDM26Syh6nGAkHoCwN+MSRvoiyW51TxHPg+Nsm5f3iukCzvTVTEwsA+QF3dbrEY6yOMPaT4YWd5FwcMGx8G3HRhgh6dbS+2YyruLusNY22MSB7uq6QBPJQRZPHkZgzaaGAH7CNb5kY9sB+RRf0DOQPPuQtPlR212YOZjCmgfydT0Cpbqfew2o45ZtIdy/dIL3DHSnYx+PnILeXw5JtYH2esh3qKPxs51czZWgCaN6L8Ve9u864EK6xv8w/yiIT9EW84E8LyjDpew4jWnP/L4+ohYIGLjE8uQbxyP2XkAD3W+F10WWuC3/bkOnLNsm5PFlldQ5xUp/tik82AB9aJDtv9AKjMQQnB5hgWhRnimWIQy71JbnoFrDlJ5xxr72e176i26bRur9MQBypD34NTbtsXlaYLKVmNjbe+mgv/kp6BZd80hl9O1xDVsciZLH2wOPEVbOu45uK8hHUykor4Mqv+UxtCvhWPlqCkgsEUJK6euHsoiyPX1YLsvvvTlNt0O8u5fIwE1Xu8pdDI1tHyz2/xg++CzDuOJuiloP9oC2C7+wAo+WZ61jK9x8mycxe4h/zPm+zBFq3P9dTrG9TTq6pjhzXhIs57GMgM8kTDHm0Nfn8uTdozPY3CQtnve8simIjHXZwFtbaqXP5DLZUCasoEUtLpCBgb2IdrCtUVtWb9r4Qvf+b7ot4U2AIh3HJGPbYL8JkBkbXvZRG/OymvbiLp19m17R+4OhnyyRB6wL/R52if4iBOwghQpqOvq357mDZTGbhtdzqzETHdu7LMV1PLA7UVCOmhPJKydy9MIPiLot48hKZ5XFJbHoue7nR7S32ZM5cM6oBWuw5ivfv4QVOqObb17S1oNPvPd3mYHKxy//HAY1oLn7RBMXBZ3tFGW7gSJL1I7rBY/XmhVMr1PfX5SRip7EbTbnzHs+GnRAMoNOd8gGaWYA7QxB8rwmG319a5zgwJh98N9QSqb4i9Bsy8ZyffkF3CgJuNLp60f5ozPfKwryGEYMFYaDul7Hm9J1tDWpJWPHbY9cgaN+/4hdzKykO8pQ+VcN5FBM0iSX8CqPw7ZyT4AWV462V5vB3WS7et69J+0Qj7bFszSLB/o28h7egmoW6oXv7fb90fasiUawfPAvgYXqq1jLGAeo7imWQpahRZ3vyl6QEbog6VtsMl+xbybK5t0HvP123gr+30bSzzcecWNKFLw10EBqca7Bziwg3nL7Snfp0BvB3WivSLr4Z3+7MXMSrvtZHFXBAMQC4BsFGzubQxsQFdn3eHj5HnNaZsLlG3NMLf3sTTLTBfXHfhKIw9IVkHZJKi0vEi8zM+PRWS+52Hb+sJ0apcv5sFDvTnAINLKoJDzinmwPlLeETZiMJdIbcJHyiX/tiW1ERlPDZU3g6y7DXI77Q7y6hpAvfaa1o10VQZyfh0wR44+iItMBx7bbFzrRTfaps9iqA+NhEm5PgbjvQRl2W3R91ll2kQe9hMfUL5vL8sIvW6POZ8hP+nrDGQXMkv21+lnZDnl53Tn6jJvTmcJ62TrkhoY2K9AYGvLGCs5FjM2I4jcCm1Obdg+nzcCDop8/EI8S03S84LqjA0TKOGUF3EDdWGnliMFaBt6ls/tgpehuqynw7vbawcdfJAFngLAGrx6MkHtMwjZKAN5TCZ5E+a4sOT9ZM5S5U2CfeKzcqFHWDbCAX9EAqxwLF+YNDuObKP6Klid2sY4kGUE/6gHsoB/4keCxrb2z0ifMmSID3mS2YQmpSyz6y3aq44MU0F6pwtyf5RizDxvo2ITi0dZDtigaSQ1plkvcvzDWhCPe9c0UQIPunlOlBe/1sfH4LXRhCpj0Hpp7bFxpwB4CjAVZOYyKAfLol6GXxq0BQ+yImVoH3wuZitrI9AnJOh7CqBJfiypAXEA/Nx+o6kf5B2iA37XXJRljHKgDWIbaJL+egH1AMaztdcIUAogr7EXXBZ2mo6wIk/ZVQKqnKW4e6kyPoHU7zgLzKE+KNsCK9sVahEZ5JmaXNilThovF/G8w/1RyfmSRR6Pq4DEg2vqQ1uzys+VxTteSF/PNwPwZZ1t74frKq80Q/pzdeCJIBW7l5Tlsw+Sn4Pq+vrMV12fAkt5YJux6OG7ZGBgHwOLF9teW39pMc8BstRPm4N55hx10yzZTWxm7Q3HbQWFvVa/CdV2zwfEU5Wf+B1oI2tYT1i3l7vkWU5t5TFRHgT4s9Uuy3OTgX5EPgPWKAdCyWQoFrYE2o98D7VLmAn5CDAHmwgmQkxtySf5NbETkK25ujlAHpLVX6iHO24qxoucuxZ8DI0YEDrm1kSG7rZyDC3lxR8DR/BsDoOAvcyRG52C8xLEBip5WXdsJ8FkV848Bc495XYa5To0aSmaZkDq5EE20kN8jAllPcYhPyEHUCd0WdeB9iqZr7BngTJ9ZtDsz2jDZqZqM8B2SB7kgvRuvZnIap6AzAe4bzq7gKv4cUZAXuWab9WLyCLIu9/uuwdlOEdYu2hblOA/g+dtTgE59NjH0gRIfFnaP26gvuX2ycO6Tm16O6hHux5mTT1qyG3UMYm8kHmZL5vkR34OqJtrHz5ne3PIbR8v0HZbZc2WxhFgH4J6yM+5ujleRrYvZFuq3yt8VgcGThH4evctyA1gr+NZ+lj4uEPKu4wLmyfttQnAFm0D2BfNQf1Aii8a0q8wPtnkzpi07fVRMGR5gUGm8l1dhvxjGq5CWncM5tC3NyeXLwgylsYjA/Zks29HJdlZ17fbA7frttXGNr6fzshrahtg2BCSYecxMLNcP4YYW43v2rlMdcitSHL9iqKMBC/Lq13l+6B4KUhWAD2tR28sWOU/9LC8dZF3olGHlx9kjMJT/NWrDsjBD5HbJMhoPPFzihcf4cArZHI9/UTALEoymQTlxcl1uc8C82YXCuyS5bkuQDPz1/NkL9vsgf5xXaAdrB8LRnHE3y07lQCOrg9vpTmstoX2sS5Xfeh9U75PAebjoO38IB8Yo+YR6vuxUFk2FVDPjSPAMVmpW5CFG5HH+WUbZNtLPmRABr7L/znM1WXb0p+zs8n+El/I9corXde/pTroYlYHBvYdJosWG4cvHDxbKIelD66tZC9burzY/eDveUtnxPzY51ZhBnLSAZBH6wwGg8j3pCLrAPAp0yZUCWbcB1q0MntvheqD1ZlV1N4uwC9/PIaF2iek6o63aW9RTzYq6YPbkGIkfu4wYj2y6Evo9OBBPrHzWDEHNSTBrrYCOb8XyCbCII0p+ZZibPs2NI+Zn309HbDUH7LRb/s7lq7yMBY+HmlcrE58jG0GeJP5nWkv8yTP4BTN+xtT5juQ75kqB4bkcWeWv5wQpDvNemYYpEBZJN60DrbMRPXLyRcS8rAlPt7gVIIteB7X8sI3uGxQlNdR/iWNlXySy9TbhRZIfKXKY/w5IwyYbT4s4RxFPSB5D0gF/BwdZKBjNkCwlahHrWM7ruufuNkagDgbF1k5Ht9ilUg2jKSLF2rBc0Q5JNQ39bnHHN95WOttvYMFgk3rAaSqrNqWb4IeS8m8jDm+5Ps6ldG+Z1q9fHC/5b+jt+N9aT7PobbVyczp5LYyeh9mdY2VteUbsNJ2pBlzskttCdDRGKo92ckrfGBg3yAvdFuukQcfGwML3kM9LuyFxc+FH9V5k+RU7QDIqY780Mm+4MUi+GBCDD50yHb3Alhq54SpZZT4zK7lJ9ZD3kfk+AB/ecq1FFYYpMdYVLNo1OrzeOQU0BhVWBYlcWrNpAPzyO0wZ8o8gFphm/HdRkaAJKnT6S30fb3rwfuMX9ngPGPhkSfyEeuH3gM538l4xzivmx/Va4y5BihuZamhLijbgizl+XLx3B5S+HKGBb985CHqRAiK5x7bwE/FkQ72ddBxmr+L6f3wvuS2ENi6vC7unbwPQuM3/+dIwXIb60i3oBw0g+bAOkvZF871MuC++szjkuliRjQGlAkrTEOWVPmMiQ2mF58Qsp5ONILJesxU2Qi6leyAtmsC8AH2ch+tOvyDnr23qllojEQNlvfI3osGxuJcF06w3+uK30M89nlNvYASx4CvlGY7zDkyfwnr6uawV3mNwTZ6lEhi0On18tjK9hy2lSMWXBvB88C+Bha2HxAW1/AisLH6TSICkM5tvn5T9jITR7oq2Z5DbnsbUD7yPSbNWgHHbJ0A94LcN9pQETbDV7zLMqpJWS/k5upyudqwDM8xewB05RsC+22xl/HmlzVB9LqBNjQWM/ZW1sddAL4y2+mjrhUNT/zCALPGxL/eFvmqcKBOlIExBfX8DPiANZ8Dvx6TfRHt1PVo+WkQ3Ah1rE9tVF7wYdveyRMkIxJa2fo0eZRjA1KXers57Ql9YJ0RfeXLy6QYlyUXsi1nGFkQiL27CZq3qmtA2IYXDPnc7lgJq+EAg9odi3Az4bsXDHqZuqZ+FhH62KMivozXgzpBAsSoV22oDbe7CepT7ptDfM/OyS3Zz3zkVYZuLiuvMpDzAjnWrGpWJZrenP6JBPogWmprGx8gYT3fav1laPyVAjm/LeZ0RvA8sO+wslBtc5FlR3rfaKsHEW0vJwqTJJdlkfcgycETCI6ehqlNh3gM4kMXz+AhRXPkW5bFGX0h16GPmebgJ41sb1Wub2+dvR4rclZUX3z4zFZqk22pPegm/ezGMZy4UUdenEjt5SdxmG56gHwWCZQNu0jo21T1xEF2rSF5yf6aP5N+W5p97Mf/dEHuI6CS+Bgj5uyt8piCMCYIi5wOYsxAEDJM5adjCB7KSJUXPCsrBsv2awI6Cn4B9wSi9rKM7KoeUBnrU3dtdQe3PTNstYdsXVvehCuh7TmbGbk+yyDrH/WLVD/fB/YzeJLNgX4mwOui3pWi3OloXCBlKcnAsaVepAHpZV4P1DGwTfOOvOYTXOT1qEINkCnnBFA+CJ827sY/UcmoNikzT7kex3rYqW0GH+MwkUPeCHLbAGPSp7KvMiD7mcQXMl96e0G2Je3cPoDyNjwg8zPEz5T5AmzlstDzc5tLmLOzgs73OazzSdCa4EQGtC9G8Dyw72HbMFIs9rSKga5YjxQVEBA1YIPgZQadYSkO9thMohVQ3PnaYNhAU8sN2c6izQVUm6FCf9OmzsjBw16RT9KW8XZVtPayafUBvJ4YU1gKcIo63XygyfxNY4JaybhvexvHrWHGNb5cF0BqJvtAWpiL0xbsP/rs46ApWB0FcRAcSXa6r7SWRXNQXZ1rftdhHks2iFiYsCJTOeAUVCYPKXhUtHfIw47kLK+fguOvWojfEdqZ7K85eEM2avN9oK3J5jKycrap9kSSsQLz4FU/UAeSTdiS7KHgBR9AHTyjbko15ir3yP3hIz4hr3lFCSn0c12PifWFtpZ8yMht4DgPQOuYBe/QrxbmfFjTbibxMlDKvCy7cW0E5sZljgeAn+tU7vloty8DvVzGEn8Tst5ebMgX6uzRxty4gtf3ew79WLDcmbOaETwPnHqwLTC7OZYwJ8tPTi3Fh4cg/yLLepuozRLcXJHvoY1XN1/whJwHIDPbpyRGGaTMk3XCIR+y+b4p+Vplu3IGOAim612sDhqjJcCmZHr76/SOB1gTbUa9Pfqf2mUt+jJ15S4InDo4OixlcLzqf5NrMpovjmvQVqgXzAigPZ/nvrdT64xd65i0NtU+y5JBoCgeA0qXEyzUoStIBeQmtlJ5Dll2rg/gKS855e2NeUCaVQZV8Jl+Nx4DY/ZrKu/1lemy4IdhJCizKDkD/JPf8mEJZi1yDbSZbUQqqG6JhDn+HE/IvP4yrJcV5viZt6TnF4vI2R5IY9dDd90BpKJ1yDJLqdCX10GyXBczWLK1lzb2Cq7HIKFvb05GmONJ/0T4PYLngX2JlU1Si/7UJICtYYcpe8fhEAdlvE83GjZQTrNd5lAO/upWa4CsAkD4wnbS5mSd0UEJJeQ2M5b4ACyLKGVtIQ+gTDIG+pVP5kJ/4EA5U4UZ4tji7lDcIUIteOwLRfwkSl28QofUNc0Aw1LI+5i4AGWZM95Mv2d5RrpLBMBGxqQfAdmZq8vI7SEXXfU2cp3sdPbYzw1tnFbgmLT+Hos7wXNrT/Dx0Z7zMUU+U4Z4/bgeqP/a2fd4r9cD+rQRdmo+zKoeVO8Ox11AitR6X8117RoPpH2XScj5DPHdd+RFU8zpqw3WKI9CBPj0x/wXqjyEKAiZdPc5kOUq32xmGSHzlO9/9mxlXkyM+wp+BrIM8j1tgmSyPN53LM9Lq2Rj3a9XiI8a1aMkydpHpEkf5TwWwCrP8iy2MD3Xo705O4D8mkNfN5ef0+3bmmsX6O0vyQF9O9Lt+T2yTcnmNNOEx5JDdUCWXdfHLCf0Mn0Z+0Vrd9KOJZAdwfPAvoQWcr/gBdSDWDuRWd00lAuZbE/BGG3ZK9fNtVs5aMIoEidUktCepccJ9RvwPrr9DJSzd3ttbtLPeE0+GrZqjMccKG1Vor51lKaczfB+rmqBg/AlfkXXGrS2gzIyD3Z6mVnbHQ/S7A+aUbmZqIVVS3cNtKGwtWKEsgdPqWYyYF7WOomvFCwCspqTPH+eZ9YwHX3JSXYTYH92LQQBDDAjD1HqMOi0U2UWDHTF2sZsO+QjB39bf4UlvQw8h01YqqCfJ3myVu3lVFjXjur4vDcIPK9awZyN6byt5reB5LfWMTmMwLpgJtvMdpFTP8SVTO2/xmKmv0C250AZx1RPe8BO7wegsuqyTM5nzPE2YU4n928bm1liK3mT6eXmxjPzluz2euvKyiPt5WQ/12WZ7LNkxAON4HlgX0OL2ZYrU8CWceQCqZgXd17sc4BaZ4n3CvAYB78MmEDZMCNrODbqS4M8Tq5B3pR7g29aaiONfLa20D2XDeqReVDf4H4bR/vjlXcoIBGdDGT7tT94WTQG2hSVrZv/HmrHGlEOBjzh+wDgY4FTh6+hfmw03gyc7Y3LBnnj+fxNobWY5yqvz15eqOshyfbIMpKb4wEreRIKTr1OLmf+icCcTeWX2sk6vWzPUx5QOfO2xdzeAg+2+ro52R7SFaGcKdvNedULWTbzicyL/IrMFoD9JaCur18nP9e+/Or9m5MV1rXRI8vO2VzXjilHZnts61sv13uR63vZpTa2lRPUd8mh3I/HCJ4H9h3mFqotY76LjTtByPoXCC0fFUh9vcsGDqAoI20fowH+SEDbRH732PQtVXAIYAPlsgIBpNI2CRZ2bUf1386G/mp/ZgDHY7MKuV1vFc2wNfeTnM22c5+2OZCwj5UdJyJkk2i2qXETVi1OkccDeVEG2uevohihpsrhBV7QHLYe8wSNA0eXhk0fWW+8NRZ2YR86c+N3ukLjj6/Xcu+BjMfrGNY3OV8xxsUYggcOxF3C9aNEyJ6RuJxHyjnyeNOXaFApQJ1UlyH9CcUdXNbbS483gISJfOL3qPVJdiqfy+bfnMxEvtnMMhN5g8pZTnlQPtFrbFSXx0l58HuoLssDKIs2YRvZdTKZl/PZX/Hn9AHJzskh35d7VF6qAk92PUHldIyzrexvhuSyLNDzc32fz2VhjtdjzuaS3rz3DdATAf2YA31e5cwHoKn28rj1eVC2k+t7m7mtXkfEsrFzXcYIngf2JfqFKoiN9QwZ/5DVmVrkDe3g1dtj4IVMYsuSaGIt5GgLbVted53Bs+1H+YlOIG/ORVBZVjZD8QSThT72QPU6mVqXROo4JeQyRCW+FMjuBZNxQhZl8nKrUWU01x/wNo53h2wHc6CizExcmGnzrgEfgMlIxT8rwgBpnU/HDIF18O0F6To3MJTmyu2inmE4S56Cphe+guZ6Mn+ytzBP4Oc6dyN4nQoC6aVgeg7sZ9ASqr9GvTx7m3RzHuj9WEIvIz3xcz3y9MEL5PXtopx1tkVvJ4NtBqmc0yVkvSWdXiaTvYWUdRfU9Qu1VTbByxoHGzNyHVMbXu/kQP3S+Kmdvj0h85EX3V5sYwM+z8nN92Q9ZGddu6jTWGm8evksI8zZBG+OPwfJirJtobc1gueBUwO2ln1BYwGD4mQKVtpIc4se6Bf+7cH0UbYTZxc4sdYafFxijIzQB9D8aM1zAfhnh5fFQPn2BtBL8zeHTXO+LXr9sMr3dZDeiVxbpxLUa865jYVfyAJ+AoIAf66OAvlUgxOy7eAdy1LGLfl7gDwj3oVmyG1lfAEM1CQ3jT3qJYP5ynOtPPmeIUkuywq5bhNl9GWhl89S8HsbvTnKMj3meEQ3ltJflE/oZfo5yvMwB9X1aYZ42S8Q+CJgTncJWXdOT7y5OiD7oHLGOpvAJvsZWXYvekvofd0Wx9Pmkk7m57EUZb78zXIqLyHrZfQ8lWVT6TqM4Hlg3yEvZBJPnCjj3ersry1uFPyECjXxtWmaHOB2Ab977GX+nvFEzPSsKtwgFAM0e5YyG5sd8ixBD5bDBkSCB4CXQV1Q9JHVqWHasCraEy/SapPvDep7ztN3sJxd8wh4gkU/KK9ykFC/RASKCvUHPEB96X3aFtDvAcvyimMBivbWYRuZHtShHvzwMbdRYT5c8CokMXd3HfgAcHbRb94gtpmxFL+Xq19r8SFx2TYHXse70MbTr5ho/Kin62HOATKu00CmZzt4u1m2AfZEuay8QOtWhhWRZLN8Txlz9aBcB9BXo6ixfLOT5Y8XWVftZupReWkMNaYa15wH+nJvd6nsOtO6bCdDbWTq+UJfbmO6anudfvYMPmcZ+Y2ugFQ37avz8M4vmiZATrI5P4dpuw3SU32fZoC3jq86+aHynM4SpJv7kvNz6Ntdad+ot1fLNq9yDzzoqA5fLScw92lPAblPfX6OWIdXmMp8YATPA/sf2gNat7EpsLA9j81DFtN+AwjagOLLrHFrnoj6rJ4tcSNZCh3psZyEsLGyzd6XJdBG77cVsy3kXSzkcuUCYIN3myNACU3a4L+93QA1sUVTk7GawJR5D9HSeiDcFtFXadHvbpxOBtCeteTrK9bPXl0/fRDjbUkb+TYYGKcGn59GNvOxkCGHF6VQFsVokz8zvyhmm9ugX2eT/R/zKbBsqf+HQaeM3pYgOxNboD3IZ8xz9w7Zn2tnibfk0xKyfJ6TuXny/Oq8gS87WR4/NZcxJzMH1VvrzKPoaSNhG5t7HRMAOrC59N8Jsy9qu29nXbvSAdTWHI7Hd9g6Xj1hyR9hyT74rDOSDZRr3l7M2gHD885H6l9OxlEE34EiO/hR6KC6XkZ58pWCzC0/Tnn9CJ4H9i3qRkrwBR0L3ZKaT5DerK4R61bVCGwOWM2/YQqdDJX6X9iQ7YrIT72YR+9rD9q21IPrNTbNDmUtID5kcno8AwjVFSw1zfaCALWdwXgoaCNMhne6t5HdR/AvtgH+CUe3HO5C6BaKFXnz2UsTaIz6vdObgHJdQ2FJa135JfhcOG2LJdlN+y9jm/Z6e62MFKfd/vLa8vo9az8IVeylf9tA9pZ93Buk1+ujnSVe7tPW7dboZVl+at+I8pvDnE0+LNVn/iYb8Em0V2SdXr/1d3ts8lWYs9vrrmsbdaBt2+vlcpntWFE383f5TXLtGRDqcURqOtBfarv3W74qn9MMcMDfvKoGBu5k6ORqS9vL9qpXmcd2vb5ukilp43jKZe9kRR2DGQBEmS1UWw31BG8kP6Q/aYM+uU2ksFXthTyAuvwYRIZ43kq0E2Vvk4b5x7IEgbTZKY+XyfBXQHB8CXn6BqINMB0Y08kBA/2xxDxikflUDcCm+2WpJ/NAHyB3MNIE9bkfi4rQpd6M7JLeHH+xDSH673LoOcYe40I2WHdJYCXgQwquF64LvzubhwN32vDpgoYYY8h8988GRFzVWFCisIbxFvJ6dHu5RectIcu7HfhrrWYfWI06J5frqWFdexlup8F9QRqUebY3+Z/pcEZmnV643DxkxrR5XWevyDrK9/75WGTbOIqJtgVs4pdY0M7q2KFnGl+ulSBhnZ9ImCXF3UXyzGY6iMsc9c0HrMgpZATAfOOieCf8hX6MNW25v22sPG1lwOubnPvt7WNPOKEGfa0pZRtUhl4ehx6Qy/W5LBvZ9pytXJ+R216Sycjywqa2xfI61892kOr/6sAWzaX5iCkoByVkoBwG2+ow35xLzqfXCW5vdewzVNfLZh3ksVUHBk4JTDcYEwO3TAP2T7foAeWlLwPkI4uyEduwl9jZBsWQCZZqJMPU/ijDt1YHMEfDVml/uS4j9rxM8LiBgsrK0VOYY2kKWUYKSscSQjqJNQu0oXchjmOVsm3IgWZh/ZVs9mU7QAmNgYKVsDSWxw9vhGNcX3G4tKZOfHv7H7YreFJD6uNh6MfBBGamZwLUT2RgIsxgXDW2eYwzL/M3Icv68QMZ/EXGFrAHSI2mcLm9tAlAXscrkPx2YqTnpitURjuRJyEPWyDUN9uA7PfoedDp0dsATeWw3p3EdxkEl/6vi1YBm15fjp1hQS3yxpuhA4n6OWgUNi0vf8GiP6gXow0YCkTzmQnR+mdM2oefQdRFPShssSjZyLMG/dLjAc03Ae3wGEcfnfxCyFii6ssU4Oe6Pp/nqZcVen/q2HW2hN4eCDq9nR6SzZhru5cBxKs2UDSivpXZPkaMYx5EFeQh4vqE2rSrT6q74Ap6P/oyIP9R1+eRKo+dMTBwygOHJ4GbLiijLwPi5U2U83PIdpZktclynj7xABBbe8YfYdvgsv/C31ZYbnYVkIXLRsxaE6J8fGLPwEef1vQLyGMjqNzzOWa0N29z6z5vgWprg/8mGeldD/3azyPl65uZWp4DQwkbQv/9bsgEMUBBisCEopP53XautWZEc2C7cVJG8HYwXh7geFBUfYH0vJkV5Dbhryj7o/ol9PUsBs3ZWWc/53toPLOfGcdsgkRTO5Cb3s11XQyaydmYQVrUcsu0/GrzMQdch8i3dX3NYFCOftHXYFJX+nFxUxF1kAeYpnwSzT7QvnTZh2knILvJ515nCf389Xp9fcYS/47C+jFQiJrH0pH9JjeZ6W2u6/8cJJt1+vwIngf2JbRQsQlwovNjFHiWOaCPBbFBUAcZBw63Ql7s/WbC4ZHaascSys98eQ66kOchNZnJ9gH6avUICnqwfZOvVTMyAgNTZqDTylIBGxuXPseoAGhDxPEKBfSRP0tH+aCol26PzEc/SSiETUBZ77PVW4o2SF0H+7FaAscpgBznh7pTfdljXxdsy+8l9HXVFvlRh85Ynm7xeTqvSW7eJcCxsdTHxzpvaZ0rjo3XM5vG1WW8Djhour6fPSxChQ85JDxo2eXL7dc21mDTHKveU5HPpYA6f4QAefiFFQxfIbfZh4w5f+RHpoxpGfl5OUEf/wP9GM3ZntiyBEGnyspnGaa29vk4iaIEXUh4CR7WtjXPvvmtxvYKx45s500hK+vRfLK5CN9qWwb8BvfEZwKyoCjCUyuAqIv5rYAQ+uTfZxCUzWOLcYAqVgR6JxmtF8+7PZTtLEUeyyQkfmTUl1Fzm0Jus8e6uh5ztgHwVdfLyP6mdrKNbdDbQ5m8agdrCwQexqh9GpB/sYRmTB7Jik2YIXV8l7aqKX8Jfb/m+oq2m1cDA/sEWKjaGMwzl+ELmTJGkMhru99Us4AqN1otTlIBtrhxUGGUmpm2YxWsywIdsIlr9ZIc2giz0WQFVCqZT/7q0TSarMujpFrV8bxmEQODa9Z0gFAAfuHE0UO2AMhgXCZDg7zRnLfrILukZFDrg2PAfu0N0tlqnRhcHB3I62w73dMJbaRT3zGGVqFfp0BNHtc61qHDNRD1HmQH4cLE2G7OA1nWtAHfGtKZ0wULxDVqi56+igz+DiBnBBNcwNudKvULEdusLfgnyvDAD3vIaQ5zfROkk2UmdiILnstM22h6SEXgSw6pkbHn/Qh5k0E1ZUJsqU+QmaM5gC8TczL49SCsN7zkq7/8DnYbn3Q0I0+2TNbKqz5Y3sYAF308d4QPwERKdUbt2ebG5KMqlluC2pzt2wwvo69fJ3889jOW5jFjTgaQHOpjRENWx1iUkaKQydFyc2htoh28mq15LPW756uMdATPA/sOcxvOt9UMWDFbUzFnT79A0d8lRlm0DY7xIVC/CoWKaA7cyFG5JANAhnIz+xks2QD6vrENI/KjivY8u4qoW6wPbKrvvIjUwQA9GtLBZ2uwH1PrwJ7tbAGMmcZPiEOv35FEL6orJ779Uw1ae9M12HgilvlusIyPqY2fbZqlL/YQXXnazhS97qb1oXnG3VF8WYxfGOO9wl4vTuZrzE36aals7xV6RIIDw7tuy4DUujZUt5TW6I93kx39+OYy9Lxob7zQcQK/2jRb9L+mYCKNMeRYzo8N7i6KtsGSnSm87Zo3QuAazkT/LM+xWG+rtQUd91GWic4fZL2MtXHI8t4+dMluoovo52MOc+OwqTyHbGebdpfQ625qG8dUjYunU8z6Erwl2z1fJVnKfZ2D2pTMUrrdSh0YuBPBxWp/vqix3fzjHD2jCNghKoLE+YOJE0rtRAfguAkdHuuDrfO59IBDVsljbALrEg9Z2cjwNtgyM+7nAqxC7eePvwGUYJ5+WB/Qe0Z1qc3UtQqXd/3cJ4A51uE1BT6aJFyRd1FIKELHqPnayP68HffWyN+lI2Q/MmCDKTqDu0hu0G0u6OwVsAP7+UBZefZCM86zPHtCJygLoP6uBn3U7BONMUqTaeDIpTEVyIOKyde7TPbyQNFyU/G4g92YmnPNUS3zvaGvBxoP7XlQ54GdCDJIMMMgKyAwRA4V5jgCfH9RnJSR2wO8/1kSZRynFCCYH9Fe8wP8ANWsPfhqee271he3q3HO7TPLouu2/rZTveSZsq8oQN758gdl8Q5aUMt8+El2yGV5+CQdzjt85AZ2HdVZrvJdR/VkzQAVYQ8lE8x5UUblxzgyD75XG2xM3ATr1Y+5tce2+MVC2ErrowI60oNsZBNc3iu4d0h+LluC+ijk8rR9Ry/PPgctoa/LOqrLeQDt5PIcln1vaeoNCSIu5zXIZ2KLrJeco+Wcr2OTRORrtpWRy3P9mut721EDA/sE/eLVwhZ/FwGjob3zNJTKjn6DCDAjWwwIQiWO5ZaJNMEOHZGbAqIS57EQqRcrvF4HBhZWAH8qoWwvnPNyHSD13E7fHkD5qJDsnByAfvduuRcB+u0S4NM3s88Tur16XWMR4M+1WfuyNBiCyVEi9WUdZLfHEj9DvuB94hVVZ/pogN2NfThN4OtJ49jG08fWy7is2masibyeTEd6age14uUhJscYSKUnOaGu1cq3MrNZDjKN8PI8ADnkkdJD+iAJSTncpjflNe5TlOtBwd6YqgzZngQKRNY8C3LdTK3vbRzcX6QYJQ4Fg/82Ny6LAILFVdQDoWU1lrTlltv44p0NRH4Kb8cCTfjqnEgDUXS/EJCKluBBy4kBfIKtZo8XWFbsm/B+OLl/oRfdqj6pn1YMDoH/vukckaBx0/isYpv+rq73Zb2ePye37pgGedGJgdpyezIrF/p2wLbWvbAOFHHp5d44jrc/I3geOKWARY4viRCxK5Bos/lJcB7rDgoVJuL7DieXJs+bN5066rewSNCmvcH/dG6qoC0RNrL9VbloRF/6I8Kf3ifaD78hS/lOJoPmWL8qlO0wBQVPBxw/3Vl+Vb1COkJf7lFtwf8Nshlz7Yh6gAf/e0h2Tidjye5dDW0EfCyXhgSnMEiIABtBvnpwbCPfY1IXc7A0D+TnTWKJZH39ImUxys5rC1Cp188DMkZsJzjyh+XId5sZ75VlWOqDg9JBOPaBLK++dVRdtSIagenqkiqRUD4KdCbqWMaXskNJCJk8Fr3M/DhJpgXGLhf8PBBbAu3CRt8eyqqbQ/MX9cuBOp5dl61GVuZBOPQs29pxu7rL7TB5K+Bzhv7+sj+eAo4Ca/Bcovk4zc9hXX0eA+T8ZkcD6tXHiWzKC5CZI9lYAmTWYVVX8u5Xxrp2ekh3SWWd35t8BiAzgueBfYe28FcXN+o8ZGv1eMdhAcdg54kAz/f7QUXUqj3o2yGBdf7D+bKxPZY2Hm3OV7V+WKo8fYnm8ZEpH9EISK7K8t3B8Qk+Kja1yQMA2rJkYidK0pcvAtpRX/WRsgA29BFUQ4J1kI/XErINACUF5kv9EPJ4ZUz8AnUyc216W1ozWGtygIxJH3r90xV5vtHnOjYxFD4MbVwyIO+/ruEBg68KpKizvNHBA/6ROAB5feoCTIY4Cm5hHitzwsXh89jqsvY07x/5yj8y14BSlJYVb8PtMI8/a975RrEIZXuyZwmMNcZKj3cswf2swXSlth+z3Ukb5oNeeVNAxsXcp4lOzJXqyepltkCTdxtwYQl53c0Lqq5hnT+ooz2uiea7p7AFwrPX1i4PjjvGwjp3eYfk7D38g76apS0jqphYFA0+T5I3ruU9Baa+zKOvQznzcp79nIF0su/iK1VeWOLJhspZZq4sUCf2mVOztwTV1WkwNO2G1o7by+1m9HXKz8lnv1AP4vIYGDg1YYvYTuA6AK1uu9WNsQ7QhxzMYWMsaWxjC9CGQyBghxg/95CzimwTuThPeblrD3bzZl7CVl4uCME6D/5bGOFBiBkWq0kvegkzRZssbQkThvYWLmwN+rBh7NSeD/uqLPpyl4MNhtZhG79+HLw8uz+gj3pLERIidXkfTVwkCS0nOId209ytn8UeJj3xC/lMjvoPTEAmj30LcI1P9AXwKWoaub73TuUs4/l5u8AcH7yePw2ChFxmtybAfDoTcpXImQfacLLCTFu5vSnE78dkid8wtTu1L3/2AtrDYxSzvoIHimAZee8saeIHD46Wm/imfM4ZzIaXYYOZilxUX+b6tNd+As03g+VhYckK7E/kEzJ/SWYTZvW6k4v30XkQX2pr65Gg+nSNyObSeO6lfyN4HjgF4Vfw3GHM+UbAhljaFEuY39Tz9vLG29SW6pjiD/LRlF9wN91sp7dZ/Zuyacu/LmkVXRfYVmdnCRDrZed0lwJ/+Yd3PgdtORGswE9KdMpzbW7tM8jsaQyg119sbGurR1sPHhQhhanGJydydx203lv/01xhXJxsxmt+SgD+jT5++5e/aMEvgcYcaSKtHr8VTlm+ZzRO9iND7ayAtk2fi2NJ28SiP7lfGSrn1Am24zQaPI5P1wvyjKgevvhF/zzUzia4v22cleZ+kNB3axfxMmmDfekpz6HjXO2Qh/wB/DfJ6FdubxtAfp3sXB14ImGdjYxeT5Af8l9ocwP+3n0FvM0oGKxkpuwdX77s1scmqI3eT2Gdfxnr5ObmZE4ePPGVB0F/zj/JVliRX2LlePgFXI+lfvaAZVGG+2Q2uNca1EdRRt/mkg/ij+B5YN9BizovXuyBVsbCx8kWOZef/sRRyKUDoNdTmlRrug3CYAwZE1ANZHiyB0+KBrSLrS8WHofLG7Ll20EJ1j0/3bxsw6jKhV/VP7Aty+MBimCLOmS7QLURUFuAbMmukHVyHWz3fjPNzkwMeYIRr6Oe7Am9zwAtGntl3PHGShuvarPl4VMex9yX+UO1w8fU3kIcS4bPOcJUY99loTHVGsjjCqBadU4x2qiIlHs21CADoMh5YskhHvMpzTLSB1gXcsDUB6TgBR/rJC8sI9/J09VR7ZlIBuy0TQMZWoQC3qMNs8WF48ryxzuA+tAJ+KMiSS6AVe0185As0r7/0ZjXMYd38fAWaYXVJQb0qn28WPaSIy6TyWzjn/WWUO0uyOa+AJARD8fyprfcjmRczkEbJOMFu7YVj2egDJXsA/K57Mou63yvs9YgzGpJsxnIxdlF/wQoVqbXJ2R/c75H7x+Q+7uU9sg6S9hUD8jOnCw4oF1b56zFniMTfq9vfzrubmcJzQ7mxexObHva2xN6H1CG7Er7ITeC54FTDFi4TljS+hId1zOIXIGMin5zAL10LacN43pZMqFjz0lNeFbgZjSTS5t4I0INXq32qNlVmvu9ciBItA2gX21ku6Bg5xYoYQw/UeS2mu7xQHarFfiyySR8x+9yLwDrCLVIBe9TVEQDOCDfFTFZV2mQsL4yBdffowzxg7YI+Pvq5Ika3Lrbrz+LF5Cdnp/R2s7AyVqrT7pqWxT1qBZZ2e1ZYbbNKljhRyQjU3Pd0E8AH6/1kO4mOcFP8oBcZTtZXW5YiuDzIH+fHozlNmBTdqdY5elCqfnhF7A+Drcf835sD/Vl6g9sOoGtNlxG7SHfxrfB7FFP9jwNaap7XvMtOVQcs3XsLYjuDGyan+OtmwP7aDo8bJDsLV0wam5kV6nGfXX8HeBmPdkxLgqebjnCuQ3kl9oEUDeC54F9h3WLVuDi1qZIm0eYsyFeX6c4AHs5b0RAedYFZTAYsA2qLzjBVhaRvWy3MzHB2r7DdtCJAtqTXwLK+k9p6wBdBDP8Xd6JU3VmCNnHu40Cbj+wD3PtilgGmaG5cZff2f91Yyc5yQpZR2O7NL5Qrb51du6K8PGcjoXzjPAKvsoAH9lgLvRCXlg3h8A267IHbfLj4abLpq1ISouLorYA+KmDrszD93kkf2kT68yUzabn0T+04Ta4M9Ki9nqsY5eBr1qrGZLbE9hutIOu47EZLnDdLbYsGjbIvtreui3YN/CDvYBs7gVqc4kkMzc2GevqGuBfkMaG46TfcUab2VZrc8l+7TLtRD6AocHyAxvVfozxY6SOlJvGLLe75MMcICsS+nLGXB3KeZ3g8bxNkJ3eljDdc9M5RR683ObeEHoxrzCzaXxVn9vtdVQn/gieB/Y9povYFi83h/MQtNYFbX++0bRpwctlR5/Pd7N2IGsp3lEHu5QPFZjjwdBSmkYer8gLbqXJqE2Uq2jNTFHbXAO1TwqeAF2RIFkErpN2TUb9WQe2ke2RWsv+W7TOAzf3l6knxHQ+V6H66jPySQc58PkhaPJpE2BjYqe3GRk/rtvcsxBMvHsSpdMX/drp4XUgjI+lMUlZx4NS52kOgZS18bSSmajzneajb39OZhtM5tiyfpEXtlme8vpguspG6muir8d+daJREneVUbJgfer71dqSHfCCw0yySdHp3kaqPjpPyngzfqRtGFxmeRzRQ9Rlmw3Qy21icpmdiHlYAZnldrx+T4iFBDXcPW8kO94e/Ov9Fs9lLV8vbJocsqgn1TFAvcv4c7q5T2YvIii3DX1IWN54fly1HIg2zY7J8XwTFzC+blwfqKYNbtMZSF2+8QD6GnUZkpV81plDlu8xsQ9bnptgTg+YtFvX+jRtupZyPaGs8fGxVL4HOKt9I9ezlmqM140Bv6+DNqI8B/kgiqkfGNi/WN00OBjE0rX9sG7Bt9plqd4+t1hicdPFvlMd0mAROQ/UVidC8weekw333w+guS+EOaru79W3OXmY77HU63UHM0ESK2vAypu1p1hdRw21Rpm9Gr9LQ4PWjy/KThh75DYNa56jdfO1LdiuUV331YHwrZaVcb70eh+8Fxlhh3e1M2W5XscB09oC3pYHDLN7yHhkRwCZIR95SJSuKTTf4XWMgQlU9izgFNUnWN6rMAZCfWtvG3ifnYT1x4RsF3mnrD/Xt22OM7OgeegaRYp3tYcxdSG04YPP+uDh3UY7cuqrz3H8ny+iPz4u+bttP/J47BWb2tjOg4apL67dWL2fVs8v3/q53cfLaR1Ur9T70HSiVatnZhGUi/a2aTcikIGB/Q8sZm1uLmzL5s2e6/eCvEmg37fT2wRvXVuw5o9zWD5EILsgPguXnyrkMuyC7FC8eggK3YmNkJc/gnik4BGmt2IZvDRWsgVOtosm2XaUe8iCxjHb3AZqD31HmLIN1rWhcTqGXw+wMu5oCxNfI39XQ11Dgb48BWcnaAqM4Nx8yV6eI81JxrrynHwPrTXJNvl0Gqx3UvE2vatZwUdA1kN3z+YgPzAiTga2y4atzvRYxojtmCu20tFmtIvHSSgKGcZszZbGUP1knu/OA8BvPqxH67+j16EtS8lPfmwD6EC/byND9ZJF2vvgY4WMp9medPJYydYcmm2kkNHvj4MwH5ZamZ8YmEj2BVn8njmPTRAHzxPKUSXqYKkifMm2gOp7gvymvUQ9Mm+T7Bzm5Hp9lUHyVZThPOTcd+P4+4ws6sjP45MgnUwZmUefYIfrEuVlm/YWpYY5+xkjeB7Yd1i3YK2WhGMIv72MK1X9x8HYnPXAqKNVBfJO+cCEvPYVj6/SD0AO9TWo4rc9pgc26bBJZtCKUYgghbx0XC4q1wFyYZP25Fvn4/HC++W2M9jWChfNLrdLP9XP4AEoVf+RiXHguAfNgfaMqOesCprx7HGhb5NtTJ02sjdQbSkLONaNx6mKyZxorsDHq/YXeST2hkliVjwbJyNy7U2BBAtG9VGFSLQnALUtXmtvKtcDdarHuyTl85y9hmw37JiYaVneMvEMs/rpSDrR39rvrtz6iXcU4JPvOvfLiHV6Jtn+XIxUfzEEIgLkjOPdsVSHwIDro54GUCA/j9PcWKhO6MtAHk9Po88A/Z/qqK+NHPU/xSbk9lb8s/EHL/NdfmoX6OVwrvCP753X2sm2/OIk++CI/kKUVZax1NdGGws0x+6jbZatzlIPqMGhJhQtpYQruFEiN539QD5T7ts2yLZ65DrlZV/trdMH1tWv87W2w1dcIB7whydjqhxmH8Upy9vsfXSbPi+y7uuzafc6gPJL/B6rq3dgYB+C24GbQgvZUvsTp3Lzoud72zA98qauuaY+AeolwwOkpVmUGy7yVohMA3WNPalZc1AB2JdeJ6DW1h2Yljb9CqIN2Fpnz+H1kJf1iYYVaqs1s4o1VRNsY+tEQOZzM5Mm2cmT7MR+hnU9rfCATk7tNCIJriP8YQ3ahvGwxIfRA4eTi9rCnpuSAvxGqhO696NiYhd81SO197r3gmdoW6vxgCqKesr4yRskFsZs7+PmNmhhEolMwXa22vtrMFFtfXOov+HLBsgXjYH3gTWRduibCzQ9wHTlwgRu02VbJYretj9m4UxPpuh98jmjNehbwX+aLuywwrQ4H25QQTuwlzmofu0RWW/JxvHa7iE73iv0E+W59jPfpDE+UZyTyNCYKc2+Ow9rqdXN9U28uTpAeplG8Dxwl0B/UMLiF3RO1KMWmwB5iOp8JFva775dTwxkJx1LloE+poZxp1zn/EV/DtqBBXfSDToobI0Nsvx4MhqetI/ChJEgeTOtHztAK7JzIrDUT45xUA+w9nJiO12xMm42JhiXRj5OJLwOHLJ51L+XBweJ2zi2a6efNNjQ0dwgD8zN0zpQV/kgQTb3gmUds8zHKLyF6i9oxWfzqR5cUh03pgfnurzodbctIwVN/J2KrkA6uAOsfOb3gO2tx5B9C7odyG3KL/cNPNE8qGbtL31cD6g7age21/Wxte86GeJjrSOw4nGVInjrbYZPoSNk+9tCOpm2wZxc7lOunxuTXj+3vZJHf+t6mNb1cF3bD1aF6hpyk99I8wUszQUTPkcN2fk9Biz1TzSHETwP7DusLGQrYvniFMNCrcYPztu7scGy7UFuW+wuiPMzdPMroy8DsKH/eJaDKfgGPl5i4yM5fjRtOrjThoMnP6rzaoI2jAf9MEv5JaB9yEIvNb/aN7YZJdVBx3TJDFpqibpLlTNQ++xH9IX6RqgjUYLNsu6gdaK+oGOvg/3nzAmtjw2rnPVg/w3VJy+aP9ODLpD/AY4uOBzzrYKb7St/ukBjNofaV1/QzILFkmUQJqOOd3rquGCMXMatyralbbA3juVex3lJeqlvwrQ++TqhQPLfV7bVUt9yHAdWOU93sHk0wpFLYUHDUh+hL7+m/hlQtLbwmtTBlLVHk8nPHvnn/9xKvExR/qh9UYbKUz7kvH9Mrf32sbzJoRzyfZ/VBvjZdn0chuVGXoZOzjcypUhXIb5k1WbvE9DzpQtM6yzF8c0I4+g/5Wl51COPeiOoywL0RSoLfR6kOZurU17IeaHnSTeTMFcH6oH+TcfN8jgO6HhgkJ6kIJ9ttfomH1O+CMiAPD4QLA9brEMRb2rVobakv0QAxrunETwP7Hv48tXSTws+TkL558omezeAWhCqRBlNu0eTnGwobHjj9ZvaD5Wh0zUy28acswnQyXpzNnRAVh3TKCARnSigJXgtz+PY6ISysyegi0i9uB5mgAdUvUJpK911CMf8lONtVKBNS0QZrWy5sNHLnNZI45T7zTmNCyDwMZ6qZ6Dg3GAoF3Oq/WobaDIPJwHZuvZvblO8jKlPyiPN5Oh1AerTLiSbrINMTwmvP55xqL5T1ffMKlAP/mo/ZwFbRvhnQpvkc/2SLPgMmukbKOcd63QzvH9BB442Ssgqvg5xVx2lpkufgpzXUNtUmrDNHLmM7DZyrh+nezvNF0fOC70MMCeXIZ1Nfm+yI8xJSVdtrdrCOsL7fDuN19XRZfCc1us2zPGoTxtRTJiXd2watxE8D+x74NiPZewbcLrgJ2s/Fntb9NONAb2lzaI6EWxgc2y86rWmIKdPZWvbs+1sMJZRP/LrYDwFlBUoJ776sA22lZWM+pd1mO9sZBf5G5o8fJ14bDrAqV5SK2OXgDoRQF0jPHoA4OTn9lpggfI243e6YDre+IIbUvQfQRHIw8VD9sZ9gfGzVIA+dOovRiRMba8C49yP9SZeXydIxv2Zb3dJNyPrbiMPqM1Me8WkLcviTljGtr70kB5S5JZ++zbbz/5n/ZrahvKb0NgrJhuUbWSA39sh9PE719kS1tt0e/BX1LURyI+c9Zjrr3i1bAkfO2NpHq4ybVs+9iT0vFy3DZbk5+whv439dTZVx6TO++qoSBbrBEt5d8d5gtX4K/NSfh1kO+ezbubNEfZWXx53ngdOCfAEEwe7fODiIdT2gO4EY2ETschXt6jb0FFRmyHbZFsq0zbS6UmWwXw0RRlPqj0dG5rVgHQEk82AHmkimPtmVP1oMn5xES+KrLQMgeYXZIIyP8Pba+htzraRIG30xfsUeb6a/b4dgDyzr2+or4XJ4iR1yDqCVBcxaERlBHB+D+pAOcOcgazkkfbzCsK1C+oP2FkUHzvDJ4zvXQFzc9vzuGYwPhgTq/NqlDRKef8hZ+MNOcv5vEY9bFC/SW+LubWT0derjU16x4MVm9YUb8xzk91+wL5IUJ47ytqZkwFUzmM8J6N5mLORIbklyBbAFFmRmYXp3rzazLoau8YzioMVAjD8J0fs5KbnTQCQdxnXQ1l2KZfKQKtz+RjSeaAtS0gmr/ZBXm35eLEdyCVb/ngB5L0MZF0BeQVuKvf5noS5fE57v1Gj+iWgH9tANvNjNg7/xRNYUnsizKvX+adWdR6M/DexUY/UAB0knUNoqrYNe8aDpC62alspn8tKRTloVl6BM+iAMVxr4JTGgUv/IHIDx4s/fsn9I+eY2xri9XX4cR3862GAzz8jb2lvwQ8KxreEx5YoA/lgAPv1ABdlXulKH/XeRLSF57/71hJMELU6nqkptCmt7AuQfWVqJAn5plTAnSr/ON9SvFu51bo+D45Ik42MbDPXffS//OfIDRwvnvnMZ0ZuPWZPHHYRsWP5o0ePMt05sltuObpTdnaO2nxCFqc+O/nZlB2zReZz5ydCX+tuG5mDB+2EVhd8XiGOPO85D6isNZLR64lU7tdVb0P8OczpC3O+LGFdGz1gN7f721dexXTg+PH1Fz0pco5+jG2GjJbns8pZihzKImeDb/uFJd9LWOs7x+wsYXmW7ZiN/LFylOVdK8uHTetDP/GHFLJKe72+nP1DXd3X9CP8hm8B+mmQHekLvf0eqKaK9R2p1HF+OGZjAWSbnodN56HY2nBebhOHD4TaQtP045Afg8DDJ2TTse1TCB6KcQVPJP+km/0dwfNpghE833780Q/cjxtEmNsa4ilFoMxnru2PhyCwrcwAGkBgG79mMYHxPKBI7fViZofmvER5HSvQPvXBshRtS24dJC+gTRWzLzpQkId82Adv8vusVgam39iHrh+wAH70C71kXwe93KagtpUXEDxfeOGFURrYKz70oQ/druB5B8Hzzg7LRyyA3j16jMHz7s4RX0i2QnSBd4wXUL70baUzj6nEfPJ1kJeb4JpaO2ELmnelaJ+6UQa0RjJyfZbv+XO6QJYT5ngZS7aWsMmekO1K56r3XTn2wO0A9sATvj4Hz3GMC/iYY93Mz6uHmSZhCeolM5fy14qrzEFeZB7D8wh2TsAe4r6K4BkikIMv/fqQTSEHyzmAFlQnvZwH1E71wco6RttblZEc+WsAGUByKhvH3/GrOoTbQvXUvte2dkJPxwUqJLtx7gSQVDbse9byB22u4hzEX8VxqE1AYwdA4lDkxavtJTSfLbU3tTdwCkPB8w0vujvTge3xsNfezBTBs29HYbp58sYhobpuYstI1er8WUFsMCtDJ5mijUhzC9Pg2QomhAPABGaXiRHEYR8pyhMfOuhgQx17UTbAnPnCyg70NfjSAE/oVfLhhCcYE+BYoexstl/zyRYwV+a4W/4jI3i+XdhL8IwxryfWdII9agEAAmjQUQuebz1iJ38Ez5whzJOlCJxt3nDKBBdzqGnlBRSZsQLbW8VkfaU8kMvwqYfqvc2WByhvefgwp9sjt4U8dJTeHmR/5vLAfBsHym9fOYLn2wMFzxpvDfl0vMFs5VyH4xlVjJX52CMC+KAdrHHIUPYAg2d8esPgeceO7FZG5e7MXdgeqnOfnXLgLJ5kMlDubaOsfS0C1I/MA5Tvbc+BMhyo0LfEH6HxoqPZz3zPwwfLUB+2YLMF4PFH6CYV2sRjdrCJPF7WguWh7qn65o+PWT3sWJ46Nob55k7uZ+678vCpXa4MDAxMNs0mYBtBWhpMbXNxM6Ic+yzLrIPkHdjy7YAsQGQilrDEB+pBH+ic2ca3DPSPBxGkKIvA65DH4HjQDlartgfuaPgcaI/47DNj82xvLOaZBkOU4WVI7mG77RlaOzXl+zLQr0wZOTjK6OX2gqy7bCfG6na0M9DDgymkWBsgja+nG1bKpoUEJDPcGngDz+zH2YF1wax+LMFvxiwjr4/ezlx5XVsnAjDvzzADStGmqEFzMeWHDlmtb8zP+R4sjANIoyVR72/wSD4GdRwivzXZ8WAEzwMDa6CDEjYMN6WlQD5YbQJ18ExbKvfqNci0FMQN6qyN2DVJ0DT4XgWu0udE9tKXDNiinyLxUJlQ7aPfrDTZhSZhZx7H5+PAiYNmxucIc+4rz/PGI+GLNMZDXczl8pzuDevXafPJ0+W29+IPZLOtXncvto4ffpdw4MRA6wipSOWcbppbyQFZB8c2aPKTl87EZA2ZjpVsq6yuK2BbPyY210ByS7Lib5LJcnOofEuO2UnHi+iLE8rNBgh8/aQg1rmNHHg6YSV5QWV9KZwX7wbwe1k30uqwl44aqSxeJn26psfUyDtytOzgOx74zofxR/A8MJCgzYQD19zBUaBM2qOTfMjO6fOAakRxsyEomOSBt6lNgDYFiLQ2w1cjvoyP578ywCOpDNkgmunaVB3zoQtEMguNHQllUyfJ77DnlUaqJ9MBCW9vOr5LYzJw4qE5nENMGzOYTp74usmBLufPZ9NEWz3CbdjIbWgN0rbWyJ7heq7fbMgefbL8OuvyKVPG8fvmYPvJn+0hvb3o3H5cdenDysMeNkOX7vFLi9e/oTzzmW8o10fxzgbGfn4uEdj5GOe5yrL4FQf+fjQJDOcD0sGLx1/L69l/gbuBbXg7zCYbgOzkNUIfrAwetSMP3hxUX+U6ZN5SfgVWpf2+TmwTvH9tXNi3QL1bjWZYVqp+tIaNE7xA5Ps+NF0H88HLATOo5zF4DlJ+B4/cWN0IngcGOvQHrjnwABD5TdDBgRaxb1nydK4d8j27FWBdgbF/QcupxxxvG2S9dTb8oOgkLPWFEvA5/J4AY0KlppkD6YE7D5grTIVPx7rV4MD6xnrAx84Z/To5MYC9ZZvH09qJ99Gxvd2T0/42uOiyG8oNN4DeWJ5trzcyb3TZRSFxamLd2KMOa3b5+K/Vz9Bt1hY4oKkFK0mVedO13Jwnc21nuVxPk+Hvss/zNnvQVpAwsTtxItItoU+E5hRbnTVhbfATrWgTY5x1XNax7rMYjK40pQ2TeRwmeZCVFUArrwAad5xVh+fWR/A8MNABB0MdEH0Tt429DaQ7d1AF6hcczOS8hPNF6xA3AU46eGCxdo6nKehUvXSwWoLaIiEfOsfT9sCJheagn8U8T/iFAaxxpCAAepLhJefCOqBM0DbIe/VkgT4vtIM69Xsb7EU243j1BvYKn2PN9dycg5fnfXb1WZ1+aSPXIw/Kx7Z+blVeSgHZBKdxXSbLbUIvW8uW4A4wfiiq3gkO1N9u3vJuxpxP4omPpJchEi/PRdPLxxorg6ysc6yjySqd6CsgjkAZxGA5U+IfjUc2UB7B88DA7cD00NKgDVoPtixtAQh2wrkN2gp7s4QjXmDimxVUU23QjnG7TvQnDR0/m+XjR9fUWiDQgjz8HLhzwTlI04CsWLGK+EhGFuL6ivXPc23klTKfkHnTmnnM2dgrZCNTjxWZ4Am5TkA2l4UlXiYg78E+YNsXuP4N5dJnxmMcz7y0vEHPZFx/VeM/7Jnl0qtU8fFy5aXPTPxg34lYHc9peX68jcfF7IHxuinBcdPrdSRzLRLqyNk7tDL2uh7m1lAuw668xAtOMg1QVLQOOmEYWg5oypN2udZb644m1/vt+wHSroOHZJD62AKRg1DSy8j2chuVLDg+xl9ESY9sRBCNX0pBeQTPAwOB6SbOG7mBGzeqKE+dyCegLJ7LMbuCXs92bmSmkFSzm/RUTGxYyZaYjzrZoB0jyTXbtx+ygu7gYOS2808qzbcFDp4XBCngOlE+DRw/OAcxF5w9Szk9rDQ6iH3BGnBcjln/5AZ5rzHEGu/ntdoO2hbeltMS+jqdJPeKTXqqX/Zk723uP1xf3vCDl5fzXhWPcbzqvHL5D+KZZvAvKeVp73f++7+/lEt+sLzhOlP58NXl4xe/yvlvfFS5+qfv/GegV9eNz83c/GYZZu3glMX69UVTrI8M1kVmYYVIh+UGrp9kT2tKeTwCRb+tLKlcvxes+B3A7nZq5wdwd+3kB+rvSDdkr6aAa+4e3mRVfUM6/aQX7/IPMupbvT9kqW4WQQoX75DBeYNp6Mob6ctWJsggRXDMf2QTzzXDvvK8C52C6RE8DwwsgAeohYMLoI2n/DrZJUh/Eal+O/MmZIJLxzb4iLpKwV+HqakFwzPAQQzSbDPGCu3Rty3MHLOjE2zw9zuDN7A/4FPok8h5BrGUYAzMW/3SvNayrYe8V7Q2tgVtGcHGZG2FDfFPJGqbQUuobc/4sK1fc+Oxre4dguuvLJd/+MPlFU+IO8xPeEX58IcvL1deZfzysvKC553tcmdfVC674S3leedY/oKnlRdcFPxzzvN0H6BfO/24Z2D8uQ5mZMSrMlgCZKAuLiGRMXKJBmvd02RX+Zz29T1PmOPNIdsQOcxDOGyb2kJHE4QsOuK1GXM2lijLC8g6D2MXzECWE3DhwLE0Wf5es9GO8fAPnIxL/m58GdH14/hAztQm8vVucqajESjvToltB0F3BM93deCb0HYAXPkYjfxLy0n9dG0PbeCb33f4R32xz/otbFs2ctuh15+DLPIkGXlgrydMHuO2UIFPvV/5wLKMTTKt8fk28OYpD2ozbYbIiu5e0a+Z69+Aj43zeruqXPqwZ7aPnO9I7LNfIDgeYGlitrneYtp9vTrx41TLsqrW1yyhNdDWPd5Fq9CJixQ8od8rKs/tIbY3w18HrsmNOqgHza3e5RUtX+b2g2Nvvp58pC8QkiJIPuXg84VPxdrYT8fa54azz/ImYD/QKvWaLbeA0Nl41pZ+Xg0Vantu/sHr12qW456IvDBnR8h183Kwp2eeUW7nJAb+0qmJB7QRvvJ9Dq6GkNOtrbbd2kGf5iDrTsoByUOxAhxz43HcF1B9sRR5vBCU4yftFDDji4I1kDb+CJ4HiDddcpID5VMA/WZGCay2pQOdHICDGzddqlOeAS1zjv5A2CMHvxPZSbN+KCAZXyT0fRHcxyjMYE4vc9bZjRzf6Ys5p77QP+YsA1neKXBkm8jh4zd9BJfHYq8457wLytXX1Ycxy5WXl3LBBVeXxrquXF0eVc6JG2IrUICbA92TGfSus30HBttYc/Nr1Ocp1yHPn+M6cMhKFoAwYOZDN6itL+ah15kly95cAkAbTr0PWA/g4Y4T/xtYrBvqd7JzkAzXVVDGOjvg1mBnBq5rtm1Z+2/bLsh61ybIbS61D53lj8rvYJz9xPK0C95UrtBVp9Ym+OUV5XWVHxeneGxjH2FxjA1eN50gTiX/xTOOuah3ylLQ05pqxzqoQcqI/OCiDVsoWiOmxVSQHdUDyCNgqzqpjujLhhWZBNXBb/fdeFy3CFwtDxdZb/uZvlr/2W3jIqVc/IoOWJZyf/BPfrYx8rIT8iIc5/GfGPUF4x0NEeWlZ2nwNbDw0QNsJ7pEp10ACXlGHq5DZnrOqbYjT8JjGtZX75dTvSMdj2+AxmMbA4Fnlze+sZRL1t7axYFQXwRRoH19ecMz0909HETznbyrLi0P29MJf66NhCvMXtTfEXehfWs58kbzGpGj8W2jxoEU4IZMlHkZKuERBatMB7WpXA8GqTPgD8dHfq/o/ePxEv4gb+kc5vgrdkCwBZZRrst5Idtsh+HtcfY5jyofvvzKWH/XlY/bqf37n1bK5VfGirzu4+XDz764LP7w1tnPK295y/PKJLae450onEzbJwT9HNucGMtXhs+XB7ZWk9dDzeJE7KexddBa6NcPgNLcWpnjZfTrE+We5iAfZF9SfXtZpgJ91Qn9mP8TCO+7j8MmNJsIXCxd2ux3OM4uz3uVnTAuf4Ifj3/QdtarsG47/hN+upQ3vmrf3ZGezhPyTgfsAhBV/EWJBbT5jFWfD2gBrid7+Xxz9jxsswAcARyIX6Tl4wUe2gF5DS3lAeTzmtXjCxm5fhMm9tW/gAfNqDN/EVzrGawloO4YLqRd1yxX296OiyBQhilIhJS/si8Gli09gP1jY4X7veYF6zSaPGeum7OQn8NKW0b0BxcqINSDH18eZIp/lDKC54GKiy4rbyyXLAalV116Sbn6Zf5FkPe/7OoItM8uT3xau7t3/ZWXlw/b6+Nxp+H6664uFzztiVsHA7mNGxDMd4H3m64+r7wfde9/Wbn6JN0p1wbigSeOIcv7sh1kMrjhEiA1L2n8dIBDO4tNATggKhspkPPa7LKLdxJ02SekrNobFhybmlJrG/ph6F3w849rVStW7OX2hIsuLs/+8MctbDZcdUV506POKRc90aLnWKBcn+fFmd0u9PD4kl+cxa8B8I7apeXSH8Qzna8oT8B61F22qHvD3C8IWF37JQKr3/YCUraZTXbfcFV5Q/bBpfcN/OerPETwuzte5nKjREs9eGzgtActIe8naNe1PbOQe95ceU7veNDvc7MeKXLxH9MoAn6Wjbzqc9UsZHej4EkCnl2+bHqRieeZ3xKPbLzlsqLHnCf8G95SLsNzzv1F4b69SEzjiyHnsIvXglyAa6jWz82LG/A4tOkBuKuJF/QUCG4DtLm65szKljyAraL9uerkJrKQQzchC/Jt04Tgu5fCGDtrFPuL7ZBdjwo1FeGNd+SRWuVBCJiNXfTV2Ls1QnUNtEk9INoBeGaMorhVjhxRg44F/ViptLtrbfE2vP2hL0HCCJ4HKi66zCLW2W9BX1WueNMF5WlP9MPd2c/7/vLsN13B4PVsBCNxd++6j5fyspc9u7zpCkYe/JhcOpuBNp5dvl9HYQY+lxfdJASe/f1xwLWD7/c/+02FzZxAaDNpQ/lHR7ZhLDgAr6FtxMzH1p7KOfTLEbluTo7HECOT9nJHstFrok6gXSP3H7ZArpPl1oFtJP/82IYX4HzJkKLsLRhh3JwZ0gFUGaP2kzoGS3jHUrZNDnmermDSEMkecU45Lx7TQKD87Ivt9H/2OeVRV19nq7Nbn3bx+Bae8I3e/7T0awDnlRe86mXlggteVt7fn/Bnf0EAvzjwilK+Py4CX/W0ckGIb4+ryute8Sh/phS+vOKKcs6SD3co2iy0u3OYM5DNGO+kOXzt4V6RrQHmjWqGIoFJoSKfpOo6MbideR0g6/VAVatflgMgN2cr81f9QBl1cceqwvIUxX5B4nW4iynihgj09lEEr9tNA8eJ5fWD4zxSrGXMgc2jpbwXGXMAGYB5zB1unwZg1/VcBrZIUee5SIxomY9E5LWm1NvI1D+2oTyQ80uABOSqL1x7xsU3s63PvBtuL9bS3HRtehtqx1KyKU0ZmjJi0ElZB23AFuybYQbQlDdyI1aNPDPU1TBizes8DKZLoT3IoOyBNmJclzaeyYUGJI0wn5baWyb5iDQTPYIMP0Lzcc+Q3gieBxIuKi942uXlB2e/QZW+Xf2wS8qbSjw7imCEd/cQ/D6qnPPE88oFDKyvKx//8JrnSXvw+dMMBD6RJS4oukm4n6CNtA5VJomKN6fPDb/GLDd+5OO4tgqTwefnfsDypnmIBH8BsDuHZQ07UJr/1NtiHGAI/SIFi7AyxoFjsWBnnrsJ+GQEN5o9UPb1Y+uq4KKsW5+8Wxx3e/HrAcFei7lfEMAvEeAXB8Q/LmDtv6lcYv5ceuU55VXv7+763VmI9VHnyuAcvAdpDeHEE+D6iMAaH7y21eta/NjZixuR287Q2p1bw5W3sLZ6wH62s9Sm0OosnV3gVuAmtJ7HR9+uktqIFJjrA5GFBo4fmiMOaBvUPM+T6TZZBGRcwrg9GrpVhMFnP5d24WhGwK3LjyWTlbz9+aMLU8ytN6wJ0RJ6nQzWrdSbLT5OFB5bip2IEvyil6xCm6ldGwP0Hk90OGk9QwOS6JHtdBswPhdNabcB616/CmwRPP8sLyF50PzbSRflAPQPkiVJ946PbwT8UQ7vB4C+ZcrjeejQocVxPWANMYg2kgxTo6lXA3d5nP28V5WnXR6/zTnBzLerGR9cVC7GXWBTuBrPj/LLJBZYv+GK8qZ1z5P2QBAeWQeCm8gS7XEQ3NW+bhppnzDwI7XYXKvw3Yn6OWDb4+V5vTlcR4eQKXp72PDg4MDVy6q8wjd/RQ0t789Sh128Zvs3D+gQ0QfP+jjBWue+t2o89StX+/igstVXwCdSlDP24G8Gnnu++orX8Xlnv8kcAfXrrvD1SqmryqVPuLyc9/1xF/n9LzuOu8UnEmeX5+Gj71d9fznv4z9dnvCE/fdlXs4G3oy6WUxz5adKTbPk+plc0d8DVtbQAraVy4AGTvNzmuyiVWxvNgvGwGVC5JDzIitzX9tr66YG1qIdl/KIIm+E4M0iQoy3WCAGidRDAX94Q7kHNefRy0cR8qiC/RWRYHhdox57Op6bPtskNVv4lEjr3XuxZNPCRq5NA9XnZDvrVs07yJUxh7BjfXEx9NUvthmA9/3mWLRAnEcbtiE5zUWUaTo4vS0D91kEyZUQOIcOUunD1gieBzrgSx9PK5dfku++eYD807oj3X0R8KKLn13e9IpXxK09D05e8Yo3+cfkE3Q/DYYvbF1wXvEbyn0bFnxfoIDH4Y+DGPg7o88uK+ZPAOoxgZsLmwVbBExtXgTWlszBKnCnF3A7phOy2HT5I+weeTMzZ0Km7fkM6IeNvMl7xHmXoHzI0ab4SR8kXgZk4QP9sLrVg457OeVObeQSbcGOMWubfAffeRrDE4KLLi6PetOb+LyzlhIC6jcZb/pRhl26xW3o66+0dcnccUC/OKD/rIZnmfaM2Ce2J5532avKy3AxunIxe/KAOV6d58b3eeNqBtcJ8nxG0HixaFjjWXuLE7YxPOfgU9Ldx7zr0K/PbVBtT1Tn7UiW/bQUu3/1C1nwl+9RnoOOE6GHTbgChSpBGBvGAtDBXgu2ZZDlYB4H8JON/olhRyf6W9d4Zj/b138eTM/y7wnHq7cBHGMuTB9n8jAXnCOMNX5RAfkIEkEuRvhc1Deird9s03JcO7FnwkbNMuPMdfcxm+1lcL2GrR7QBrVfpxDQVyvj+wnof6qPoUhQwdqIcYM4uUhJZk1ixtSZE/AvD/rPu0Ek+8r+BXm7ePP71Udxp585vKPKfUbq+5KeWA3gRyTYwHEGKe2BR0FvU21nH5An+S1tQryDxgPx07TgAcszNnDXxdnPK6962fTeG56HftQr4lvUl1xdXsZvVwfOOa9cYK/6TLQFJ7hTvRrcXlQue+Oj2uMfnZ1pG6W8sXu+89nlCq97wuXlaXfQR9l+QHDaBpLDnd5dbLZODYcC0DpAV5t+EbGBgewfUm1u5UGqJ8L+5jsBjtYSms2leeh80wPNzembh6hgfuLnCYE//lO/GAjgefq0XrEuX/Ay/EiAr8sfvLz7WOPscxgQP2Gr3yTHxSe+0Brr+KevXg7E8QVAyIh+8PKogD+PCn+eUC5/2qvK8y7aiw8nHpyXmBrkmbUAwz/FRslPjoxMdu1kjDrKGlkGGtSKk6FQbSlPW1PM8ZawF9mMvu2+LDg/76el3RzBL3qd7o45UDG1rfZW9scW+20TLrpMnxa+0dZ9+gTxBdedhOA02f9+/efB/QXcD/GxXg1/8vi3OW44dgzPz9r6pqqvgzxvE51u6nS5qTxMQK/6gcc5TF02RaxKeSDngbnjakXIukz4iXVrJwGW+OiG+4DzAnK+ZmfWYwAWj8VdWvPMSpD3gHfHrJLAlj7lDhn5r2Y0IAhGO1FDn6DjMhinlR1GW96a/xSgA9ftvAxILqPrJDOCL/+pP0hzPkN1PTFYxzndCMG0Hfe6WRg4JXHg0j9gesOL7s50YHs87LU3M/2jl9yfG1LPTmFrYNMgxYtbDBuRGedzZ6Jkcjx0QMdYuMrHN4Xx7WFtMcjACMs48LjFCtYHoOHkugDsSoIBidlBLXiomwNtQi98MIb7aFlyqIy3eSgInjNPO+t0ox2A/sEP63evhwMk/tQGxiUfXgEcED/6X/5zufDCC4NzauD6qy4tT7ji4nLDZXfEpd56fOhDH7Jg6ZlRWgbXVSL9tinWN//zltHRo0eNjpUjR5A/Ai3OIWaO84cJ/P+z9y9BtizXeSYY53lfAAi+qlssUQDaGgXrbolWJVDV6qoBChyoVC2MMNQIhglHsC7DjCMYR5hhwhEnNI44RFlXYwRrIwqqVunRhErWJYm6BEVcgHg/Lu77PDLznP6/f/kfsSJ27Mw8j4t7AeW/c213X77W8uUe7h5rx46MzTEeVMU67u3QT2fjzMiJs2Yzck1AKJ3ikfb5Qx50nS7b+R3dBoidYFsu0LNK8bXUkdtrR+UsHqGql/LSfrVjKyrSgseBP+mXDA/2Ir0+ffUr/+8nWAN8o/Hl6R9sn5zxtMCV4o99ffrMbH+099UPT3/w2Wn6wqP+syv2HkfvHLAG/puP/06Ndz8emt2A4fax19iT5lg4aKLk4PnMsg+1wWeecJys5jJysghJ7YF/VENcRZPOIzN+aINfxjs7VeVYYwTmcSu2+z+s0U6uhHKvroO4wau5UiCfcuz09OFDzSkV/UEQ35zXCh8y9Y+MS7+q9xB2LWKwryfQLmilqz4c+yAD/KPgOGnVsrAe1pBirKRJOXVuUeOhvIPhnC/1h0btMiWLUiWkBOFjF5odpb/sX4TWKtGhgRqLNTHeSSOzyouwsz1HXeEK/9GC4KBjWXyAvGgsUGTZBCLDomKhs2hdpk5lbxRsvCLbRw6ddVMGNkzkx/sexh60gtvZQdkrawbtjywZtzLa3QN9MJEv1oz1+JSdYE/e7dH+0COF3B9zht7wJ/aa9z8X+Mr8+LoPTDzq9nO/+84Hzk8LPl45LpoYfl7rOELME1W65AtCynMsOSlawAd6Odi2I6XxsbOYAykdm2N9fnRs5S/CMTuHKN/rqjPtDPZAt3NoD+EoVJ3H0S/6TtAEv8oOPXyFHoJfocLW6hMjt0U4/b3p98a8/SSPRnSexy+O68aSWR6/OG7HuAhf+cb04nxb3sDGzvwtCj+oEn5vdwb1e/xHhw+PKMfMx2vMzfnQMS+JA8WuC8NDjhlv3Tp+HMeac2L6ijQ8ZTHBO8JmSBqCT1pGvGY4PWTeshpmnyiP9Bgi23WCztvWlXfqGP02Nrryx0MiPZ+3VLaPI9JmXfuCjANn5J3QY9cH9qEyLZ8399Y61R6lslHBdknV+A1/KDcUD25q0MZO8eYPBLJHDViO2YJezoeTfCDZUm7jugqer3CFS2C91PbhzYGFKlxGfot5gZLfsyBWNrQgUpHPZlJBi/gRjeA5iP/d/qMA3zuqL3odMXeZ9ujLU70H+meAj3/+i+NrclF/Bu7PIVbHZmTn4zzqKM0feCIkcIVmOcbr4w3t4by6y+Aiu91+T7fU0ee153QrRzZ8yr2+MOyxEEx1Qve4bewVXDPLFpReOx35twFfe3H68O9q3n71c9P0+/rE5zyPbOQxpDx+8UvTh78w5vQXzrsd40+mTzkAFn3qS9NH8nhRY/0Yx69+Ir8XAP9T0/SJ8XjHr35mmj7V/mndgfUfqP3x3OifAbbzYDnOfhfDO5t5lvUxHuSya/w3H3ZxrDFuaVqwlJLba7+XQcp9/oS3lV1k4MuWr5ov4V/qSUuCuvrQdkNUH/FqbtM7XoE1VeSDtJ+WIaoPgwtSSj+iv3YzIyqownm99XNe/ITHFWnXwYKUiT23sDZ+AGxB2yAZbNvbC6SvgucrXCHYrjUWkMiLZbBYsCmH14GJgyUrGyxG9HpdNpA92D5tjTzIftTb2OxRBt7Vtreg64Adtbcd3Z89pP6d9vMKh2Du7h+NmtvUIOFjONbNnrhlqQucL1pyhzjQ+xmh+j2wdJA3g/tVI4N761XXse4ZVyh7uWPVZvQ27T519H/O3vyjdv2DdntUKY9yHM/gn/8Zcf7nw3bPM8F3/zGrzWMc+Y2Aj/LM9fDzKZMfWuFpTlyyVjufVWD9Jx/5zNv6IXQ9J3nLLkqIxOCHgnFcRLU0tLcTkHKvnhjLIazMbF1Fi482Ug/Dx30Uk4lf1K3nxWNiOFK21lS9mUUMQtjhwfJaRazklVio20CT8HtwXd8QffnhK9u+gu3wXO+jbqbCtv9lsvGunUmm7HRJjyHCF4xhxjhEwBx+0PNXwfMVrhCMjcrrGrBQRPmEywrMRkDQCnnhUyPd7AfeOGBn40PWxfpSNlceRvWMFLFjQm8sVsuTmXklPfva2gIki9+Uh3/kB3+IXgjUYvcycH9FHpPRSngzv3U+fYRlGn4iy+mry17hnQHHQKeU1bFwth0a3+Pp+wWLADLcwjFm/ozMgTrUnmFzbuGX+dbEUXS/grQR9BNfcJFe8qjW1TT1zRN5OclGrlInAjKjz4hYd4NDd4zYwjZZX/PDhyyMdwT7jyqd/xlx757+PLY0V5AfCx+ZPvOFr06fe/H4r98+Ker4jrntMVZYpJRi/cocQuLDIzj2sS3Ky7xB4QBp2I5zPnxVl7lTRzQapVVzqtoP8C2UctDzW6SdBfQjYV/WKfo1x8WxSDR8q4nnLnIEpTVWCHBfNPJ8M1gfIrFLP1WJGfl1bewD1dOyXe0V3Dr+eHBsvXjkbad4oPcfWEP1+YVCV8mWr5qjOxB/XY1P9rfqt2mQcm7fyJVnQAplFK9whf/owdLwAlXqwHMs1r5gDy4YtXztMWwYVd7qgr5Ee95AHoNdb9iDXDv8im7a2qL7D2rzGnznCrFtGjzQdROE78kcA3XebDYiXSd594sMxkcD1h2b1RXeHRjnKJ/cDB+eMd91LF03ZLbgUM/Hfue4er4o9Ump1ff5Ql0vH0OX2eb36sLf1geei+dgT2dGDU7lj+BYu+8aOAjmWf7jRo3cK12l4/AV649MH8pNz5vHOL70p1+avsYjJMOf7fOPhp+s2za4Z/qDeYLN2/OkmX58L3UsRvDJfc+1KNBvc8SHfNjRX/ZNP4HGnyTZG50YJDYBlCl+hZBg608v7/lLf0KA+rmPTglIl9swgG3oL27Q/hK2DiBiWrfnCvuLjsjVBLDsB/VPlfnwvLInZGy4NaQC4bKBLQfmelkm/g/Eh3ovO06H2Jls+UdaHNAv6HaS7ynUA2Zg/0UH9a69whWu4IWYRThvZkLLrtA3ka2M/6N6gNxSWqPbMFTEBxbm7MugGUMn9cfQq5Hdk7/AhIHMytZI99DryPfyXlu9/7v1I72or1d4F0AH28d8deBXhQvnwGWA9DGNzs9JsWOPt4cut8334B6sbCpLf6pPnS7GeeNweStvBwhe/5hnOdYtGp/9+vSJ/qjSFdo9zx/70vSRP+5P9qggePqDsvOxL31i+qqvWG/s81+2f/yFum0j8ONTX5w+9RQerbccr+2Iro8r2BzqBe0EsRy3xhspMBcZ/XF19roDSjMPjrnL2B7sVEcO3+M/vK1+sJqTW9h8AuMK1mNG1itVmXMQ3/wR2F4nsHUNQKFkO5dcSt6v7V99CLDf8F3JuwVU5joxATMPtyNVW7Sq9ixRCrZViJVQ0MvVt7mPenP754xVxquPG/keSHc5IHtHLF7h5wpXj6p7fORRdS/997/mFLAsWCa7QZs2hFr2vEomyygp/zwBbKctOHDDSnwyrvK2Pmj7s+2UxQJt7msVyu9FJ/2wTTYB8kMG4ENkt4if/i9jCXW/QNdLVdoDGROjjwdtqszG1MeJ1LnelvL/6z//+XtU3bsJj/OoOm7DyGOa+Jr2dDymjsfV3T8V3T+bHij1SVIHnSPn43idk6BL9TxYHb/5qQI8kcAWF/TjD/bySTObtjaMIZMAt9sJaKsj5T3ZLa+Xu53z2mF+72Hb561fHan5J1/5n67WwBOANfCx/+Z3qjDmK8Nex4LjxJ4Zvir4587cqjGwd5wWntaLsvUjKyL+VOfbmcSD79sdxqPqQrPMsEMe+BYo2TQ0V5jX+TnpHtT14K5TELukM8msfz6btlxffFrkzymhrOuCkinUOeOBN3uNmdm0ydq3CUYDpkENumfKeD+Y5eETOA9Nydgitz0pw3FxG2wgkkCmtACS5Qdjw00b1JnrMVBGpQrii9ex9GXJk15EYH9VX+EK/xHCC8MLbSwikb+GHuU9WMbvFIbeRv48/V3QppKZpB8LLH0/RaOK5wO5QQSh0LxpaROve9IWmWM23ebYdOZgFmBHcL3eU9VFOiJXbas8iHHbbvQHYziPwBXeMWxOPJQ4bnVfJMdIpy5OdKrhK+0HqmP9MN8cOJeajjnCgwa2J7XzgORF0sfWXOf3eXaZ9h/FR4D8eTqXsYd3EJKP1voVjsKbjqD5l+lQxyL8XBleY+949TnUYVlRryHPPlYXI8qWl8DGbOyVvCp9mwi+1i64sjna3/PhvLoDDB+qhSUH4a/Pg1C3pf5x7nMbKqaG80qJsSNUqFuBMjYU/CtfPbIJZ+afwabMh22R9cTjSvQNrtjLAfT4IRWCZH5y5ebg3cCu5OuFTKW8X8eWP2gkXYgPInle9iOT7F/hClcYyP/4eFObF3yle0hVNg7Q83ugPjJssgebm4q18Aur2lHYc2mPh3gnsLeZHnIGvKGVZWTy+DF2x9iZa/U3/tk5nIO2vM3S51HeOyGF0zX35K7w7oBPqjpqPtFDlH24iucTLyUdQ9hj+pioINmi8/bm61GcIzvbaSL2acyteT6/Q3Ott7vX53fGq19QaDAZ4j7MvuY6M+oDvWdsgm2D+aKwzlepq7x3ZKyLmqqyJXqdiM8PZ601ysZis1BrqvRASQmbudHnyt68AfMc9/tsyYzKjbaUxl/4daFmke9zFBn4Cj8VxBJM1otwFp9zLdnveqN/vnIeOeV5oUFwfEMBKfIzKdj15wZF2xVEV5DMuLoswjDS8BPCwzbfGXgl030P7MOKOm8ICZS3uLpt4xcEuW3jCo+Pb/w/ftWbRT5l+wrpWDTwt0ulyvUpO/LA+mJ2+d3F13jbel/NFm9lA5ZStzXyHSmjgSybyaJdiI2AdpHJBr0F9fRnD/jmDWzAJ4uRYs9joDT8Lc7rv0voaQN1Vrb+9T//p1dfWT8BHve2jTlV3dmD5baNk9Oz6Z5/YZDbNuogcxx9KHXQfVqk4Py16daYef7vfOfIy/bDBz4x1hSo+Qgyt7ZzA8BLm6DLJN95XClKn/yPXjXrd20He3YC7MBPGiQf3/Z0jyE6e0jdP/mfvnq1Bp4Aq9s2Bs4b9wJzhnR7LEuPOt9eoQzHm18NtE3zlzVEmds1wltoWWslW/JWGbcbeA2peexDufq5zadsFeWTlj3WmozSjzOVlZvbTR45lEa7Xqn4QduUrW/WCI6LTwBc5z048pVE71ircFxQJFx8kH5VYqB87GQxQACORfvhP/pcddwe5u+96G955HxvYhbeQY1R+VXHAKp9o3g1hqGr4PkXBFfB85OD4LnDC0PLw5++xwYUzAtIa9Ebjyi/s5/gGSTNRtaxx5tBe34tQHq251fBsYDQ9x3yXT91s2wls5Xwg/jm9kYAC1oTruvBM9jufS4On4Ntv3fHBpKaNV245p/nvsKT4WkFz9DJ2YPpPsHz2fjxjjGJOJ5+jrHKvkpHXrjlELmOaY54Bc+1xjjg6Jb0EjwHtjt49k8puvAq+F7aT5p8AQ36tazldf0aW3sd6G/559m6DNynYXfPPjyC5ys8GXrwzJheBET6oVh0OE6sizoDlNy1iV/bJu9jqHr/1LVFWEcVPEMJln0f9JxnvWXN0YbfKpUP2yC5U+cFfQ6lXZMDdoWXtDd8V1K/GOpC9NSHkSOtWzLc0eWcoQwhrc97FPUidPW5ADleynuNIj+Aa9IapTXcxkDvQxCeXdHLqTYRX73HpOop2wVLFrCLbijjkbqMd/GThtblq+D5Cu8qZDqyqINMVj7Rs/mwIs7O9An/9MS8U8me8klaMtmIANsCC0sVLnuZjZWUhZNFCNgM+PQKHLiRlT1O7JEP4hPqs6cjeLYe+n41P/gbJhAJ7wDIyDD/JDHEZ3jzIi3tgjLmNWH/r0XTTx2+9SZjxT5vMPd5J3iGsx0/QDuRqS2cz/8wwy27ayfkxag2m/yon+01Hzr6cdn6E/4etn6DziPPV4E+CXBFg5OSqm/CGycqSU03blQ9Rb56jG5OYEn32nu3gnEL1cl8pKrbu/JM3iOtt/TTJzJmgMo8H9ljokmWUUjKvHMAbN0cLxcuCJ7Rq5Vn/khT3kttV1RXni8H2xZlLsUW5cVuoZe7zmWBfOzu2Y+98Ht5T75jW085+iD1ZoU/xKmbAzLGbhzPwRBFb/iiV9kqO3V0XOlyoermjafXjSrAsUoVgVbm0mC4/voN5mi3PaD2+Yc4v3Afu4gN2d7/LdZ15YP7pVfqSHylctzrRxnLp7JfdZJ3pgJkyg6klT7UemJNLaT57JTgunjVp5Kf+62/7D+kneBB3MMbUI6/oPKsZ/zBNXyiZ2aPq+ZkzXF/8QKwF7q/ArV+DrPAO/2UZvmoSufF558N87g4ZOBhu/okewibCvEPq5EJluzIKLE9xskq2IdDBWOBT7Cxg5wKrS3kDsemxr7KxUs5xzAku4hc4QrvDmQ6ZoImz2IkPTs71YLnE7PyXAHjZK7JfebNR3IsfqWznhaNr2p1sLDmbHIFgme1pMxgDMQGNrMh1Uay6GdjMSRPaezTB0hADtJUF8VvkH2hQABi70Tlx6zTjWDb5do8OuD3duzfZgxA+mnhnXrbhy+5YrjZ0e4hsBf0Mc9Ydh7oxyxjsZU5ht5Wz3dgC2ucEHzFRITvlN0KATOJTkqcjG6qQHDs+/ZGME2AOJ+00B15YF7L/zyBMetUJ3VWoAIDrb/TFjyf6EMrt22UnhP1V6TxcroZA8YXomTbnqx1BSx8teYPKoxnh23QBpU6YF7revk+SDRRHkA2BGiLPGnQ64LIgW3a5UD4oOe3oC663X7HMR+2eNS68Hod+Z6Czjtmv/N7vtsxfKNqgxbHLM5X92Nxdz3X65jWT0Zv+AMlLlvdPPLedKJjQ7NtkuvXCCaxjb2lrmM7NkGVh01zRkn8WbauVKjswsT3MHwLST1z+VoLvpizDsaoG+vKHz6HvfAcXNMif2VY/aZlrY2xz/R/dKNMevPmTfNja/lgu8yDKlaa9tyW/cMPBMxx+7UqBcZotiF7JWEZSvugr/pjg53BWDIm4lk3bemdNvBhlPs8M1oftvCHbREas0yXJ3Elf+UxafpDe+Rd4hiQ6o3xAT4mYtSHfRPVV7jCuwOZjp7EbWrmPrIHD06nB1x1VrT8QBvDowTPLCsvjbHAzGPBNVB2MOWlsyzE2Og+IYVMeL2Opdclt8CeNzPlV/tKA/xuw96ofzDxMWpzH8RnA7Ef/uvaBZ9nml0HfUN/294Mb9pr2I6w9T38jvWYSSb+Ch6DVr+qg1TlvjZ+R5cJur1t2yC2/D7ySPUrnT4hiev/8uakpDFwkKYTsa82k2/BM9LmNQI9//MCxgzySbyljFEPnk+5beP0gcuMZoaa7u4Fz4wR8FgprWMjUsH5MZnUorPz8VBKjrJPXOZfV76Cdo+xc01HyLEB1dYa1hO5b5v66CUFx2RAz2+RNs5D9+E8W8js1aeNY/VB2gA9D87TDy/1s4wOVM0MZIbNbQDs/YMydTe8bg6QY7+pWslKlwsUFTwP/gjGl74wDhXs2Dexy9fhA5vFaAvgu2tb/4q3ROjzFeAqwhjJ4BwEzwTMVU9YyskJ+3OgmvVEfeOF73TkMenUTmK/PiwytwmSsZuUwPnWrVuuw8ap1uW9e/ds40xlr43Rboj1RJ3HTILhu6Wkfl8A3+60+jof1Rw0EJizrFtyi+1Uemx9THpdYa98TX2L7gIaE5q8rDmlRqM/28r5iXp+yjt80ujUtwLDHxmoW1wYKx/UkpXMVfB8hXcVMh09QdvUrE98TOozBc3aDFrwfOLJLplN8MxE53FZWeRj7/AS4T97Yz8bp1PqtT5lzttnyV8cPJubVJAXTtfyBdpJIOFNcYtyw9hq0xdMes8ZvI5lc6j6LmPeqBhiylIYJfrfFQZc6yoq2XTQQW3ki10+xfAARctVcYWMe0d4vSYmd+V5GwJ9LDPuSY+1FduMASedgDpONhU868Q0B89Vpp6T+HwVWoai77oN/TyBMYNWJ3N4qjsInk943vOJatTPcdSqz6SVJ8OLGAqJRZK2tNI0eD5ODrqUcFJzruRtSDnGP0VOukhxa1LmNGuKY2br/A15QN59oaDUPg7+4yD2kt/aoS68LnsMjHGwtRV0m3u4TDu9fitbZYg2ki5Y2sYPHSsdA1Sq3QpqKfuQtqCXel4e/flKcYfsjmNPE90v38ozmtUM8B5vP67VBzZ4NYeit+j6+czMj1E2KFgk3GXcadx98bEof0C5U/PfyqOJ+Dlm1ZDjHwYp0FdqpMeVHbNYRzW3fbuEaZzTnFJfPMtiWeXRnMcGeM9RwfuOUoJm0tu3b5uwgf17J/enn776ynTGP/Sij7LtUV9+cKp0e+NVeYkhCxCgL9J2+65EUgX5QVvF1kt18ZG8j4slwyy5pMiUV85Y3rcaqshsqQ2dsrVKTKyMO/nYnv0YstW2Uvpjm6Wz+MLYVmqzkfHfIs94OB32LMxxU/kqeL7CuwqZjqR9ajpwVrk2Gp04tSFx2waBM/+4lE+KUCZ81y8sZW/+A96MG+b7nr261LaKq+BZ8ixKL0T9pV1Q21Bh2z57gc8Fo73ebs/T3qHvxYuc80pdOhQ13JbS6CEWH4D3piPo/oBtObC91LmBtTPF0vvgX2hXZTjmojaqj7UP/9hYdWQMgj1723qCMd+qoalyQ3Mi9zs7QBuB8vUb8Eov9zznpBYC3fa7HYxVyCfTpKpb3bZB8HyffxxU8Kzgp8aYvld/t2PgDx2yohFUWrwKfPjamkLxzvi1saFDwOwq0c0x5oDVh0eu1R/y1EavtwvIp09b/nlwbZNBv2Orf5G9jm7rPLupO892+gVtbQV7/M7r7Wzz67bZXzXaI+A1uNQaiJ+rwbMe86Md1xXmubOum9ueN1/qi65dZ84oL4ou6eyH+YjyNvQFgm2w0hnY9U3oMsmTznmRzkDSH/W4oIT+um6sIVABNOuJc1jZ8K2IPr+N85hkcrsFc5znFyNX/jEe5Wu/bYMAmsA5gTQ2fvzKT6fv//iHCt759b7hmy2Mc2QVKy/YB9p3q/hmtoaw2ueVIfIFKqaAhcqvkietfGTr4pVsUBh8zuUzY+6ftYdN5RkraukPOQqqM3fYnk8Q4s3nNfehCk4RSd1ot7FoQG+SlB457M+2/CpZePYb4K+MjdIVrvDOY144SvvUZIHXrRss8BE8+wReV8DOWDBDZ9kMFlvZeBYsJ9ekwUXBM1lbG/ZB8rXtrOsC1nkWJW32dslnHziq33jRnP2qZAXaip+2T775MO87O9iOyV7Z9kbLVZtNThR5C8GFX6xu67x28NP+bmQ67McYl/Qz2BvDYM/mqm3l/fWo+nT1D4OVMrd9xVnBM5Tg+fRB/R8CoJ/uqw4eP0PMGFWZMSFf84A65q7bqbtElS85go66gsx6AmXD1qoZ8XkoVUUpnuejHsQHt7sB7XX+nkwH9ZlFkcQG2NO9yB6I/h72bHf5y9g/hm27e+Wt/T3eCj5mm/4QVI8gdtZ9eFPjeLJvfwS0x7C+dQN92iz72cTmvtgXHTNXMweoG7LDzx5A7yE+buspmzfmcKqz56Pnes4/rtebZGnfuuMcVVeciyhX8KyUNYas684cqGG3gmc35f5gk7W0Fzxz2wZ+nJ6eTN/8zrem7//w+xIv5fKnfHTe1oufYuX5aErbvHrbNC5Oxlw9Z5UiZeVijjJg8EuPVwWeYz4NEd/S4zbha95wrFSffceylJWf9wTkY0AJeX8jWBzr1d5QYF+Zm1QdGeyYOWB7CFh31APKHE/2Lr2wHX7au8IV3rXIhK3Fu4aXE4vKdbUIAems5/fSD4F5IWwhdm+p5w0x9jSPWFujG2sKl9F1X0fO70PpmC4bgjesI/4G3SXyvbwL7GFXtJKn7OYGh0YHz1Jhi3ds7Ls9n5fHsTqGbmfvuB5rp6PPiTXEQ11kn5XNiTJ2SdjvSb2pz/xKcxJI+RcBq74wbq3ovtYIDbmRJ4ggb9nScXbY4r2oymswo5Z26ngpo3KpU3j6oB37RJ+Gn+D4fOk4v341hkJvI/kt77I45lp87naPYlRf3E0Et0LdNnVQQpLUlU75RPDjYsH5xrNKFeR5pQ+4Wl2c2nQGEbh747CY+1ltiKiDNwKr9Rigrz/rdX4hY0Z8V+aQGTTs+EqpAt/yBU4FWwuVaOVtpBEYcrxoREQNvCoOOTdXc9Myg5+xRP709P50cnJfAZ500YeQITBWnn8893Bx9RufCRBH0OxRIuA01bc/vmWNOpVJbUuStOnUIb6C+Ws3ppvXbor46ZQK7B30SoFb3/j2CGnfegKRV2UFxjLOxQbK+mBwU8Q3fjekmxTfkL1xnTr+/wS5m8NHfomQuuvTLT5QKH9TVm/TrvK3KMO/UYTNBOS2LeNiDX7xuDhiWerd55DHVKN4hSu8S5DpSNrzBC2++gXfmxSfrrnqxaPqVHdWj8yqAGZtZ950duDF3+rJRyc2wLiwZrieqlbPl2xdPvnYCqxHiv3BnutZsQMOejegFnvURNL79MbXtBleb3+L+IMv5NlMUl4sjjZ2zLD5ActufHb7sJTanijtgVyVBd3H5NOPi9Bl+jiAbbkjerttiDdfeSbVseHEuZxIwpcEZYjNFzm/qn9z3aCfBzBmoQT/Xns6mKfjlg1S/lnQz3lWPuM89/MaX2Mv4+Of5aVOYh5TSwPmM20Vh/eH1zmJk782whxy6DtrIME5H906RtgtH47NK4CfW17K2zr7PfoFtnodiw0nAj6lQP8qFzlfzXoMdB/2+lLA9jIGQfrS+7QLVftqna/4RrbGwu1Rr1c1TXncdtGvEAe+Cr3YQZ/mWVnz1eNgBLexYz8HD8DPNxxYwKbtafcNfJ/zaAv4XlbK6g9P8rh2TbK47DGQrHnKb33psO7IY49PywI2TC7wxxsl+GNc7FvJ9bWkJeTbNmoekC73PXP1+cx23NywuYA+M/bXbhIEVpCZK883FOhxGrl75870ze/+9fTyyz+pQFlrovo8zi0i1mS1L1v46DHVqKgaH4LeuvsouZIk1+qH/XlOYqdp59wCwl04hW6rWqnbVyBKxas5gS9+qRLTPAozfXTLyWtAkvd4DsCr+YgNkWwghgjjgewZb2w08MimVuOzzMwrXOHdjJq/x8HqaYuzY15El0BktzpsKKHLottKHg9DBxiL9FJNSIjFXAt+LP7WDqhNdn9MAtcPkWOyK/5o11TFc/21eb2Z9LK/KDaTB6APw/5lsO3zZRC5Lt955Hrf7JLOJxyiM2/SJbuM+6jnSs7Q6sdjkavyzzMO+8ApZenfUq9xUrADsW5cJ+6eHKOZI5HwZzl9rzEfMyXRKY3CYvcQe3Xh9bnwqKj+kMGGM4M3+APhPQqic3n/xmnd83Rp65HaVVMlTwY75AjAqrrjQruMCUEwwSTB7Vg7YNUnf+Aqe3sWl8B5zBBke+AsPZ6g4LqB5LxeHTiPvQjCgOsOWwvPqTc72RXNt4DMwAluISqgNTRnWffnoA18tTuqK6JfToeoJGR3kHjEufTDedUzCtWDBS6rnhH02I6+zhhlgmmC2VsKvCECcD50mrgyq2Ccq7qduBp848ZNp9AtySDXA/ibN5VeH4SM5G/fujXdvnlrkRMPPrTwIq906EJcXaaMbPlQV4whX0U2+aOY+zX3oZNGJeS+D6KuhmTouX7yTT2u0abFxx/ErmsO8CGrxpcBHlfor3CFdzvW22ltBprq47UgD27fYrt5uSTRNfdymFsgo/Zig0V4Hqjl3AGd0bb1hxkEgPw83GgPMcsLNNs3hcsCSdpiBNlIvcnz2pg46g0V+Bo6gpWvEoOOGbWsZeQXqblibXzq2Pa5l/fGg/7ujXF4Hg+n5Wbxq44sZYeLSqtcPPN1ZjNRP8uU7s8r8N/juOlG+lXvS1BR/MgPJSWVK1sh1iv8moUZcWkP+b3jPo+nk6E/WPYTakB+1hF6/umCdtP2fhu0zdW++BDfthQk77FqfLDHK4ingUtVbB6XDwjUrLqMu+00BqaV1LEiGDb3ANUmsmPuFNfv9sN5vRMJYit+6cCT89VRyS26YMg6JZdyAEcO9Y1DGKZM9ok2+XOb7rHlQManZJdgHlSfFllACaLlIvK8kynb0euEEn30N6XsFs7ju3QhbJSYPeR8wVXQM2TNgTZAGBLwgYDQlvhKzCk2y88IzwEmtzwoNRGkjtTBq+oIUm+brk23ZYd8bnkgVXGQeKHU07baohSdooyX/CBD/+VW8cwQDXjMIP6yu9Y4OKhFnEoIuZHnGNZV9NIApc+Y80+npLRbaW5xMW98CxAbfDsQnUlpjeoVrvAugjeXDWoxCUxuvUpk2QZGrSd+R998u13OBV5SSvfaC6hz/Uh5ZW/2115wRhNcXVtaq7bTfm1cygyCi50q8zbQsoFlRdV+IeczbNQGrFez0/PH4PYF+iAjs++wV9qjreQvg7TPOxu/x2lY7eMCet5tj6ITn1yVr2QF2ui6wdy20r1xyBw5Vm+e/nKc5zc5Zh2VPHcQm4lNlhrl2VvhuUReOurHXls/D2CM7buGIONNOfxiLXynjEEGkfJ4uSiZeSxGIANcP2y5nTJZPCnyAnylXfoiy/iaUfmjkteDKL6Sxteg5zuOycRWEJtruPXK7iA+hc6zT13qe134oa1exzlVK7gV3kQV6CTFR2UGHKzUARRfde7qvm9VRiDBC2W/V73XEiVY5LnqWmPiYAy25kY+aFhnbjv21DY0sB4LfEVuzCmuOj/kmqL0xytXk+c5qjZig+ZUMdKqA9TP/rjvkPTm/Brd/0UPkNfY6AWPX5Nlj2Ruc6XZbSM1dBzEWZbaEWwKDsC5JA3ox+Dbu+q4y8BlVSDvX+c94xasE9kkIJRNUQJHt4vvItsfeqv+KJj0JIBYx4MWPk/5KDtSMKWuB65pA5voPHzIPyCfOq+3Iae87dBW+jGK49str/txK8yZ+BAyyJP6NhmT2lPfGVP+SZPH3p4o7yd3hcTjQQQPTs+mM35F1c+zl+yJjpHSE+lrrPD4Cld4dyDT0Yuz5b1JjEXEYmECc4XvlPsvWXBaW/7BFMl4zxRYRNnsOrJBBil3/lYHwGGvzq0barUyAvLsXfJ65u7ZCHpb/gSLny55ra+QIvZmizu2vXcOu8faXrUrEaTok7nok+LLIjYDXVtFft/8DNstaSM5nmASH0i7Px0ZY5Cnn3iMd+S3vPT92Bi43zn7NMx+ifpXfO6vXpzUnR98TCTPaTl513FlRgfWV1ooi5RZybxb4Xk2KCc1UuV8v/PJyYnvc+bXBe/d5wSsExEnTgZHMr2PuVdc7wzGdENifnoA0qpfjpHqlfdFMgIJ8sq6Nrac5Tm61ZYlEBL89SoZbLos4gA0pE/YCHp+D6k/lBtlfJmrlLFr9noX6e/S78sDH7reMd/DL9FF/mibyBP0uCO1Z1ZAS7npZGPlFgzBYmlj22cHw2OspcfRQ9b3M9suRLK26bLye33juisrbbYLb85jfARgsd1g/sObah+Z0eYOsIXsto2OXp98+EkvIp+/FJwxl3mKlL+twkV8GzJeUgJrT0zYatPLyLct3LrJHlO3UHDLxDO3b/lWCry+e+/O9N0ffm/64Q9/5LUgbe9BnC8dNCt4xv/ap6SBbb3mQz7ahosv1VfmxuC5bggNf2cMR60nmapRjiBX88t643AjY9WhQ51t+Y+32gukPvO4ZOVAGQOwGTJS3j2I1WrZLqkaV2b34Im4ku99S383PN+jY2NIThoplYc9mcgx4Vcjr4LnK7xr0KdibRgF+Ex6n8D91Yl4qj45qU+OJ3ya5aQupheaTuperHpFH2RfMGoXMC+b5BY+4RtlyRsLsJHaBmC5Tm340XbaiOzDAHzX0UaEhd6mc80fgufFwqgXbGvkVahE5PrhHL2udOk/iO/VJ/H15/MdxeYL5zb4/pnyhW14A3XGxfNiBPtamXrDFiwHkQPYOzr2kk2NdZUeld3w0/bswwb2mxPGDuyTUge9wwN/BTlK89eRJpWLO92U0Xr2M4FyBc7I6Lzm8qIzbLb8uw2eZ4O2wfPp+IdBAuh6VJ3y4x8G6+vhmusrYix4aezqf/LreEqFmSEO4H0cLw+p+NQrDxdWguHS1VxUpoawrsRZDQZtJj9S/ANJAfltgL2H9CO69Uitsk3b80Iwj/aXvWuL7sdiL7YK8Pd830OXC3xv8I4Px+zArS5ErwLd6o8yriSvOsuN4+wEWe2/bt+VBvuzj7n42qWVQ451QYVkYxv4QI/jMNpvpgbEsApvmMi4UIawy5VKAVv2uRuRDL7Kl87HRB87cHScNvyUSXtd52f9dOL88OBUedaU8lzw0VJynd5KzvowCdgq5Y2EgNn3/OqTKPcDX+feYQXNt2/VPcf0poLn7yt4/qH3stg+4wKTAufTk/u2T/DIUzl41GuNIzTyww9DmeUbBPnvXCH+BpyjAbz6ufWSgYEkWexXng9W6aePolPLDx98Pp37QDry4tUFNRogb/GaTqVqOWzGw/pAiI8UZMc2aIPWhk9Ueb7CKd/YpQgrLCP5h9f0IUWZsnqFK7wLkOnoCdqmZk7eFUCLtD5PT7URKA891KdpfueMXYiNoJbIYm/ZbAvcd+yri2Jl89zKHIOD2yFHsIlfLGSC575QwXn2Vps2+iMLxhpfgUUeNnZjGZ7PFQ2z3EiPYXviAL7qq815q7snuwd89wZG321E4zJUGfMAe+fZpGbeCMnvyK44Qza47Njv2hWP0xBpqiNXPOXlHEFByn4Shzi06v965xzOPFPGNOytbLwL4bk1aF5vrDHV5UdSIAfPftrGCFoEdNw3zZ/6oFT99IcRUY0pqwTUr8P5BIqsJ3HNa9uwTK03sHDKLocXNQJnyDUwdlKQ+RAfj+FY3R4f3mKXd+ZD7QKqhTGjt9/T83wBx/zd14NXdis93NNib8sPEuiysx0E4asgV0UdnPhRgekGQz4yK5+77Y1dY8tLeTW2rb9drtsR6p8NJTfz1/0/bzzAUkeKLDrF73rJk3rNjPriwyOAFV/++LYI8TlfwbcMspKs1UZeaw++6g3WFS81zmPU/Fg17S0Ez7cUPN9S8Azu3b0zfe9HP5h+8KMf1rLCWZ8b+eB7b7p7/64++N6f3rpzf/rJ6yfTm3dP5AMtMk7yjZebJOeOiuCXbw+1sTmWrkGwLsg4slbZi3Ebi4Bg9MGwARcV8uwKoMYIvrRZ0BiAP8hl7KveLSjPK36V7wXPs8E/8+ZQthk7y1lX/mnsqBmz1ORzFLqSOUVafU1N8FBj/x9V8HzZrh5bSD4gPyc4r6/v5n7Eb9Leh/p0uJzIK3jWSZzbNrRC+RpFn6W9IXkhNztge0xZh7UklvE4dtxBTuDBbJdNDz0vweE3stnsGqjbjv2q7VEVOSzASlspgx5IA2+Qgm0o3+v22j0G5CLp9preZW2s+iEjpPBgL9YLsbln2/LoK43NYNaDEBC2chm3PRzrV8YKSvCM5fDAYZ52r/mZotbRhlz/xFIntvyQCvMtuqF3I3y8Bs2BM3kRJ19Oun5cnU7G93aCZ/pM14pGX0ffPT4azzoyCGB7BM8Drhtl3uejiLgCI69b/fnErFSfU1b6IOUtP/3a8rfYqz/Gwx4YiXiVbttZ5MqH4CJftnY6GGuOz1494yrrVdhB9yFY+lNz2Hkv3iHbAtrUWcdHach0jEA2/q0CpRbght956yAY25u+xBdax9w8BpqPdVm8isLS161s1S39rrpFvuuSL3/yT3jUpX6rk3Wz1FMmhq3U/wchqsBZPPLyjxbEGTrkFrschiV4ppuk9TQMgmeeSQzu+crzD6YfKniOum1p3d5X4Hzv3l0FznemH7x6b/rGjx5Mr9+toJLgttpfxofx8A+jeMzii+Qph8bGu4wr69yJeazZsi1CXFW2NOo70PStJEL8cAArOQ+lWcy74mGo+JkPynpPqTnFfdz5dF2J3iTLN4KMbTVf9e7XyOFrjQbeq21vNFV3Q/Nyae0KMzLZt8hCOFb/84KfZ//x3JS5bqQ/SllgZEfK4qpFF5nBW4pHYT2lx0RtY8iAvXHNfHGdfN6T6ZhttXQmvVWe90Jus5hBW7xGm729LhZkfCD6ApDbkz3gj2NgfmvHDCIbnxQWvtl697GL7qhf6Q/ssA5gm7LlDXnYBHv2LgOPQwN2trwFC9+3cio9VQ/rpIkuxNxDwm8/l5j7r2SeKwI9crmqjJz0VMGbX5x66vSz1JWdPibkGzHukEqcpGK/9Mr8dQ06j5AyapCPIj6Dnt+i7B+vX9B8xTslpaaMJyIndp2Ic/wHke+u9rYeZ84y1x4Fl22Dq+ee+7zsY/UjweNsR+OfcO8Alu98bHgHUH4tj5xlw15VZx8pZo5RnkPNCxdLfbxGu7Nd8VyrpI95bG3zx1DVw5bXefqzIG12u4Wy72+hxMoHbL3pc4DmioKzh9cdEYulj5kEeP7wzdMv+CEQkdL5w6nT0gfpc8e81yLG+JtbLP657s6d+wqc9SF4ena6Pz033bv23HT32vNKi+6rfPrwmenkmmi6LXpGe9wz09m120pF4puuK3896U3RDacPJPfg2i3J3JrOxDtTXx4ofUhgSx+nm3Kk6Np0S+PyjPp5y3RdddfVZ8jjwUdvpeYP4sM0H6LYYTRSy7vlvQrr/0R5SLxSt33jpsf5AeMOqTofGDiWjBMv9h1/QNDBqivNCpg1xhBt/kcRPC8LqJDy41CwLb9bsOfnHt6t/ncsm44wfIVjGq4jgxj/rQzPX3FRZhk0dcuNVDXFHMg4eEyaDnCx8TJutkXZ7ZR+xOLbAY7xpZh27cvod9oKMh6NVRj6JoqjPvIuK5B1MKJ8cQtpw+00w90fXqOwkgkb0bQVHIyjZOMXNjlOpFu9jnOqLsR5doH7O9DzHeFXgr09m5pP6uyQrI3VWOSxA7vS2Fzy73bET3pDfh5bs0dZFDblenEVJ3lOZCi0PntCxF74i3wHZU6Hihd8gam3NTKVCuHNdQP2ayO3lbk80OPYk1/6ZHujX7Ug6+ReQbTIZ+lqM233ubCdE6vxPgex0al8XFC8Nba8pTx880tO22fVqW+W4W/IHoJkWfgAAP/0SURBVLUxmqe88Ehlb2wG4S9dHONkKk6lKZet2SZ2ZlneII4rek3OztTx7vyqW8uGt4eqkg2O49yedPTaO07hkVbQq3Tki3pegZ+onm9M0Dz4mvDzY+Ske4MPjQoE659xy2ZS+2eqdsszMfRXIyCSrIQ9Nf3kCV/kUNka6QMrV+24zBxWGqKGLGzyVqT/NCJbso2M/SLrWlRZB6Ngu6PNygrY0MDarku2ESPhLTrjg4vbhUnKgREfHnY0Vr5CbTHZ8wtxMcrSeF84rZvWnRFfRMi1ml88bBfCXjlIXafOD3r+3Yatb9s+hDqO8d8N6D7teefFqbQm8ZjtG6AXor5sHsoFlm3Vi+4a8LjaWR4oFWNewwOXHlOJ9WNAsq+78NIOT/xIILrV6WXk8c/Gz8Feu+njRfCmM/K0lU1oRa1+C/dh5MGeDKiTxKPN2YOxGPQo8Ea+AjZDAxbp/Fb3cw73po07H8Y4uXpc4HlQa4x456cj/NU/wVIbh9goOyXPyXvJL7KAkmkz/nVP9eWwtLcg5cPjuo/Y2LM1XG+ITPpe5KY0JtUmVy43djbY+nZMPj5dZA9sZWnjonZ62XmJd52tvQ6K4UWuywPPEQdDSsN2INSgOVIqi56BXGhbJ2z96Ygf58kUsFuBGC/CJzTYGyu9PGgLmoNm5X0NVrb5wY/8iml4la+Lp8S90QMOxEVz+8q4T3OxahbOADoi/2O4ih55ZTYjfoDs4yuoPI+fbLBvU0pwWUcV+92HykfN8gS5g+FjYn75Odsf2JaPwnKDmn2Q3EONrm8nGVSPC8TvkkCHvmzbTP9+4ZGFuk352mv71VevC8IDx/LvJpzn17vV50cB83heWGOSg+TTx93Ffg4QRdMkGxfpUu1vD8njSynagFUfe6zR3jZeG/0wP9N58ILXX25t8O0No+4YPHYXCQnVftuWzdCmN/qczcabqchmRx0HkPq5PKPKHscNylqzcQ66TPKktkExdATW8diVn4uv8WIBYgtSIG39U9r9+HkEXvuDWhWNHNt5CJThdAwRYkCt1sh4QsZYZBmXmT+QUm7jCGRh5Mq3y2DvGHRf4If2EFlokes6slMsoc4fqtFL+TFY1RSBs6uHXsF2laJJahq2ofi5xdavYKsb/Z73s25V38+CsRHd8iRYbEYOxF7n5RDtnWeDlbwgq9JDdisvn9sx30MsbW1mnto05UYzpBM584f8eCtIhls1PMcZQ14KyjaWVuhjvU1R8/9D3FCo7EA6V5nH1WfVzb+iZznJ5Ip0o7Rhq7y1/ld/5LEyNEt1Bdz4fV38ETSqorRsZbw3UC/yM6lHpe3x1kCJdW+uDGJzNbdcUf6WdNnwlXSl5upt/nBMX+gDdYPCDoZkNbaUDCz6Qw+3igzEhvuv+mZKGPLyJ6YW+QW/sMFzXzzJ9zTUy1ngyYOUO22xx/tZYuvXZfyJTte9jN47Afw6mLpsBExfrURP7LGoWAaWH5OdT7ximHgBavYWg/URVZUJHaXwgj29bBSRb+LGdlwtN3hJu93iUQ5Fx1nJbmz4vdB9BZbZ+By9jt6+xyFpNSa7i07aNsGQCOM8Sn5PvY/IqKcGu/DJl/SCahcJ1aIjQqY4SrcKQtkq9PwW6Z+DP+wOOg/47H6hs7KN4hgbofek7FIOb6RKIv9uxnnjife50hUgk6DWX4tqv3RgIZ61tY26dqOzgIGRRMZy0yYwR/Xb8cu4w0/N3hibJ+qWe3vZ47su+V1fxAsFS1Y66u+43d/+PeAxbgxCQ+nT1tJGT6lJOBaPrJP0Aup9A5S3vF7nY6p8goFFJn5LV8cIvutaPrKg5xcwtiO7OgJrdN3cCw9rZVMBtVqc+aGOdQlbo99KTJZgvrhQuSGjzLInIFYN1bwOVUXJUiKFZfFDnzL2oY7iKXNdOjxm77rWjm8zGKQDEuLgkM4BpihBc2yNzAHPfRLhV139xUfXWL6QtOplpV5LVwTmCXWScAV9r/UeUOfzIXZpeJjFVhWwSb3ZBrK8ODYZu+KUEKlC2cqlTwdjrFQsbNNu8dC0gAn7gWXxlDrxS7JoiBvwkVk0CzSDR79w6AObPOnbQUHP/yyx9WHrR3hbSl3QeZ3/TgEfsgAuh5Krk9Ia9CaflJ8Ee+OCXd86sbGPGw7+3oZ2n8bxiY3zbFFnUr6f/qPjro1IYdvNHDdr77RxTrOXxtb3vbkSmS671duC+svPuzXqWwi2VTLLqD2uvXcCGZ9jPm/Hj2Ncx5l/qJHeqO5iB0O+Pisf2OzAj8ueqA7sUBSPnvTedLnkSdPnzrs8JDtfMa2A3LwByt3uMdt7fPw6Jr/F1nbKl9Hfk+m6pP3DxrE5cgx79oO0EzqPdx667DF0W1v5bXkNZmIREpE7Ln8+PLcHcXsGw1kBM+Nb9eDgCvPg72LjiiV5Gyr+p7vrN5QS5u7D4gddGgxH83UVd8+PLW9ZvejH6CKDuE0KDCPfWfHPfKfis5LQyPl1bRndwUFIay9jVwYZp+UDRiDuyK2BXCjguFA61Lj8nvRzjb4Ytvl+pTl1ob26IOUt751C2u5+nedPlw/Ok/9Zgwl8UR+MNqsR9UQfk1/a3gAIYLdB7DG7e9zzPFiN3yCcYP3yewDX1TCvY+3FLeZYUP7Td+bdwn9cdNsd+DSP1cinvEL46oI/sStPb1Y9GnXO9r7CH/qxzXtasa0hT7rSHQhnWxN7HcjMcsocSizYawvYbnQtwltRbzL6sx8uRqAJ/pwh/Tk2PltkbXlukBnHMS8PTHjYlOAytwdvB/EjI+n5NUT3jn0QsfkeSyV7bcSfbuuYXE9B9ODQTqjLYhYi33W3wE65sLbf9ZzSXisnv8WWT+mY7PnIuCy6+JpA7pgPGc/sO1u5PR3LkFbxQsTmAXGupr7EZlAX9PwMK5UN+x8asG1SSGzTbKdqak5HahmHLbZ8itye4SZdXsY41HVSn3xPg/K24Nsyhv8SrL7gJzoiX62tlpFouSUN5ltUxqLftpuik/ktMskvvApO13zuwx7fXzV+R+PLj/ifd7/gK7ztIe5Sv5S2mMdT1APntaT4qvuFC54zoTNB5onSeCzqUJfplLqOXt+xLb8d6G1s/dgrb9M92tZty49CTxPn20vdOJFE1ql8cTa8SnxSF431bmSRB+j4mIvvk/QAF5KwGptb3/rmMdsXj3yIldfl5gXa2xn9KWLuVWCxxbb9LWYfdhD7wZ5Pe5hrlMG+y7yRT1+gYbr3zzlS6khV17cvp+f4MY/hyO9h7pfItxCYaLNS+JHp/e/Y1keXDbLXVX2o4EMF5Hs98RhHOZ6VgmO+v5uxPRbp8nwi1ptTvnkwT2vI7+L7wDFeOg1qXYGMbfHJL+OzxTyHug/tHsSO2W7QynZjR6cjx3VLHSn3un6OoAmo18Mhm/LCr36FFixyazsFxhiEH90uS9ptmjvqzkO3cR66TPc/+p3CB90n8uED55ud83BRPUBmS8zZ1Oltzrvse2yKPI+h8WI+e07LvfAAxz6wDfOh7NuSNH+N7TiY5tmj3AiU92gbSPe6ucxrpMAueH2yl4WLl/JTBcqq1TvnrEo75h4g6/UX+2TXspTlodtCjyvIKNbYgXr3vcSkyNvWEIAoS6H7WlqFPtY0L+tz3v9wqCJ6WfcQqPNA1dV75WAD2zJLXvPBBD9U4miGzBtXsquvv0DYTtZeJr83meH1ILrntxT5Y/wnwdbmlrpMz+/xku/pHs6TPU/vZ4GL2q96T2nl55lv9AWz6hOkuoW3jFfgK8aDWCCSGDWH8M9xN8QDL1TS4VPSDtvGF+Xt76HIpRHVtAv2xo823e5O3R7KrbVj9lfkTeocM+7bhi7q4944PSq6X3zV51tnqriLPha0nqsNa8Apivx6DJklzEV4UOWrO4fW3u2gb3tzhF7O/R/vvIBvXaI0H+gxBn5XXbNHLvNwr53LYKt3YEt5j/zgb+uXqbau7zLnlZPvdAyZ1+fPb+pyOsbWQmvbI2jYmPKsldx29rJHeazPbXsf5/m77Xtk175uoKrIHwCeiPVXxSNyQviR6bJoh8ILKC9+LuvVPy9es5eqGVv94JC/LweQDaV8DPGNdEtbdP5Wzu05N6DCoQXQK/Qh18URuHYDklkuOLNuYSztgdIreAtQidT7r/yJJDoui2F9KsamXXvo4AvdhTVKfytxpgbr2c07Ya34aTt+zbeCjLo57xwjsgH6qqwPBctqfWwc7+A7Bw+QqOc7ESDzC1mhXk6e1IG0Np+t/tPCZWz2+j35Xpd0S0HPd+zxu/5F1OV/VnB7fmmS025r2wtflEXQ/RpV1oGdRROkH9ZZ1A6w2lwAZexVaWW3t7+LVG982QI78yL3e7As+GDbr47Ubf3qJSRqT9NbaAPqY8MizULpHlKAD93H8/zdw5405rMpViDXGtxgtw6W6Zhe8Q911aB21WLjWac+Kj9f2PaTWZbjVj0LjRfy1hl6c3kNdIPzjlGQNvdk4RyzEPnor+Cq/iFnY0lZ9HkKBU+j4Fxgtsqd9GY+cLkh5d42Izevh82r6uvUHFLD5sma/spf35oAxb7fG3IlNR/uR/Ko8Plv0ycAZ/72YQA5ynOdKONe3+Kohm8hLFw+Wwf+QMap6+4h/K3MbGsxaZi/skW7YyzxSXWIoObgyKIbI8Lib9GSp87JAXb9a0gfOoUfbOu3tEJ8H21RXaQ38aiW564rEcZ68asHhMhGHyzB5CKf9i1r7coha5r7fMxXZIqI0EtkrAEV0MktKgUEbkhEPIiym1DKrS/jqrGvao+r9GjYrN4p4xJ+ZQ7nA5t1kB86Pt5IqFC+Q2WTfPfqUsBgFpUnA+XkG7bltxtpb/ar5fd4Do61cJyK+NlZqMotsEbmiI1Oe/w97NV33paCngd7cj1NHvR8+tsJRIdy5MNLGfQ82Mps658W1MJBG26XJapZXOeJmvS+arzjB3WgNsgq2cagY6jNtGSBr+Y4J96c6oXdUT4PB22Ncufv+VOLdmAscBOyQ7wHqNjYsxN0e5Y7Ilsn+pEfKaC/sw0laKc9tw2vKzTEty5/WWCy9/MY8O0ydmcfZFizH8W5X9RVNnbc+qC13+SWkoAuHKV7fsDb478bsJprgsfBGRfdJ0Ih1h1dqNs0arxnQsyyjFb4yKyPS+QB7abtfgz2sM9d0G3ZxsgbrqvTHwHU+kqkUhFzDInaT4YNJDb+NKtze2Buf+j3dTQjbSnrOc04ttOybSgNp2zkJZ991dSKCDu1CXJKnRdlP8T3rf8dva73JZj9GekxWA6XbI42CVJV9susXfQxPo8uRJ0QZln6v+jKh9E3j5HLBEWMcs3NGq/FRuwskIw6V/MGYC92yw6wrdGWx2RDe/wEiylv88G2bLh7w3d8rr/qg7l6r0lkclIVw+Mqz/JDbp5T7g/Hv5WVjqJQJY+r7RSVr5FSXyRAqVqpehN52xTNel2G6+IZXxENcdycZv/mr45j+SfGioKyV0E7ShU8J6g+aM8+D33l6yhdEgST9+7fn968c2d64623prfu3pnu3rs7nYh3cnoiOp1OJXOq4JPm4/zPEue1F3/yqaOeb/nA/joPETQPPnQyguroduo2t3mQcqfzsJXpesdoi87vcuGBLa+XOx8kT9oD7Z4Gnb+te1J42moyH9jdaWa++jjmObCe/uZbMoZe0oA16HWi5GxbKWCn+3F9bNId1B34ucG2/gLxA5xnf6/983hbPoDTxzGniPNQmw0DuAZjir1tK8f8eaex58Nev7awWr0VjflzTPcyNt9JbP2rcak+zRDP93mLXbWsDRjoHvavviLf2BjI8Q91bMuGePut7GNnOc9Y+tp86H6qGpmlvd42qwOSPD4hS17nDaiuw2Gr7HmPEUbSEJmSm9Gupq0gMb4ZpU3nz9SOUk73pNVf+rKzeq0zqKEf8zlQEMiFwFKHfhF9Ds1jOOzHLuXKKl03Pcs+CWxD9jl2aX9LBFi+/cB+LP3g55d1klNacuaO1Me+jU34C3KMF5mO6HcbQeclv8cDZFvRdWsq33jNEJOS++46bnFYf5gp0mvbLdfoXfzUpa1gW96iqhbDeLNcTFYleVH3mlmETfel++RCkdfVtQdli5O6YD/QI4Ht9310n7O2+KZphWEr/nRonmyl90HgdP/kZPrJ669OP/nJy9gcDl6bnr11e3ru9u3pxs2bfoA3kfwzt25Nt29Q5rEo48Hf1J3TmcdBdz950u0V1VBdYa6rq8hsA8LVAClPGf9vjYeWw8vXASVSMr3c0y3STge8yKd+T26L6JGG9tB9iUx0g+S3aQe86Cff5ba6ve4y6P7nuAD4EAuebwX4OdEzflb0tD7wnFAWIYPeqeRiq9t00Dx8gk+eDWE+malcn1yLQZ75nV7EFr/8RJ4SdeRmb7HnmkJvf4vV+OijPBvbZeC2RdH3xjb4FwGdrhvMtjZ8Y7B4cgjIeJ0H+9jkymfsLxtab2uVH6mFdwCXPvcPR1tkLPbGpPcV2hsPjnHqZaXlFz7F4oEqk9avhLFH+LCOHzUgX/tGJ2uM9N2AOk41Zqwl8tknyZ+cjQskOhecav3dE50oz9rK8chXn7Xb19ixZ2JWQ6AyUjkupMs4hIJtvpdBP3ak8X0r67KqqPd5y2L0lVVOod4LJUtKkIWVeg9KL210H7CCLOXsYXOd2646GrPN4a9hB8lQGXtQ5ddXQ/3ufCHnpF4Pln20ZCrXmzXsk5iasBnDanwruKD6vV+/jDEYjRqDqfYwzRhcvJ9IELWMids9VPL4VmbuTpdb+iWenKPKx8C8Pk5DdsxZkLGtMm+jYiDHmjGe2xFWvsJWtteDlCO3X1+8xV7Jrq9Sc/iYdyfTnTt3ph/+5MfT93/0Q5Sq3bGO75/c85q9e+fu9M3vvTb9++89nO5M75se8vi6EvW5yO3ws4aMlfj2ou1hc7tKxaU0iAtP1WwQeYCPfrqIXr72xCbZYJs6Rlz19fl4wDY8WaxZvGFHlbNvQfk0VJRXL1Rg3WJX9R472imfGFv3cfQdqm+oaaHGeYF4Emxd3Ae/f87VWa40/+AnP5l++vJPfSA4CPfvn0ji2nTrJj+2fk2bq69DTO994YXpheefn24/88z0nueen37pPS9Mzz37vALoG20CFOJC5z0Kok/aaeYxaZQycSoAW6huzRjt+71B/jDA/q358XvznAB78LyevMXbph3xC3QfO7bli+A+HrEVxBfXIoOOst3X7m/nXwbH9MFlbGz936Y+xSlft9OopNl/enrqT4on/n3+OrmTnir1FRmWi5Kc1G+Qh6sywdEe8BV5tCOB3fTB+VapIp45n43HfmhalA+F2Oi2jGwccx3Pz6yNgXLQ9cKPFW9s4Q07x7D1YeVLg7nIKsPWsS+ldlUxB9VjHFycXSgubapVvarihoRsW210H8hl0yNhJCh5zHeADY6Xx15Euff/2Fik3djOHIkvpGyo8WWWb/U9r5bmsvXYN1SEx0UDtolt8Ax6/t2AjFdfTz3lPHCqdXdyv9J7p9o/oXGc1SOPmH8NjXR0zV9/up/0V2PlK0WlQZN747Edl14X4JP5ZWppUOjykZvzkveMpHGlhx9ckS195M2x+iIXezNc5G3IbE0Ki62yP5Q2QKbkIn8Ma3uHaN6ssPtPVQN7bWZ8l7rao4420MGetu+ezJRyuc9Yk1YMYVCx48/sv+rswixCRkcWhmQWze5oyUAVpC3OlUTm8h6arBsdGmw8MxZ+If2KD/hHWRy1vTfeYOEnrTbCR7dc50ru2Fv0moPnl38yfeeH39f+XGOEGc6fvktAsdvdtxQ8f/+16c+/92B6a/rl1TgAhtj7qdk13tXmIkfO+9pcUn/0zr0H5Eu0+C7jq7J+codgqdVcXNqZYQfKVlkvVmyXT9JrdmiJaksr80AK83nC8kVBz/cPzNx93es6ute7qGAkA36igKC+hsIsB5HjSHqiDfTk/ul0/+696c6bb00/+fGPp5e+9a3p63/5H6a/EP3wRz/2gcuBL92iYFu+DM6Tj73zAmcTt5vsEHVr+bV+93ebT9oJnSDl8LpM8p32sCcHxS79Nk+yHgMT/KXO6TiWabvb7v4k33lQ5Lf6QZfbw7Yu8hATN/ULz8UVUud6iStX/R6yJA6KR1meWlZvxRB6W1gIwrdt5R0Yi1/PcRZPJwBiAWzThtsp1ZVe0oB8FrMqZ5lgKxv0/BZb/T298/SB6yOLf84dAjm2TY+1BGe7uIAfpoXFu8cAnRbkdJ/JZQyX1bJGlyGPjyDH9mmg+3QZ9LHdaj6iqXcM9HlLW6yGWAW6zXFwRuCjHz/2QNiyHgnlbS+2mevFYszmudOw9aOXD/hkDk3IOdWwPqlUdtYZPlOCevs9P9+rq7c6yS91IL6b/EJivFpdsC7TMrOcNsqvjq6/6KwBv1/MAf2DijKVN48fxgg1e2NMgNf7oD1Eb25Dqa/ObXxYQfZnu/g0kKdcQP4GQMSYYCfkI7t8ApuJDz3+4MOf9UJiCN1GAT6UdkAd/5wLHR+YlvlVRBtFnOP49jO+LsgxXPNrvtGnogLBbvkI+q8GLrTuw5bmYHkQ6OWZ53fAehtjOziF8km9dBqsp3oKi91AXtDJUSqs9+G1vNWbDewhzxxildqS8+fDfgxbyKpn5s+gWnUbbvEG9XJH5il+bes6GJWjYLCZSPcVSHLLBkHm2cnpfEWNBnwldhCcZe4sncIOwTW2LoOacI8GdLpeyqG9wPl0BMncq80Hg5OT+05P9UHBdeTp9xxEVxqbvZ2e7xQkn/Z7HWUQ3lYXhAch3wP7Lf+Ur1a5QtTTQdZBXq9sFtz6sLVDum23I+XV5BKry251HgWx221cZC/1tbGqDM8cQZn6NEx944NVYQH29tq8ocOFd2dECll8bRjARb6uoPV0TPpxxiGI/9hYHaeBLS9y1lPZmwd81y7o7bvOdkqqbCQl0+Ur2BbD8+7y6LbXfSGXEv4+LaSN3tdHgbykmwPHj++7Bdt+pv99rEGXoo+uR4REebLzqbbZ8JHnPEFOaenCGzaG3B4isxcwrFG8o8dMfJ8YqY5MM7Nnl6IDpSFfPpcfK+VzELtb6nVb7PF6kBy9LlfljD7fdrBBqTz7ewi40lrGpSG8A/5oI/8kurRJ3eJTb5NjYtK5hf3O1GA959Z8vsWZQXZQsVlX7CPF5BAVVVsJgi3pNOWk0qnSau/ofleeNooqCK762AbwUj7Ud87vPWhOQE15mdvhl1ynIPmeQrTfSW90zqAcmQD1CtyVH7xCa3/4u8z5BeIc8LC+nS9YLxuxteioNOYYOcp1zNdWOxZ96460XYsx6CfHv+ZA8dL2rD/SPZTK+fXM+qNQs75H+FSBpCIqBWIVnAHMevHIgaWh6wpQ4FX5mq9D1MLiasQWOcidOvZ4YCvfZTofkM8i8mCOPkD+B0eRrzw7aKZMSp+r3w8i6yC6gkzKacd2xUs+6PWdH2zrtjKUsRvKo4nSVhAePi2yi1zSUGQSMM9ypsFzUF0866Ud5gN1Sk1DLrY7Oq+nexT0Mn4wuVPucmOCeZF5AbvEouB+M+nqDZ75yqOLv1VUWWme0VyfeJc6Ly7V+Vd2B+BzZdn3TDO2MmwbzP8BxG1bBPoGctFirWVUfeVbHYzHzmwPv0hFe5vLXhvWaeXgGD9wPSl+KC0PBuyjfJUAY0qdZalyterRU5p6jlEdq0IbtstB8m5PNj0eIh8PVZgXsZHpfTuvnwAVjidy+Eg787GO4QEsEUiVSSqZL5XPcQLYqTpXzugywOO8kXkngF/xLflQ9gdoVa8BYifggyonLuaEe6L+sKYeaC0u3w5I16lsMajIzEOx2A625WBue1DGjxcabmdglsNH2h7yrlNCzv8gZpXidyC6XCkUVMbGXGA2K+DxVVc4+HGEjmFbl2BqOGUgQ2AFBdHr9hdb6FaQN6fu57KheSxEdWbex2yuofofKsgDrxM3J2SM8Cdj3n3plOCrfJc3mjNzwB96KCk/kmykmlCk/ubCkZ2IsWkE33X4EmLuzb7JltvEj/K1+JXWGq88KPlO3W/kY3fhLTLkj9UtPFBl+T36vtQXdfltCno9HslC/e+GxsoW5Kd/ArxKlqlviSgVBdSZGOcxfq2pwiinTZ6xzAWqJUIMSv+6jzslXsqor9RUf8sOlPHsoC/YZP+QJ867jC5j5nFTIlUTdlT2PiQZ2sstOlA/h6Y99oX6FkV140PFFtnbkKkWj0KC2jwdLI6AjH/WqgPslkyYcUPxHL1Rti+a0PXLORKXo6EgHXKH05FW33U6f4tt3azDCWAQfYFOCZqd14cCB8oPppP7yp88rPv5TkYAPeSr70uAGgJbv7f5EPK9HPT6mVT2Uz8G8U9wXZ98+rL4V3oJMmbeDkVnTtU3tzPSKqtO085BslJs9ra435g6poH74em67jdyWx7UscfrY9pRsmMcRjlIHl2w1ffUFNCskzqFYiJ7rM0tluBqLZt2t8Bmpz2w1B28VWHXl33NBWmf9JgvW35kLysvhkh/cuZAY/i79dNHig8r9H8oqcUdA4eY21dqXdQGD7vH/A6OjfcBLiF2nsjaDyRDA5ew/06gj882n3Ln+xCor3UG0DFhX1feJyMRJzfItzNJzevEEqVX46Q6KjwofdwOkXGNP92XpVznGWO0Fz37NHSSlgeUkVtOgYu90us2Ki0Z0vCCrtvzQezt0RZ7vGBPt6fHqOrxaQTUGoHaR9mfi3pgWwFkyfd69EJlNuNBut8u2JY7qi7tEnphH6zbqrHP8VR+TuVbI0KlCpc6VcCU+3NXJDNwyWceO6/34ld5i/TpPFpakQ9K9mQ6gZ4HPQ9Sv6XCmHuizEN/YAXIDCqdwa5EmiIV/PPYSn3ON7faPMTCs66PB3BpZf+GRpKxBTl+UFoIbbHqW+aYNxV4OjqjHpvKVVkvmtBsKD0hNvbaKFtLW77oywc1f2jbB3JHa+eBxwtIIBCqjpdza8gBeBp9fxpAhs6SoyE+FQ7MHRn2Q3uB1nnoMnvpASXoy73LZwoGT4v4p0jzRr2DRKeVr+C7fNy1LUq727RT5wXk3a4Wvm+zGIFrqHiqF5V/4ieItZ+Vd7ArG7K+8tNyjaKb+tnWhtKOSR8kuPoe/iwz7LPoOK7Y60gbe/yedmx5aQsCqeaYeII1bHUz14DP1wLj401Cr+wrYM+XgJpQcJ58Bz502sUwZb9G/kC2tUcNvnf/Hwf04Vg/9nxF0sdaaZ2GBvClktUYGen3EGd7qux4PzYmAr55filFjh0l+cOG1rbO61tH6RyXowYZpLr9LZY6Sw4aOK72jiNjlDTjDfr45UM55LlHn1zvTI2RgxNeI1U5AYmKxrXrBGKV30PGcTvWZb943a/ZMGj8rt/ziJRvNZdiq2QW+72NUteZjXOq+czE0ukEen6LLgOwFfktgaTBXv1ePqAEL+ffyGwJpM/F25Gfy9SMMVDeAXiZcH1A3hfOrHOcFiSP3bLfCdHyD8nBGz7H72DbhuegX+huXqqzzvwa+Zk/ymqyOAtsO30cvCB1ocvAdtKukiVf/IXMdhoZoGEYWGQ9VCSqzDl0RhkYhQXIFoaNDcJJHVbnpl0rip4q6H3OVejUN77I1FkktAe3cW3sGXwlPOxeu15PcnN+UJDA2V2XPORbVMxdw7rD5trKHmTDV6Vlb3COgkFEiE8iiiM1+HWTvw6DSK5pRGi3CFdrEvPSlNFLFWrMjeq1PYDIwsvBSr6XL8JW5sBGeWoylHnoS4/pPv4VSmfoNSWSM30q7ld1SQkk53bOSbc8gA0TQbMD5yVITNB6Om4deUh5BNK+EoyceP1Kc2hrY0vb+l7uKcc6MlyBx3aX8QeKUTapHvQ+gpTjX7DNn1cPKJmn6M2p5050OR7rJewPqPrAQ2oZ8ZiiddGrygSCW3hqDALoZsZDHeYNOW+u+KRyFmPSDvP0Vx44S8GoAH/dxgxsK0lf9nynxmNzDlK/9W1rb88OIvSzrkws8FKSPdfj57DVLXg3GHUeI/NKp2PbLjqWMV/9U0Gz78BfEF2/q37bx45ZVik55m/6Fj6gGBlK4W8x25vfc0K/2IefNdyfQSn3dIu53u9KPSh6EyO7KHXkfUx9guF4c/tG3cJhHd8PVePh4zroMuj+okMOYg3OfqvdHKmSJ1f2sz9QWq9lOOV5D3LiV/ev2hkke9tvnwri+Vx4Pi7q+zbg6rJbvV5e6W10tjZSRgdKuY7dImuMcj8G9JVvlXtvY7frH9gS1jx8plzHwbeEtrTyHD8dNfZ65cC2reTn+fAYOBYWYdf/32WJIu/5NOVv1kZ+YOtDfNsSLR5i0S0ZytX/jEGlJVcypHrzmI09Ep7efJuiZKnxylHGtyiMtKwwyvJJ6eIXVEgbwFfxleb41P+8gZLpsjExnyf18rmZ/GgY+UUHpkgnlWv8d76XLXUojavC1q51bxvDjuFjNLK8bHswBrwfKXWbXi8I1FF1PKVSNwm4Ik83CWepSxu74AARFHF8HByNQGnupLwm63FTmgDK1aqrA1vOE/W7o0M3B500edDLW5lj1GW2KP+7PLKh6EB2GhX7PjKz3GInY7LYdL8Hb5vuUeQh3xZCfgSj8JbgdSmvCB5+DHugy57Ot6QMO/MV9MqvylpUSUPYjO5sB/lxLzhp2lvRGBsQv4L0vef3aAvz22Fh/nR5X2kf+aDnA/QkaWKz8AdYie3pVQBb9SDlwHZoc5Qzc7qf52Fuk0Q6JNENkNn2I+V5/Z2D6G/tnJtfihfCPnQ3UI89pWxDYOXpKJA4y7FUZq/Z7hug5IB9yHNMTOsWjMWPSgC8bjP5Pf6hxcKebMqdj/4xG0HkL3Msnyb2fA7vPNqTA/hfLwuYp8xM/jpeKfc7VoglyYhdgLQRuK02XuSg+cq2gM5qTJuJLhNs2zhss06RnV12ioqPTGjUbRf0QOyTHrZ1qANvj9AlTcC7VwdtbWzLnQ+WoLn28dStZZot3miPV+Onf/El+Y51mX38TLLr43csfxGQDXU8io09xOduh3w+fJhGu0fbkomMB1QXHSsYduUOYm9Lo3YQ2vUiR/U8xio4SE5ZKPXGQ342NWdmRHPddmGx2iAmUo791uIY4c202MIKpDKBs/gZozqpan0NQ9v2F3T+sj4C2+Rlm5hLnfzw+q0mEitwHzcf/rk9Dcy2lOgDyTKaMQNgEzTxbGf+oY4nbvz0ldem115/1XIn90+me+JF/cb1G9P9k/vTW+ITmVewfDbdun57euE9L0wf+I3fmP6TX/u16ebNm7NOBucYtp3u6HrJkyafgI4+EKASZDk/7mU+OeGfAyswlKZk0RON/xSjPe59uXlTdOu6/aZPN2/c8nOfOSg8+xm5HKCkUPwgD7b+Qg6anWfjSIrvyvNSfemVTdoH/v128d2OZF597TXzLatJF/vxJRS4hy4ykSDaUFuKTBgzdJe08vgpjv8Bwc+8Ft26ddN0m/RmPQ+bdjIuzHePCURrzY/uT2C/xY7/W19w8+xsKdeHCJXFhweqboyF0FPaTNnG5JV5+MKf0ptyIAudQM1rVjrk99ADax4MD/iUn34chWVpwKXhjUiZ+BN0O2GHZ/lWT7v2eQfbMT84BuiOFlKH7T29jFHaciLZpMgwZ7gCaRtUwJMEqoybP8kP/QNfhD0eenCH2grw8MDjgY+0mwpluk637ZOdKn289aptsmQ6FW/NL96SQnVVZqT0UdX8H1T9cAq8ZZ+I3tNA5kGOGWmn1LGXJY/cvL4GUg5vLuvlvVTlUz6gn45nrHMekBxzgn77NfpEX6nzrRrKMTJHJ+hAH4/kO2+LPXlAlqbStQpSxrgoVY3/yC5aYCiIm+C5eDVeJb1obH2jnT6ej4JuCxuUY2trs9d17PEPeenXGhXAVv/q6mah65JFpFjrdoI9vzqO+X6RHrDMeshnN9bPr178Z04alqtxrX4uuEzblwJ201yzCWt+9v84lwM4rrNs8S21qAoUVoyBmqM1nrXGiM3u3Hlr+vGrL0/f/f73tAbq7gGQtXvv9N509+7d6Ts/eH36t985m15/+P4aE63XB2Od1BihuW4Xfq1zUJZZ+/XrfKUHeFfUNPd1vveaGvy1lbJnrhKPga8sE0Moz3iVuHzTJip/dDb2vhLEbP1GQqH8qf0HWH+0U/OnjPpbEwn7PK4y+4J2NMshbx+Hnn/jbwD71+7fO6lz9RAoRytPYHmHn98+OfGPn7z805enN15/ywHUPQXK905P7AgOcqK4c++e+Kcqlw1OnrdvPjP90vPPTX/zN/7G9J/8+q87sMqEmtPRNFgGojGFlEmjF1DuNiEmCf47FSV45lnUFTgvV2e7fgf94gcObt6qYJFA+saNmz4JJkAkRY48RB5b3V8Q+2kLv+qqqXj46Dw8fvyjAkJvZGOxVVtqZ4xteNh69dVXp3/z//vfzLvC4+Pv/L2/X8HZGN8eMM8BsfJeOHVYVljJjOO9hWUIKIfttGXkuEqXrUkzwuWOtNvtk4+dzs/8CFZtCdsy2PK8vemvezLLkLQKsviMj1St/E92qALsuIj8JXz51//8n47cFR4X/+gf/SN94L3lfOYGaSfA/lQZTlXsR5D2J/Yq9k3tUbWHVlmalmO+5MobqBM7ZGPev4K0tcgux/tY/hhmG1XQG7ZZRyNLMsxUuxSKwSkyGuYpc9g+a8ylQaDWHeYW+SVgexSUneGoEHudR/6rX/2fR+kKj4u//1/9fT9lYjv/OvaOBfD+Puq8Nw5kboGuuwV122OLbj+fwM8H+f3bgkAarPrMH7inim8cPP/0J9N3f/B9y8Bn6dX6PZ3unihWU7xG8Pxvvn0yvfHgl/xr0L7KOkxjczs2lOn33LoXNCuo9gjypWPvxw9F8RS2EcDjp5WXjeCgDf5hz9r13A6Cb4+Dn09e/iXOAmktNuO/a2W794N3+wkPBsGqgnX2LOTnsY981x0p8E734jf+6uHt27e9ofKzss/cuj295/nnZfOGN0euPCd4/vFPfjLdvXPHLt4T7/7peCjJaOAtBdpczc0VUjEVPN+e3vdcBc+/9qu/6k53+IBLLgMBupPBHg90PfIhNnQHqCIkeMYxvPsjeD7j0XOp39hIW6QOoDUDuFpD8ErwDO/muFl9vso6ZJMPyMc+adpz3sFy8erqOH6PK6o6KdXR560ONMcnP/WbdrDz6iuvT3/+7/7N9Nu//dsoXOEx8Gd/9mcHwXPSHC8W5TJTtO5USIBNPWVkahMpwO+wzE7wjBQ5H1dkzFvrAtcNX2ZY+FB2D2kvuLAss/B6e5GB1zd9YJ+HP3wqRxJ/c/8dq7+4pGXL9of/vf2eZ8P+V//8/3M1x58AzPH/7h/937UnL8Fzxj35vTLELkrqwFl0qn3q1MGz+NpbqavDugTPddWK4wiNek0aytKyTLDNH6vrcJvCShYWZbPUxpBxP8yruVbzdvhSIrYTW4vtpMX3TFTeNkYbNasXlCzj1a58zvqPjugy7v/kn1ytgScBa+D/+n/7L30BLMjxvBR0KCI5H36Sxzi8npOQ2seb7sOl/RHwf55f0iN4fuvOm9PLr7ys4PkHzESvA9og1uAH7+6d3veV5+/+cFx5fvA+B89+zF9ZWtsdWB51x7lP4zbytFt60Sn+TTWK/JnWkTVnnRp/t+Hcgh48+xyDjIUwVnrEWhkjzg2grrvLFVHpoFyWnIc/6ucMMZstLLrsdbO80rRV+1nj/9m//KfTv/jn//P0z/7pV6f/5V/8s+k//NXXp7NxRdlBnQ4E+WyaoJy2CzMyefipXl5GGhyOAHQ7hed02Dwms81D6WTnQXqrVMgVEweqbqX4SY7BtnihR0CrlMA2bdjmTplx6vlO4W/rCZ5PThTca7zva/xNfEDh9pj794v4ECM61UkLqmdPY3N8QrvCU0GmRY7rHjinzjVNpssf0z0P41x9VDdc5EK9/Y6L2s/auQhbK+faHVV8QKjHlXkFoeRdoVQrb1Ae366AY7ZZt1d4OmCM2Xsy1qRH83p5z2x8wLybTznhKzmcUZIYumUPsfW+HcDbo47YAb3evJhSWmuDtlsbo2yfKOq8UAFuiG8hl3HpKFaduHv1bLoxD/X7GFR9qONYeU/2Ck+GPp6sBZBxPiDXFsjDmws7mOuFIyKzjOfvaKdAyr7JrOno87RbJb/m29YQ8Xw+W8/pIVXEH+2rhAU5NK8r+9acICtuFZSybVt32C4dZweY92J43dWag1cxIrmifcjuqCw9QcZ7PzrgZgTQs+9cxMUn8VxeYfRv5IMDqZVe6RBMg+vXzjQI9xS83T2Z7rz2+nRy775ar8r7PG2BQI0gTfRQeU6GdtJ98HDbGAebUyJX4lw1nOYqBJ8WaLQPdE8hB5IjmEzdHrZ10e9UJ4bDOl/M5SAqfdC/kxci0+GB0wyph7KrjM1x0qlbLoZtvopP/gJKP/34uRH41lVxro7Xh5RTBcyMOV+rVAB93z/owi0x9+5zPMY9h5J18PzwKnh+WmBa6MjOV5QDFiSzI4vJ5SFDkqvQnkGDDzjmHZYZchAf6JxHTrbdvohvb+bPxFQhBGJbqXkb+x3rhV/o/mx96/LkXfYG1HhSoa+0G58sJ8p4GKp7IF2IOuuKzc6CGmNsiNn1bOsKbxv6/kq63btmfsicNS+gtk5Ydcz6sdvKL1p1zgh/e7w9Txrv/HpsYO+B56TnI1VjYnpeaf6Rer6pTVexp/PylaQQ5yclzdNN0w3DvpMS2vpZdYvt43lk2ziNfC8vWLdxhcfD/tiqrOENdehoLHVN1+eJQZRDHZYb5Bd5nf9TB/XmZv0xPZZ5lTmzzJsC+eKjmta3EiC2KfsHvigqoQ3XaD3EpxWGge5LvLY82fmqbPGxeMMnCy03Lc6lRjojg73tuike15BrjCKDBdzKt/u0a/NZ67NH8OSfClSVDKvdrkiqbBZjtC+hslJs8waS36ZoXO+DRRPcvkEFPII2bsW4S3r3rgM4JGd5GQoFbEgUzVFHuc2A2w3yz2RQ2gwRiBJM0h5XXE/Gz0ivZEZ5iy4TMh9P5USf8HBlqFKPLP4ufQgZJIM88UXxIQHwfA8gHzIIYuGdQ3sy8PgnRu5Domn+8ZKvLR7w/GnV1ZVmPrzcn840PqeMkYh7t0/5YMMxmft3hSfBeePoQJYpoxMvaQidqFHn2TPKe5g3jkqOAhOeu42yGdiGUv6xY9tU+VP0tsC+4Awbml7KZn0oM4RG/yg33hXeebDncKyS+tXminkc03FsXd4Qup6AMypP3WE6AgW/ShLKPkuaE2Lff7f5nu6B6z2+5iPj0px97YQnc78sCr+uNqMF7ekdo2Cvbks1Dow5FzqSr3PAIlPoeZD6Lf8Kj4eMo48K4+p0OQ6Qjsz8QtI8z/t9bOdm7NSsKnJDQpeNXKjmIPxQKW3lOmUOnYcuzzfovHCKXZxANbcnHQC2iNtcOAcexxA0gbGenRORd4BdqHKtt451edauUhu32KxFj60bbrns1vkaEDh7tckuaW69qGbQV74d1lw0w05dYYYB8YFh2LGy62vjokX+G/Im98Opjiufb915a3r9jTemN0RvicCwPVAD4NycxvEimq9/tKtPNcAdHFcEvFGLT6D45lt3pp/89KfTa6+/Pt25c8e3KnB/Dk/xIHB30OhgcgkcTeN+5k4sBge4fXNK+/hFYH9AdR+zr/rJ8aI6GPRmixrIxT5t9fY6zz7N6ZKvwJnJS+D8cLp969r0/HO3p+eff3Z67tln/WGGtvnqhdtpCLK5Z9v/9Gjdq6vOTxuZy/04QuED8/TyXG6Tw3uQ6p4Ec5ujvItW35of/hQF2Ao6/1j+PNiSRGeLBMeyzzdSWGA9QyA2GZNQx3k9RLf7/bbgpT+aPvmBD0wfmOmT0+99ZdQ9CbD7yT+aXhrFdxN45OQyvzihVEqZ/cy8sWdB5o80BCqtk1C+LfGHKnODcfx8Jan4oS043p22KP5hPhhe+f04lvrR05qrK2OV3/Nhiz4Wld9SsIwddhd51YwU9HzHMf4VHg8OtHR4mQF5VUDUQbloe7x6OdiukdRveaHI7yEy23ywpzfznByXdz9FxC2kWkk119cq5mUNEM9dvBqQCKFPbtFbAu9F5hBLm8Y4mRRv4VepyW30Ulf3Zxe2Y2Z5sxY9muvBc9ol4M7/ccx2VMXtJ3pXdE4QOCpPH3CLwP3p9btvzQE0V5/1GR2r1RxXmKebIqViP3DL8P05xny/8h+SksE2wR7Uvy7EKW5h4HF4r7/51vTyK69MP37lp9NPX3t1ev2tt6bX3nxzevXN16fX3npD9W9Ob8onrojzJBDo7r178o8nfdSVa251IPBOsJ17hk8kY5Kcr+aqzZwkaiQ1BnnJrzwyjtsieBpG7nf2xBfRb/djvEDq08/Yn8n2SgYqvfpJUQ72DUXsPPbt2ds3pueeuTk9/+zt6dlnnp2u3+DxUhpbtbeyx70oV3hq6FeVa/EsKce2w9PdwWOVvbgkShHZyCelnlXD8ceiqbURHbMGf6jWXFPqGYOc1mwwRGbEDgTSRkB5y1tBVdKe9QOXqSM1jQqBLLQXJIPeXmTYJXobW5+8YWl8ORZvGz76uemr3/zm9E3oq5+YXvyDpxj0vguDaG0ZNYd8jDmMHGmlKnMOcADdjsmxvHdM6azWy6jn3cE0eez1LYpjyiQS8g1Gx9IG66CoWnOLY47gI2XyNYeuuWMlR4/wzaBOJmzmAFzagardut85bRV6n0tmbcht2yd0uo2138FWfzvnU5+21uXFrys8PjKOGdugj7lv75xpqevo8nvo/GMyHd0WqeODwQvBS31oBU0nSXlBshIkwAoZs7xWDEDLK5EPtqI6nWR+LWvC6XhbryEUiojzOuZlPRSQ4L3sklI/1q1S7wcPiSNF/CjKaKf+ydiGlKzbWFD82Zbl04qQslL2BC4Qz3vD0KUu+xVNcgG17FQ95+zed7ej1+yRGRJ45dVXFDDfUaD65vTGq69PbymYJYDm3meHyjgxdKwgoh0fMLewtGIHHJg/dGBLoEtw68fcEegSkLcryEwMHCfg5Wr3T3/60+lHP/rx9KMf/3h66dt/Pf3Vt781ffP735m+96MfTj/40Y+mH/7kxw6yX371VdNPX3tteuW116dXpUuQDb2m/GtvKPB+/XV/CHhTfVsCba5o31PgXil0dqbyCKy5yhvfIPyaSeXcYkLeNPiduCpedGZZ24E/KAE2Kair3nWby+3bt6bbt25Nt27zPOW67YX57KB56HDLyMECusITYd40xoLsC9Nz+jGBnW6bXOcFFGe+/lhWD73GSo7FjBALWA6ZF6DTfd3aT3nLB1jKEsb2Xl83Kuci9u37oC2Ojaf9I2X/QPdRGn5cfPBD00e+9vXpG6P4xPjgp6cvfvHT0wdH8d2AfvJd7SNjH8o4J98JJOWo8Uh8f4gbX4VCo9rziHMF395RvZqTqCjNlSHyOWFB1h8ynQqjffOcLXAxx895Hb8QNojPtlzMgfAt/E7+0MDq4iKPjBIwVf+XsYKCrptgOUFWsJZ5dFpskBu+j75f4cnAWHJ8K78d70Pq2KuHOo7Vb8tB5+/VdyzrYEHko4uMnycNf1MXWaYSWQeGxVlw2MQKtZdjh7bM4c2gnPVqLqnlS2qRDDAwwlDbLNgGqSg+x+4W2A7metolTX+Fqqv6FvqusATOC9gb+A2H+OFxlL72t8Uh3n/88svTX7300vTt73xnelMBJwEuV20BhgHymEGtdFUaI2Snhr+xTZGrwTwa5a23FIwPunv3znTvLleDCV4rkEQZ5whE76juDcm98upr0/e++73p63/xl9Nf/eVfTt/8629N3/rOt6dvir71baXf/s7019/9rnz+7vQdpTwY/Hs/+MH0wx//aPqxAmyC8Fdff03BNMHzm9NbXFEXcQWbYJr7ud+6y33dRb6SrUD/Hle2VWdCTvL4A71JH8y74zrLKCjPVfAQz76mH3xwYBxdrzJjMd+Gon5D7r8WNVdwOCdxFZpbXrgSzW0vGX/AGHnTV/B8hacDZrJTz+k1vGAY87HpzjgUPUDsof+0wD5jq5dof4s9P8wbNqH091zsjFNwTDcb6dZv7xOXafNtxEtf+fL04kc/PH3IhT+afu+T43aOT/7e9EdcPvaVZOV/75OHt3k0+U9+9kvT1wbPV54vqfeBT6r+bb5SzfzdBstb2gssQM/3w4d0/RKXuPwp9SEek9TswQdYgXy2cNBbfOsNorY1N2OpLyQvT5e5dQTpT/pRaRpJ3ShyymxyIZfHa8HIK+lywbbccaxuzR/jQUB0haeA5dgC8p0eB5exsZUJBTWXKXtFjXyhy271wNaOS2GNdE+PSs+uUYdublE4BiyUlZqXRUHpV3b4MbCV7EBlUatM9yH5g363FBnXk0oc3ny27rYcOC/loMdXHWVnjE0LrmfpME4U3H3rWy9N31ew+iZXnRXo8bg66ufmGORhzGqK9BSbm3jczzC10jkdwTFE0PimAtk33nhdAe1rDmK5r5krvbiKjjd5fgZaxNMn3nzzzvTGm29Od966M91/6950X0Huyd0Tp/cUvN4V/y4BLQGygv4336h7tdFxoDuCXYLct+40Uv8g3woyB9QEx2pPlOA6wTIBOFeyuaXkJ6/81PSjn748/Vj0o5d/Mv34lcpX3SvTywr8fyp/XhGhw1Xx12SDq+LzP2Gqr/6vUQXDGSffRqNDxlVogmioxrUWFXVOUdtMqCs8HvLBN+PJ/N0b2/B8O8Gsk5m+rKVaHxu+jiecrdXejjVUhpevmaq2bLkp2WGGbP3r7VG39QFsZQA87Pqer5hUvnWr8p1n/6rc5chyReMAtKHEVyRb0AS2/QB7vKeOr/3+9DEHtB+YPvYH0/SJL3Cl+KXpjxQAf/gL43aOL3x4+tJnR1D7tRenr/+DLxT/jz8ybvNA/ven6TNfNf8Ln/mITa9wCb1vfuET00eH+NuJHjQnv007hRfUXK95ZeJ6CZehtSB8TF3NGxXrE5W5qvMJ1nKIpp422Nf4Khnb6DJP5tOUgAxUdsstZpts+DKzGUb3eYvUVbqWU2/xQO/Yx7elD5avvwGuUhe/TJbPdSW6xg5U/SHt18EtOyD/ZJh7yq/wZOjjvocchyDlTnvIPF7m89pWzenjMiUHP8d+kem6Qex2ILHwaw76NXjYoIxcbrMC/Px0fqHP55xR51tJaVd/nBsU3WmJpX7RD+Iis97/mCja+g1in9R51hnr6Hp9C0Rb/sZRFH3Oz7XSq8waddQpfdpjn0DWq0b7QK1j2be+uA/rYQzuTAPtoBeiTROV1q12C6SUfDGzGoTg82MoPGuYK6L3FUjfU4Dn+3ttBJIztiGd0RkIngcBp03REZ/NF6KT2UyU0gaPY7tL8KwAlqAxA2Cov9xr7FsjJMs/D1YAfjo9ODspEs8P6Yc3/hHP7RCAjuA77cPjNpGzU24XkS1IQfvpfbXNFWDVmUb/yfvHVPBTstz3TeDvq/G+gqzgewTmBOqvK0Dm1/46vaIA+rXXXpsJGWTfVPDM2OKP74HNWClf/tdXqvTJXwsyVTTg89gIHu8rPDVsx/NRxpfj0sX7ceo4ZnMrT9lXAEZ5q8ecAazBY4jN8/pxTIaW/WrsvbbghQJMxV7vFzkHTVSpnvJSuw/s2Faz/1TR73n+4uenT3OPxUt/On3pa1+bfv9j44rwx35/+trXvjT9KfdzfPQT0+9+fNyI8aEPV4r89LmZ/0HxD4LgS+j9rMA/KC/7S9E8zsI239PAMjl4OqY5j3ASfnj9htPiaw5Jbj6xtfNNKKh8eLTHuQJat40MiJ/II+ET3mJuRvc9Oh1V3rZRnNp5pUOK7uBLaR634pRM7NetHJZsvMNyp4493tW3jE8ThFh8yFmOSeZi5/W0A16nzuvApufnRna75vaw1QliM/7uYfTEM5N5m5VE/pS1P6uSka2hcR6wFU/21llZ2VSo6PWjdO7Fym+Nu/9pQt6Nk8i2b3v97O1T7/PKyG+xwzrAqj25AcWmx1/Zkime28yBibL/ce+EoHMErPdPStCbnkVKXXrww7MdTPHJf9iMbQ4heSYMyIZtWVHuz6kTK3Iljz0Syr5vWD4RBFf7+kOvYX9CauKONtKO/XRasjOhLxlvkiLsnXI1WOR/DHP9OOFsTj6rsvIVpNdVZJ5c4mdlkxfPZaXI4kqNY41vjgOdZAOuDwR1X3O9agzfduQr51E8wEX1A1/5vRGAbOlRHmtwybaeFPPYb7Dlb6V8XHR8turH7El4ZBZkDjov8jY0xGb+jt4WR9s8gtg81Fv8yWbiPCTZ0B5gpy5B/oxha0sXYr+ptxH/ePrjBNWmL06f9v0cP//QtqI9Zb1fFlEunuWU5jgeHGsVkeqHDhnOgzd0ZuMaj1/irS6IAPOKgspznqn7lrf1Cbq3gBd/wdKXpQ9JkwdbmZxzukwHXNW212hbr/pHS/byZexAt5d8rz+Ortd1zXp0sH9+4JN161HwmHvqV8atR0/lqTTvEGpsl+NR5fAzFxfszbs9RP8ywGaoo/t0TGaL1Jees8LQafYg9mPEvfYRkbxYJJeG9XZA/KZVOkrDAxme93l49Af+wLo06kd/jiG+kuK7rVgnNcuF29mWkm43kseAbKStt6OgPWnZlBAn8Ds5ve8rrffu1z/R3bpxowJbDGojdGqNM1/SJ5x7qI8y9VWVahxojtaUOHAdB6+Ii+1UiBAfntHGw4f8w4dLro4+wTMBPZsc7c+TYZwA+omAq9VVZpLAw9vyGH4o8tZXQw6ah1/wSkH5ERjbTcg2EcOm/KQ82mEcqhJZvRH4csWANrkKrgAavu2PcSzPSty4hm+c3bCODBKplK5vj6ly+vFuxcc/n+DjjxWOtIDk8x8fEu8eZBxJ+5gejG8rcriZ/w98zLQxjbqVDc0N1hgleBVYHCILtm4HWRqZ12eURp3lBE+5QQlWD3xu6HWx3Xm1XOQLdczr8AAFz/X1GHWs5Acsyzgoj79nfKskyfh+ES4h8vTwwd+ZPvHRP5m+nGjjokAD+en3pz/8Skm89KfjnueLsNGbvvH1St9m5Nh5z4ZS1oHgMEWmI+VK6wKGr92RkR6nTeDpxCLgNEHlOHDMJc41kL8Gblidg5Lmv+/npzV1f8qHx0X1Nf3hHd/pe+27676uEV3I5xnydBIfR2e7TCggW+O8rlvK1NVYVt0iV+XHxdem38+tR5dBn/Nz/ivTl//kI97DP/+hxwu+9+3+bLGM4+G586LyeWDuZv6i12kPe3WxETsXo2wsOtUnXhSxzkqxTGuLc0fVRa7qbIe60Xz5N+rG/PY5rlijTepEmrZuF4bqLa+1ja3YA/HVsWS3CTT369kgRZF1lRJ2Hm4dOWOdiLfULw3k2SLmburI0Sf6DbDZ9x/avDFeJR0/6qfLOxSv1qZmZVXylR7ErRt+3JtSb3jjR05ADWgcK/iADfKGQlBnW+Oqaa93IDrKpSxbSu1DHfz5KyqN6skZT+io2zpcJ1KFidwcCCvvKviqnkmvY0Hm8GAM0/qTE6CP6af9FrBDy9cc4Jafvq8G+2PzTXvRCeznoCBtjGaMZOe+DfnuDyC/buEKj4v++Lct+jGoOVXBn+OEQZGJHHAZeXgijtfIFq8hra+4a5FCnyiCNx4FpibZjF23vWkD9PnT0eU162qDaQHQDPogHnQRLELQPNywfQhfRzm8mOt+zNgU3158cPr0F/54mr70sfqW5LNfH/dCHwPyn5te/FTJS/yS9y6v9T7wBy9eLuh+AjCu8z6qvWXZX3Ri4MT1QCcJH446BqHS5Z2jxMGfGQ6GvXcyIcZ8YT0gCdYnJ/GVD4HYD8yHZGurF5TOorf2c+37Mep765bOq9sSyFj6kaaDskbqyrRsDnnWVchlZLHh/JmIH77iGJFnl0lbT7DTf/Rz0+c+8iV9UBvlR0GeGvPSN5Z/qH0aT5J5h55Gsx5L9mON+zh+zLGqvzyBPd4eLpLp9cfoEJo/B/ylTB19c54+qoqV5PTI+kpd8SACx6V+i7SGOHlSB8djX+EXDbv9vRPIYmPhJy9tp5EJtrKr8uwv55ZFHxl6w4jYXtMB1Nu90VpsZtzY62LDsIIG+fSUf+jj/uIzBc/cj3u4+XUs/Dqw2UD4xUCep1zPVK77ei3VNgBzctBJqFPKvb08XeIGm6fY/ErhrZs35ceN6datm9Pt289M11W+RkDPZj3opnj8yMuNGyXrf7bjKRU6iPkAwI+OQLdv355uPyNSekvpM7L5zDPPTM8+++z03HNFz4x67EY/5DEJ77radUo7NbCUkYEYF3+YSF83WMYQ3cp5ONBDx3qV36P+ifJtwUvrJw8s++/Xpz/MEwRW/EviK7/XfqRieQLBS3/Unkqw+q4RfEW+IPv2X6+oUS/iGIXA3oi7LocSDCEvRB+nkSJmWoSTywKdsSoMXPJ401awzafc+YF5h2wDtrSd33MtcGAgAaiPGWVAPwNYLos6v4M9+KnjvJP3Bz8+ff6L41uS3Au9le9l8uNblS9+/ovFT/0l9b7KPxp+5EP7/jxlbOfDNClgm05EPFnp8CDUnBgHNAdxgGPG4VkO0VgroxSY1+Y8WK2BVpV8zhtdrvytcu/HFtTtUbBXB3EOIz1P5lGogmKviDlgnuvgkfdL7RVnXj+lO7gjAHpc/M7vHnmO+cH+Xv/I+jX+mZYrw75C/Mnpk773n3+wlczqCjJ7ct/HRwsH+/ue3djYOce4/shTap4QNf5LoAyYY3OQ2fjJd+o4r/4Y/1GRtdPXwRrn2B/81FqOwE6msHa4Ugv1AbgkLkIkMF35fZ3yPwRWu4ZeKuu4EHj7bgcBf51TOftBsB2T1RgsbKNrul/8obuRy5rbg/Wc8W3GTVOfcu+dcbX5nu/X5d5cfvSQADFy/GdjQAdrqtGpMyUKnK+dedD5p747J3ent+7d8T/m0Sk/65j7qLn/d2xQvsdYgfpdydHuwwenHk6Cz1sKPJ9RsPy+F16Y/g9/8zenD33gg9Ov/NL7p/e/5znR89P7nn92eu/zz0/vfeH56QUC3ts3lX/G5LKC4eeffUaBsALmmzoY8uuWAmuCZILiZxUwP/cMes9MN9UW9KyC72ccXBOkSxZS+bnnnrMegXelt3VCl6eyx7OYn+GZzCaC8Gen5yX/HvySf8jfkAzBNVgdYMGB+DgsGpG5PmNOCdZWL+Ut/+li/USAr37ixelT2cG+9uI0jScIrPiXxcc/PwcOyw9UfGX6w9+vrwbN+/0/XIJyb9J/MH34C1+cPv82/ZMV13m4lQACJD4uGuOMs+tEvtqsNPJQ/iOeuiABIbLk/czIwUdullXqeZDjjtxoF15xAfNIa04MTqoSKPYGfW1v8yl3vtsTLRyBtpt5NjTKpuZrQHnfm7IbW7QDIl9jt/BBn9f8P8kvInIPKcTTPj73u2/v7Ux9TGdwxVlsiJOX55zGmy/V2J9BHec6OA7slPpY1UQgI6o91rscT98Qq89acNh+fZgElWau44nIE6Z0SpcLOXUrR7VZsM+DApdJq+hMZBIgJy0aYgS6B3WHFKRcgRd89Na6kaO+riqvbVRbEHIlm/afGvRB7TMHV5/39vdv+BuRj/LPtPOHvk9MX/jq4H3z89MyS9H/lKrHE2O++plp+tRn6/7qg/39T6ffObALzj/HHD6l5slR4788GQxkrPuYl9z6GGTP2/KfFNt2g/gQWgNfav0CSVRGGN9ZeC2hp9nkFzrELiztmae/9IvU+7xfx1DrNKg2yBALFq9apm6xfdiPuhIO+AbrmuJHM9iAmn1gf3qbzqNcFJu270azRwzf4JMMAtioi4+chzSOyvlcpNTc0ZyDeuqxyf9liO99zsGbpE7OHtTzl9+86ydJ8EQJ+POVVhoa1Mt2VnbmT8kE0ep8Paf5zYkfHcFxnnaRJ1X4F/8UYPvXABU0//T1V6Y333jdT78giGfTxMebN64pAL41/dr73z/90nteUHsPxbs+PffsbQWoBMkEyLcdZNcV62vT7Zs3pudUflYp9MzNm9NdBfKvvfmaNqQz1RMU3/bVbIiglid+8OQO25fOTTUO5R5r5AiSTcrfvKU67sM+O5H89bnuFs9lln8E3i8ogH6ffH7/+94z/dL73ju9973vmZ5VMI99xs8TVAQylrwOwegu6JOv598WbJ8k8DufmD764jdqA2tPEFjxLwtfbRjBA1c1zPzQ9OGP/sn0Ka4u/+mHtGGPjfprX5o+q036Tz7ymboK+DaAjaSjH4k+14PzbvM4BtsZJlg1CRgJFLBmXmujtwvbKRuO3rGD3kVAP4i9UEAeW7Y36pK3j8OnpNHd+kqZGnwLdZkO+KE9dP9+UfHxz3+xAgMoV7h/Buhj7/F/eEPnK/a75UTs8R/HfgnukBdv2CjA06maW+4Gx5C+TTitY3mYOpnLgSyW/WGw2nWrm3Llox9+BbJmqF/1lbyv/o666ILo9Lpe3qNex20wpCD5Y7p7tzFCYI8PLfqLz4+Lj39ewW0PQM/b3y+D6Gfi8o0N/1xLcXd/38ElzzHzU2qeEFxxrrTGN+hj3mlbx7HY8oNjfBDePuWDV+n09VB5+MjQ9iGFj1jZGyrOjNtRNH+YQrmtSO+1V499Ppj10+xAyw6fSgd9ymVCcdv49r1KC12EMjnOIUP/srA8urSktD5cu8Z1HPJcbIIol8+0E9kC7YOtD7kSHv585Zn0TCP7xhv1XGQCXK48c8tErjyXbKUzWVvgqNBpJWxSXGW+w3OUZYt8HY163rOJ2zqU8vg5/jHxtTdf9w+T8Fi4bBbphMJM3zpxTb78WEE2vwyYWzIIluv2Dm454Qr3A3+CuS7+dQW115QSEL/2xmvTt7/31+rXXdvE79gnzePjfK+aymmfK+Tx37dlYFvpDR0cfCf4p65GpgbYvinwJpC+zc9sP/fs9MLzz/pK9Hvf8/z0wgsvKPh/Zg6ea1zLD/1hxTYDst3XYI/3ROhfo73t+Mr0ex/70vThz4yrClzVMP+D06f5uvwLn5k+/PU/mD72sdwO8pHpM1/46vS5Fz/11L6628JPVNlgHuNGvlL8hGPuuaL3BJheP4CAvKbDDjJfRnEg8+dJYT8EbyzkR9l4Ok2sEL8v8v+pze8r6HS5j5yA+aneYDvu/KOyeUyQrAvv+xw/gu7NcZTM3pF7/PlaenvzAR5cp430xp+/Mc3FndRlj0+6pWP8EPVdhnx86U/vOI9io9s5Srb+pPj49Luf+NL02T98u/859dj+/s4j49nzKe9hr36rlzxzO7zLA/nQgrWdWmNFoMun7nBdsa593zzp5vymM4le+Ez8sq67GGmL85HOZD3+zL6+oQVqy99MQUu7c2+sv9bYA3KrvURZ2whL+xGXgJytohG9UkWpZKIWmzqiTjt6e73LFfD6V/XeHE/aOKmrzu22DZrwJFHOwZ9ebBneOBXaX5cj1x9ct603FYjzoyZsysyD3EeCLQIQbJTdKl/nPxrN3QCW6s80Cd64p2BcQbcZdM8m69C7DU2Q8mdYUgrv5N6d6bXXXl1/8qfeIqpXQN6fYkGAvMLof8Yhto3BA64fztSU1HgQSN+q+6e5t/q5Z7jqzb3Tqp+jlPp0SJ6rONVA2iua/Q6JmzF9KvDPE39p+lOi5298va4U7D1JIPdlfu3rJSus+JfGR6bpQ6Xx0p+O9th0P/DJ6Y+0yX/681+YPvfRF6dv+Pm6H5Zo/sHqMe6vvgSyjnOMGeOkTO8Qn2CRueH1X3XRjU599bM+NrFrrKvKtnQ5idqW9angrdaa1zhl85qtI1i1J2zLAA6UvgHz9DaKC6PBvrZOYDt932LbrsfziGxgjbHZ2/baxNMBHxbHLRMLPb37Kt+N2O6v2+NAkTg6bB9nyprQeTIHAiTMU/bt2PCHQb1bBGr7Ke8h9udC5gGpZN1uSThQ98mVSR/KHMMCRL6QwNhcpRBriaDZV9lEvuI2eAmiE7QuwSv6sjeXh9wg8jRLvRimlZzKVFW+gmKwltm2eUh7dbH1pPjgpz8zfeRP/uTi/f0yiP78ZJqxf7u4t7/v4El9eEQwlsF2jFO3lz+v3NH3u23dPpBf5vhFOM+mvJrrsUT88UCbJyzc0izSysq6rHZZtUHOA9lv6zZE6TtvlsAqF89Vudmh0G2dByz4R0taX/CKkxy2Y6Z2lCrUB3zxtCfUIy1rP/D5wfWVX8Z/pLJJjv2qH5sZYtHOTT4EWHLIIa9O+qk/8OHJiPcl/ExjEIuTq7f3RTzfmfuWbyvo4/7jLaqJskcrHBSTNkHs8E+H/CIfvw7oDcYv5EvTty2EZI0rtXXPyz7pzYNHENGvhIf6hNrWQTyCr+yrNaWRm7XGwIYCez2K2zoq8AdyKXVKyOfrixB95Qo6//TIvdN8KLG49VCirTEB9KJPJl7JDzJIk38q+Pj0+T/+yPQlfhziUy9On/MTBipgnf6gngjwsS99Yvrq/Ji5F6cvfbaCjjX/Mvj49Lsy67ak/9kvvdj4w4cPfGz60ie+sH6+7gc/PX3hcy9On3obrpAT8IKML7dlwHMg3MddIKfPiGtsjkUd131Q1+0FTAFVVj4kHrJsNLW9iqu/vsmlra3N83wwqBeNqVftr008dXh+N7/IHfNzb4yeKvqPpIi++hTvq3xk/Cy++bnGhYdlXBl38p3CSwCnt7muyKpzWStB6SCfAjnJwd8c40FZNsxn73RtPkRjaaOumh3D2q/yOUF0D3jnlPoLaGuPVG8m8nxrir356++Nzpa67U6p25Pb1xuD8sRgj8114CP7+wc/5IDW/xw4JPeBfnsyDTfu/7H27A8e2d937Z53jnn6YGx7GnT+RTLBWg49jt0+UV9rY1u3zJU1ccyZ/7UGQiyVyMRmyZQvheQ1j8SXxPgQWecQ4OhnbPi1NvWq4rIO9eL8J+sr+0tuATzaiRzvzrGfkM6QQTeovUIBtHcE/o9BaT+nHWJ7wl2wp3LsnBKs62vPKxbthLZy4hFMi3ftf/h/flE61bXv/OhH0//27/6tRurB9Evvfb/vHf6t3/o70wf/1gf8T2/g5EwH4ezEzjo41OvNk5PptdfqF/N8JUKv77/84+n73//h9MvveWH6rf/Tfzb9+v/uf+9g8cFpPX0D4ABtn9y/P73y+ivTe59/j//Zjh7E4X4gvvujH0zf+u63pr/9of/j9L73va/4tKe3u+MX/57nH/Ru3x51dSLg1oo/f/HfTT/84Y+m//y3Pjr98i//igNZPlWxgePPX3/rJdl8z/Qrv/prCs5vWpcN645846A+K5voBFzB/uFPX3Yw/CvvfZ8D+tlX6T3LEzyefcZP5EDGfNXXPXFnvi2G22Roi38q5Eq0g3B9quEqvieS5KH78u/evfvuH/rAB28QvO/89ben3/7t33bdFR4df/Znfzb9n//u35uP8cH8a+vHG8wA84d/AOQf2rpM9EDysQnI7/FpnXmJLQezlF1Dqo1P7TiYh5uKhj2bQXi9zu0o9WfrYc88fJAtWDzRxummvfgIIh/0POhlZGmz685QltNLrzfkw7/+F//L053jBKufnaYvrP55iStnX57+weqfon5G2PXn6YE5/vf+6/96uq0TVbB33HI8zB/7kaebypC2t7k+BHxc/Q8/nBvGCUbU8wEzgO8sM9cAl1FUEGGz+AkuqK222f+qPdgQ+zRXk6tewYVrBcqDCBxKgSTBwhrxo/sJXLYqL2eN5WywYNEtyT42Wxxrr6PX3bl7f/rzf/Nvr/b5J4D3+b/zt6fbt5bz9aNge6yWY8j7vj1kqq2uu7YDPC839vd4FFkXo2Sa/ZAPXAC9c+et6eVXfjq99O2/9gMaUo89fxA75cfb7k8/eeX16cXvP5hePn3/dO3msw6SgZ8kpiyf1x7M92TUfM4FyJw7brE2JULgDFjZWvQS99VZ89aIv1qrD7QXjYuM2QviK8BWleoOB58bVhdAnVDt1pcYDb1ln8M36qNHvDY0TI5l+daI6r4/SiQ/W25RjwU+VnE2yMBwte2GPg04QBabAHpxlLQ2M5qtPZUr1pTZNHVQtHnSQX7imp/35iBzOwZfl93wpohm3fvMRugx1ssueVDqanRvM3lZH3VFql3JUcfB8mbqIHX4Kh/450QGqG/k1aYOmvxg0gE28NSXTNkHlAP67YlEYWFXe9iSLONSOkV1ICrPMMw14vGyC3wS08BmnJzSjmTCC7blKzwZfOzGmCbNMfexE3Grhm8xGlQfwEgtNiN62PHxHeVgaz+Yt8SqHrNyQAUv7pHfQ2832PpG3dw+iYgE2xWYF8mY7XFfa/wh7fnZNrvsQG87iF/b/m7LUSXBNvWhnwVe+sqXl2fZKpjtj8+an5q44n9S9Efrx26BXj5iZ/1Ixq+sH+NVIm8L5uNPqj3Sgz7IowyfsvBAE4KH2PnkM/NrXwXMAfbluvLFOWB9rMgveg0+tlxtWmQtxzxSm7wWvWXvyy8QQrCyx1NImoD5VHWk5nOOEi3nhENKHWloLuscQiqG+uyGZxnObWmz8xzQK+X8Ev5cL3sEKlB8hB9fitzMQh6BKzwpNKweW+eTaVgfg8eh2GduEwdUueo4xhzJRZ65CXlfdX4ccORYUyYMVN4/ulYGWRkzv8JLjBTIeT2RIu/UCSvWAS9LFRvwmYfD5bolkThkte8uaxsz9lfExSNv1sjDQ075rnkA6gmcJWSbis22qNgLg+QUi0nOHDeivqvg/28zf8RqjKNqbXOcqNL3YNmfKlXvK5UPa0mBOBMxgmtMknVxuYJvoHgTFyR1cv9U6XXfq5vbJLZOYAbOfA+ZWdd13CtY5UopenERfuzw1Re/sc784DnM/qRDYGsn62oqlDaxwaaFTH1qqEGJTRVqEId9/8OjAnTyI0z2xtuDZ+sN0NfYBV2my/Y8TrlcJSP14S3+W9j58ED/oADs77ABSBGnnx3Iha7wdMCpvGNvfCnnpAcdQ/T6sX0cPKp+99cbpMpjDznoyzHUnFv63n0Ye+RMs+1FxPJ7fm95ezLHkHaeOvzc2hHYivjW+TO+XYnHZ31p+vAXxi0dX/jw9CX/Qlvx58dq8Wzmc3HMzvaRjF+ePrT7GK+nDJ0xfZrV2DOkuzSOvY+/yN92jLkAXKfZxeuMK9N6zcdy6FnXxbVex7Ysjojggtsi2PvH3t7Q7bInsivi26lkZx9H3SzTCF74DnAHpS5Bb85p0euyBOW9bN44X0XegTo/EuaRqv17rtvYztNAwCJDN0hLHjLzCk8M4ojMgaQ9n/HeUslxjJmbNT+XtOtxLCutfJWLCouO6tjcuI/Wa6mRdQvVztoGKF6lIWRYN145Y/lQdh0ympdu0ps2pEJFhM6iWWpla02FYdap896g1S42CEKVLNKPhqx5RkEF28oIul+jPmnHMV7X24PHbuQ7qlexO8LlYUbx5mKUK6W+FqDOsxFwSwE/OpJ6pz44C2xcb0UaPL3oNE/S4HaJ3PfLAVsO7jTdOzmrJ1VIHo7lINdyWwQ/E15P3gD2U4J54gU6fB1xqnaGQMmIALbZ0Ko19eeUZzoSoG+vpBfIRr/zZwxe6jzUGKd8RGdhUV+6XY78NnjeA7UZt4xhyuAi/Ss8XeQ4Psq49+N1Efox3h7nR2lz9pOrD8PMo/ixh9mmSDPXqTddaAPXPSK6fb0tV8Mf3dTl0O95/uofT5+bXpy+/A3xeXzW1742/f64Z9OP2uKfab/CY7XaIxo/9OHznyJwzM5LRx7J+DbDc0opwRu7Y2hvvjkvcrChFzqp53mnTCudhhGZ0bJGtwdm/Q0f+IQ7H+sE5Iv9rpu8rwKL6kpZ9eVULPzizJEg1TrWDc0ZB7qULcf5ZqQ8WrUCpsGf5cVTmsA5MvBOpONA2jxk6gp4xlmWZnvpx/YRevobVHVzMK/6Kzw5+jwGNebHKcelZHlnTta8zBNm/O37kAFd/zhxPEn1rk0OOobaE/ftBiv+4Kkw8wzZIOYAcOa9tsnUulNeAZdq4Qw6BPWW8TiQ47t7q8Ld4LidoNpew2vN41R7Qvd5lu/5x0DmhPcfpaDaqQuvOc4Fjpv6mQPI40oYLzbFUymz+Amcb/KPbZLA0Bn1Ixi2o25QdbSljE+mSh8ooL1z756fm8xldc8J77S5OqwAVkUCWR4pxxMnfHUYmyM4xgfuN/ampTJNYMI6koFPgMxzoz2oqk8g6kEID5vqLIPPrxImmI9coQbn+jWeFY18gavh/lp+8Ehsdy6X7UVjQdWlLflDD4Zgbby0zYip38Nf7gO4Jpr9l+7iY7W9ReSu8OTI+B4bZ+BATvlOl8VWvh+3vjZrzizz7jxsZVblsaHbZ6+gQ3kxZh5rcr4lpfE74j+y5HRaKV6xV0AG2sNKt0Nlgn1Tqzti5unigx+fPv2Zj0x/8uX8K9M/rivDM31x/c+rl8aOHZ4cs/tIxrcXjHfCuPovfI4xt0CMuaIabtNIoMe4QzclhyR55hPHp04r629sXF9Z22MOxTa04vOCz14oo9VCwD2p6JKPVYKYsm49pQ5MlefKM+csLtIo6jU9VBCLAWTZc73vhiR2Osj66CqFCH5NauFkBK/oIkNw7KBZqQNm8pbhirTqhryDZ6XjgqIaoSHRWJNeFymLyhZ1Ol/OZTqqUZG8C6RXeGJwTq8xruPP/IcyxJ4vHv+iXk6etKiuRDObPXvFIz2PAKn3WKXYCWJXuWIIS1uUlvUULPXhjVa8xgr4HPj+fzCbGL4PXKN/jBH6ogXyV/HhfL5QSvyWjb747CXZGQrw60WsIz5k4EA5ge+xm34QHXkPcEl9EJX60IGHLHqiUiv7tjG3gyx28Kv8CdLz8OyjL+IqznzAhVYVuTDkNvGgxo52dfwYDDp8zVeLfavE2Bhu3ebK8035oIGUsA+QJh0N1ckVvUwqd811bDL37vIrhWf+1T7gTqPvUjnLM6R7R8yTowTIVSaQhhggTVq1wa0XBLXI9glh26KyUfX8g2I+Zfn+6lGHXBaA6+PUAGOQzTE6pB0puU7U290SSArO9CnEGzc+496o6n3o8oxa6jrCyz8kXuHpYTvWHI8tb4scj8ytTkEt/kGD19GP+3nYzpHLovsShLdnL7xte9YRjaXpKXyoz1ze418Wj6v3BPj4P5j+8Z98efoKj8/66J9MX15uUK57mPvjHGF/Yzwv1/z26MaZf8SO/zFx55GMPyswAUkgHcdTbbmn2osImnNstZuNeVrBYM2TMad1EuHFvk8p6PmOzJ/MhWqDCvbM2jfXmr3E2iuqfPmz+FT2OmUN+nxmHueppY7bQh484P9u6n9vZr5otqfglos02CCYTn0/P2wDaRP1BNJKK9iuYB06JS9flkBb8iZGlDqlovQPypXsx19HV+i4wbFVOsc0jDnHrVH4W6q5Qr0+mLU5So565zc6obSntxWfmV9Hn7nHgmOO25TRZaFgjzdDPK837DUgaaIZvbyiPK/WcgtmjR3ax1Yi/pHaJwiW3npcdbn5vewhwO1s+p829rCuI9as+HCGTJVvyh6YYJ8iNi2dWRODPKKOf/Q7E/HreTy1ooJHWVGKMTWN3SK90Q6TLSNFR9g4ThWII8NTJIjWHzzkc3zpAyagbbkjFcSSzzhQ5rYRB8CWqU2TH0ahLshgwIuNoJcxy1V0Nmr8nW/rkM0a/PiiDe4E/1lEKqjTaY1bSdgQ+8GKL4sdUHaaKzNowxsk/dGr+7sH21yaWyG6/V7tK7zz4LiEguQ1I9m1a4G2ebSVvwiPInsemINjuh6dj513Xrt9XRSQPS5/Hrbt9KvQby+4nUKB7EubR3B99uvTJ3wvdHuco/if/fJQ8+O/Xhy3Z3xy+sOZf9zOwSMZP37Zx4M9Pmo/qX1WO5nLHlnmpMi3P/BCTHUO7FSd45HDUN+3XWfGFGMA3T24nUGBW+akYn8ISGhpjS4PyqeEGovN8Hs58gvRRi83X5Tf6ps0Jq4bQVUPrKq8Drx7fQLjHgjTxhwgk8JX6r57X2BMFsotIvYU3hWeGPXT1DWmOVZQkPyWX2B+19wnnesP5A5xfO+sNVA0ysJ++5cDWqV7aMPNhOcTkTMj3QL+MdrHxRJq89qDjKDH5di+cR7QGz2kNPOCrOeOXp9vzHrL5DMka821LlBcWhMAOj297/uMHVRqLd+6fWO6wZVnjTZf5ZabbFkFTLE58NBorXEVNBwP+YEUlWUHges3bqlCm+wDOlovX112EExgWhs1IH+dI4tPbOTK+p8Iuc1j+OlgNQ6McjrV8zybunIFnxi4wiEZrgS8eee+PiyM4Fn+1z8qVltsaPx8OFcnePQSJtn47ukDwV0F3eRzUPD34dlD3z6SYBx5/AhZVn/4w9UPGXb64AHPtq7gm0rGmVd9z1ewPi/8bASS3rxRj+a7wpODeQKywUDz/jJAORTkWAB0nQ79UHhB5irAVq8Lukwwzymh1mWltjEvjpLb09/Cc84ZvqrT9BQtVvYR2yH8SVtp0UtZ49nHtANu2iKQS9tz+6Qi4yKHHgcf/PT0xYN/zuN2ivHzwvzUMLdWcKtF/+nsj39++uK4BeOLv7v8ZPAHP52f2v7i9PnPSya2j9j54KebHTM/XrdyvK2PyeNYVc57LeDYad9m/6kvoOtYcEyQ5dieaXKd6fjyVS54wJ7vfYorcCXDLWdo+6Q45LZzOmWnlmHPrB+98j8wjQlAdWQ5CYbcjni+taiqK0i115IxSUdSvs1QbVQQiy77Nu25Z5ZNgItdB7gjdRAsUkXTr3zRyEd2XKWuYHjh229aQ1+5uuJNn/jmVBwVqIt/pxoLaZe8+TUOzqN4hSfGOON6zJlLjK3L4wXCAz1f87pmWFEh++AWC0/pMGPeisba8SYum8Qj4m9tZh50OgZp+nxArlAp61MRjtso1hJ/OLE/GaHoYih0DOihv8isfBdVmTEvGfs42lJvnAbNzMCQFZ+62C496kjUM60rdiBuHcnvMLClIKmQc+hBxHpDYNiqvmPrZrWvt7TDO6yQLXAAEPCiV/B3mls3JMEzl31Vs/SN6nBjSC4bACCPDX4Gm+CXWzNADja6BLm3FJRjho0FwHcA66vcBITtVomkEsUf9N0efPRGvW2IkIlcQNk/TCL76PLV2mh62Cpz5B0ci6/hlQ/YKL8JqOvxexyyDKzGTpve3RPViXz/HrBL3bcqA+Qp4x4p3NDQnmHfhPQtFB7gCv0VnhxcRQIEezkxc/R9XMZxACzKkBey6iIfbI9bx7YMLM3c3FT1do9hbW9pz/O0+XEeqL9MW0jgYyjo+rxTxZh0ue2GGBnnm3/OU1Rd3yiv8DSwHITaxXix34k02CaJVJzGuGv/5/GZZ0x4VXhOjeNCHqlxfMxXHjo2l/qx7HOz8hANi7A9iHyIgMeBKVLKzzIDVeZ8NIJk5xeZ5HPOqvxS7nzI54JBfPNIPU/R8JM0dA5xGaId2dmzQRk7c0A9bhfBNwfXlqsxZwtyOvPLb9tsY3eFx0dmC6NJnnGuq/8wMpeX47dFXWRbn4uDzk/dXPZL60ht1Kt88PvYKP0aelvs8fEP/p6fWzCHAJLENr6osdFzG26Gtz0/kA8dotfuSyzQjPY63vrulnf6Cm+fPzLnoMeCgBZ9kWZ33MRTXbd70Ib0iFDdAT6Lnyro9f1aSgkyn3mmbtvYQzpB00vAWAexfp3wbLqlPfcWwbekysnqPFk/cm48+YK6DIx/Z12mCZ5v8sMhdFry6DDJS6YGg3t9u3+xAaiHMjjwCaAjY1IfuRJd9SKV+UTGQY0d2p4/oZBHxjarHjGKtbFSrg8Hs75Q+UXPPqnIGHe5FRANJNPt9jwpV/Gv8HRRwYEyUOb3AF9th3z01tXnYnu8czwxkrk6ptaMrU6HXYyeEMnYPU/XaL5fKCsg0cfGiZjNjDHXt7puPXaSD7oPlrmET+8odq9ev3vBXAmxz/VXHSnlxnEhVVihnM4HSq/xod+V2nc099n3NcMsW8cJ3aLtcUvZdTIBcQKnSX/jdo1/EKx6ExVDvgMr7Pne8VLX9QYFW32wxwuoS/A7j4/6WfdLU8/+LaoIF4ZlO5WdkrUYujhp/iKHev5ps0wNfZG4NbLhXeGpIaPpuQRlPvFBcYD52qnzSrN4wLwmB7b5IloZuuOYllwnyfCPUFtyXeQLscv86PzA9SMfZB56DVI79NZzDJ4IVmcbo850iF67L1HQlB/nhp29Ykezy5CrUpw7lN/Dth1/OFW6p+315wotYNN6IPggq/BtfM2m1cuvzvBp/ewBj5ibpmduPevgjHjRl76ljyxkqPf+SouVT9ENisen6pMTP63jxg02kPVVAML1awr4qjOiOeGNgFeJ6m7euOkNjICVNsnn1gvqrUZqO5VPUFlXmSvP4rh5+5np5q1nZIcFUjrYoq42c+wV3xNJzAS3Ifz3PzDygcCTDaq2K0GHrPhU6S0Tm7HJZOFTbp088A95bCOv/DBHEF+6fAioK+l8WKBfpCmT3rg5H5ErPAFqA1koh4LjltsPfDVVcqF8mu/g2HaZgHkQ9Lxl9IdenUWV0uaQ6TaAT+qqgvzVFHkWKXQE3UbypNFwXmz6BzEna86v+9BhXers81rG376zFmSj7EnENOzpz5/85XN9rTaAbFWXDeR7/RWeCH3e8QtivnVDA53jDF0nSNa4+2IF855jxTETfPx8qYWvfzVHml7H+WXk+zmBK7j8j8z5Njrc5kix58LwtSZMnp5A36qc/PJPP/iP/GEfqKV/nrseM9rD19qXWTmMUt1+UePjq8+5Oj36lT6aJ/9WPqVt8x/46R7pF7ec8I/3PsE3usKTg2M7ts06BIM0Y3x+r9pCzY+aA1k7FVeE4HOO5ttf6SnQVWShY8rxrbyDX463EDuJYYqn2aSJZhIrfDfOLRxbvlDZPicqXeaJ0k299VXEK/9Bo5q1d12yzHc+GA9mEbWWc8E2yOV0YzG9qVeSG8wjoL3RZCkNOK6bK47D/SMdZMx9xGTZtE9aV5xfvIbNKWgk9L4cY/VaRcpQ5FLPcaq8bULqo3+b5H/80v8gf65Nd+7dnf7lv/pfp29/+9vT6f2T6dd+5Ven/+4f/sPpb/3mbypgUxArB/w4H5ENyEmZmF67e2d69fXXp5M791QmcH4wffO7fz39+b/9N9Ovvu8909/7L/7u9Mu/+iv+2eznn31uunX79nR6djrdO7mv4Lx+gOWNN1/zkzne9573KRC8ZQ95hjMDlavF3DLx77/xl9ML0v/Af/o3Zx7B723x7ty5Yx7tcNWbH0mBz0Qn/2//8i+mF559YfrQb37QG9Mbb741vfD8c/4Z7Tdef236yY9/PP36r//69PwLz0+vv3VHbT+Qv8/6Svx1bovQYL3y2msK6G9M733hBd+i8fJrr/onxZ9VP1576w3ZekZtPCvRa9OzCtZv3b6lPFeG6xMt/bl/curx4p6c556V/HO3p5vz00V4WyY5x4UNl3E/PT2dxwQqeRSm6f3v/+Xpz/7lv3T+Co+P/8vf/s/5ysP5Gtsa34uQ49HFD0Pq5XiBnge9fMH+47lRyZyZm559adjOl722TcMOeXzolrY6W5sdrkk9pKx2DpfBkjvUz4fZVUAtEMj8q3/xT0fpCo+L/+K//K805pVnv57n0Eh5z0nMwTMzWSnHe5anfhxf5gl8H2ef5JXfITCXrTv2OXRdHV+Gfe23boG2nZQPIXzzrRB8U0qg6nNTBaF4io7zTafMLSl7fPmyIPU+jcoxyqzlkq88na520gdSKuhF6VVhpAMzXyC/IjWbel+0GX0Qk8bNB//hxb8YuSs8Lv72b/2d+v+kUc4x93FIWQeEubE6RoMiy3HnWKlUdc7BXTDEfQiTt0DywOVixBczna05WPLruRxfQGWrXPHPXcUrr05/9dJLjrWA5aXrD3KKt5B75fU3p7/43sn0o/u/pHOfYhcHsWpTsqztzP1ZX23w7uBRi2SetxoHYkQHogPs5QvQw7b8l5L3DdXXB4+K8dKOpJwCf0BVWnLYXvedVYi89TlLtDapE6OCZ2KwUVU+0p6s0w8TlXg4/GcNeiOkDkblAVLYuvY//r8UPCv3+ltvTv/s//tn03e/853poQb2N//mb07/8L/9b6ff+Bt/w8Efm9WJBv2aBpyG6Aifrl69+5aDyrO7Jw4UeWLHX33rpekv//2fT3/j139t+ru/9VvTL73//dOzzz07vef5Fxw835PMHQXdzz/zrK+kvqngmQP63hfe52cxY59fJwTUUya4f/Eb/2F6n4LT3/yN/9S8txQw3x5XYgme8elZ1RNkEjA/o2CWuvv3FHi/9B8cPP+t3/hNT4y3FOw/88wtBfC3HDy//JOfTL/2a782vfCeF/x86VONwXMKrAnqudJ8TQf49Tfe9GJ5QQE6/yD48muvTO974T3TMzdvT6/fecuBuINnDewzI3juj8tjcpzIXgXPsqMxee6Zm9MNf2oVOCA+YKPAJFaRk4QfV8SCHxOMlIOOzPve914dWvGZkQZp7BRqcixYl9tC0au00a8JH/gfGkhF/BIli4O++VO06tJP84b98IB5fBqsqn3EbcnQR3+C558bhKWsVBOfT/TmtTHp5E1CRJ6xS5kPT75nUTYo4w499Tccmi+g/IfKbvrT84AySN8CrroupULXS550ZUM4d3wEpkhk7I/KsWM+qZJMpa39pB3wdNRqLLClzFA39nS2SDsYKUuCWLVhKqvxYc6Qd2AWm/BGa/jANHPwLBnKwD51nYbev+QrtJG9Ks5wscl3e12/6pwV1nLL/K7+kCe4z5hBltHrFnPKpPJYI7YtoWpjbbvng3lcB3qZ+RvQZ89x1T/w04K4Fe9MH75PRXwI15ho3vc1uUB1w24lvNXa8UgqpT/227wCfcZjX7HjKlnrUycw57XulhMrafHlsfKZz/UNZNqnT8BlEf30lVmR17HWN05RxlP2TNukPHSin7T2EKTxv46965VPUE3ZXlFHaibtUM58nGtc5si7NLpYMqPQ5IqQrvYjw1AynxzeUa+2fcyGDwB/2K+wwTe0pLf4Nhce823YzvyEogcYlw73D5Kum5U8syTtMEr40W0FlhFv9o1cCgC7ZdayQdqUsmWK6YrKC6eaDKxhfzNusarr69p7xYCv9ArI9Vlu/4Yu6TwvGn8F5rJf7rn1s27Sf5Ii1jTHyWwxoOGU/O6IbtpMOWD2ziCLj5bV8ZJo97XbKDPMEc0brYV79+8oLntlP3jm2xHHE6fTK4pp/uK7pwqe36eT+nOSoR/qtWQ5ZjX3134yHt7TnBcxP1RPVxn1SK77Zq1aVz6gNaZ++ZugAm0uFmh/GzxbdQbjhTy2tsFz5pybOwiepTUfMPKEzWUfPduRIv9IXSZtqfgWcEl/ep2J4adPaA86VXTx7O2bDkw76LgHs4oaLP7xoQ6uL4/DVJ4rwmzat25W8PiABUDnaFcvbwbDiB3DEa6+jsHB3umpNnwRqIWuZSFbuRI9B0O0LYIXYk/M4rAs+qKqp798TVBDCHw1XQUIUH+TCSH98k1ti/wEj3GgcR+yZ9yffeOW5DmAcJsv2CiO+q2MnOMrCuzVk0QSOOMf9cOJoQfwOX3nwwDk2ze0ad5Qu2++eWd6C3rrLX0oeEMfJN6ovIgPFaG7d+9N9/ShhA8WfDi5e1/pyel0Rx9m7vGkFeV5TN/JiU5MJwo4T+s41FgrVbl4OsYq39Nkuf+ARQhf80Z6DDXyLExS6/P4Q+X5UMPPtsdm6ldEfZNhjs12osOjBE/q24mZNOeYd3fUj7fcp8rfUf6u5uI9bRj35Od9+ednrWpc2Rb5VoGFdY0rzjoePkmLWJScXH2CdX4cRx/T4kOUg4fKQprsCBZzoMv1vCF5NqCLgL/LrMDNUZIu7WK3VvOYawPwKbPmvJGo/7kFBYPUYwsbnIg4ac/rinrERjn82AWpmzGyxRuySipAqDzBQXyE63ZGeT4ZSj55bM1+9rYE92/UBYxD9hgQPbc15MMPXD/qeFHFSQHMfI6V66s/5FmxZ2JYVnRDewRrm//3SLBMOufxTXnWc/i9PpTyViZ7QfKksesfkUJfnVeiOvxRIKo8OxdleWrq8zjjoF6LCEQh5aV4TQfBX+WOWxLm2wtcj04FukEf0y1chz+yW4QdLgpwT7XaGrz6513VyV2apjOZe6YyxnvNG9Fcx36uV84BCxgTZKp/Pg8xVqrBNuSxVMp4gqS0T6vY45YMvOIecEUhIlIcwAdO9sgu/vg85VsX8Qdjy4d+82wNqhcy+FJrwgrVF+fKp/KLIz78E7go4Fng2wTEGG0A5cbNNsXjfF1l7YfygTxUt+mIq/bY2/PjM378rPj+fQI1dKK5cKKUR7p6/xc9COn8wNBYTvbQ0bbN9JmJuqKyXW3wgYh2+JE07e/KO2iWHPEJ9Qyz9Rt1u3VrjIRG3yHGzr/8aPvYWI5vB+uYH3UjNkitc/N4L6hjwLojJkBTbXGRxxssWsozz6ga+7MEUTWWYzjY6DpgH0dVZujDjKbrPo262a+H7KjSZN2Pjc91ot6WGIOqvkr4is/Frx8haW0Lnkf+q77QrZLex7pNQbo267eqr1GCGDuJiBYNWuhAj9t2Gc4uxTEob1btCW7JdaDaLZBnnS2+oDr74LIosdjQtZbeYLPfe5jluiaxAqH79ZxnrhDlqi2byRaelEo15D6IlL2RaGC4ykEwA4/bJuiOZWUzTmWzB7Y16gJ4teFUB603+PHHC0Lt8M+NKVMP6pN3ydmW6FSydRKh1wp28W3YQqv8Up3T5UTl+mGXf8zzI/bsa/EAJYiAu/hLX9Mvj5iy+Mm0KfuRL6QdjmCyLDz3R/I5aeaEyZNM4tMNBX83b4kcUI97obekE2svp4/+CkakrKjGYaE6VnPQIIreWK7i0V/pamZjo+SGnutrDOb2ROGV7D51RKfbCK/zb6rdm1L1/ewq1wcU1Zs8nEIdI+fGQC9jr74s1YXwNE9nuYHMOx/X4QtgYYUuA8SyeM8D1Qcyah8fOm0x3DoXe7qU6bv7L3QzkU2fO1LHOwGwafBDW3j8lM5jN3gBOhnjPTuR7fxtferC7/Y7JOE0/e46zju3YF1XshVkVRt9fwq6ToBs78cW8DoFyaft5J3O5cqHOigWn7HXWhFxPi+5rSyWF17s+XGklm+8QR29nP4WzzNk3X/9uaR8jlT0I3eImkexvYu40HwB2I7O2o+sA2zDL73uSwjeYM+IrcKmUlj3qc5ZObd2UN6bS0Fxu60BsfCfGvYP9Nc+FWR5kOaB6i0z0oizNm8wRyjA1KZqHU0Y6KEE6vGvtAFZzehtznXlrlH1tF77afWzdOrC1TLOsaVcK7uHzpPzjKLOctUn82V3+8FYb3NZZ40RSNe5o2xLf5xPQF25XHytcx4nQMUZtEberZbNNY2xYazsEXLiD/kAWQN/B3UcmweMgY9xSk3OJl0hXv0Zu6bM7HQJ0ICIMQ48Vh4vwRPwsK+HuKgeu/vrrVD6uagRZEwrXfigjs2h7AwdUo74yFar9cMmJ97w+TTMlU0CLNANVL8zMVngBIO4wKueoXw6AlrrD10fyJEnjX1YNXkWUJ8rrOShGiDJUaalESxFHmRiY/fmrSXw50rm3Xv3HFDdRB9b+rBgv20vNspOP+gd2CNArkUjoGs9fVBo7WEn/sa3wH0QavGY43IhPhQx1uhjd0vuo8anAmf5pYixgl3GbJHpqQNg0mYzgfl1PkG7vvoUv5PvhHukBN1sLksdfKsJ1U5knR9IPvxOHVv+Xj79YBTZ5AjoCZ7Vuso1f7L5UcdLBSzMxyjHxClZp8ztSutDQmGWTyrEp5zUwn8U2COpZWrtoVo5H73t+HLoD+Uib/Nas5wQJUjljvzwr7Jzf/fkLgK6oY5tGWC+t4FM+oN4KIhstxUdUHrr9lPXAYe1Z4zqxYaTA1gc+ySdhvzs02xnfWx6Cm39PIZuY4213WBtjzzjU6XKa/8Wcd0Xoor6gzZWRUtVrvG3OimvfegyyWe1wVn3b5tfythkz+GccjhmW160SKnDTk87vE+Kl7TI1/GVFs+QsfizNoFdGPRrGe/IVroouDTacXklV5jb3KC4a70gGmvu0pZtDvJ5QYLR6TL+J18RXeLXf9lD/JsMkkYHShs+kpzrvMEk7Ch7SJXN9TG71v5jLW0WavxWstST0q5z2HSV9300IC6i+DzQypy7QNoIhbdFr6s8xx7foZoLqsWDVm7y+mPMam8pzzgrce71+df2XGmQX46h5H0lVKMdIy4v8ueh2wWJYVhfHds5I0HeGl2M49KyPQ+AaLZ9DKk/LoO/Nb6DMWPRZS4D4tXDcRiZS8CuN19YIkr4mp77kO/7yjMWn3vuOQdngQ+kUi8OUpUfPOQHRcaAUP/wzPfanfFdinD7piYEjvN9Cm1yhZlEQQZUEEf6NQBjkgn8GqD/4Y7yuOLHmuJqK18rwOc2CgdOmwPOV2Td3gMF89wz7bZFfHXDV07lFANCrgJIGfOHCO6jq5q6SkwTfPXjT7EsDDSUp04M2RynGhaMzNpvQJ85wKrDBr7ifwI6C/udxUO92kAQHuYgvWingmA+HEAVNOYqcy3ACuC5lSMBM5RxyJXk8PxhQu3wgaI2lhv0dpaH7AepFmq+EmLDvMkxq8qS8eaI/+gxQ6pMW1KwDfK0Gdvdt85b8RmXkTeuPdAcoFk+7SNXFB29yRfGQpo6hr4KLV/cM7nCV3Kc9rzF2eQ4AYt4+gBec5WUPH2kWzlmzB5OFPQOVY4r/6Hsb10oiylJ6fO+AFnbWHEX2HSrsu1yrtgjvxKSvYAcNpDSKJgH5jETEM+8KsmiZsa69NfbOHxVMhZ8RUUa0Xl+NvvkIduw7YXnvFQ8K6Qbosa15FknXiswCl5fKsfO3K7mEz/WAeXqEbC9oZ92Af7MNlSOnY4uHztmDYNzfdO1HYqiPu4w/EGKnOZGv1JonkT3fIAXfvbIZZ9c63TZgBbNV54q9Vg5xqm6ET48KPrVN9fKhtrDP5X84XHsX2mPWyJ8VRppleur/9KvkHuRBeelRehq9Nh7IeV9WwUyVA1EL8ehVbmO04xHwPsn+z/rFM/YJ9DlIo/SMcfmq4qqQfUm+w752Fca6rI8kQE7JhkS236WLLYGXy/tdiby8WGhpS1ZEMmuE/YUWLyBkqGPi/yAFDyXyI49kPmGLfNF0Sn/am1mPdDOlvDWHiuffRsLkOtVwf7vfdRM9VipL6iRH5T29Ob2gNfz0Oe45BYj9526sYczZhXsDr+Hc9evnYm4Xx798smkOsv4ancdUdwHsx8tnzJYjitakVnOOVs6hsxPwLkj80xa+3boHGOlBPLaHXkodYtc9Q/JUNpcWu5Y2rIc88f+ALVVIj73c240R2X75gyrBzXVtPNbTQyb876CaJkvPqzoWcFKwpxSX7JWVN5+8qJYjVBrULQnQ9+aacs8WZOix6rBvnFUHSdUpeeV3mlrAUcek2VzC39DYQ8yiwvYkGYp+aenufJM4Cke/3hHAOaGJVLGcVJlkY2OjYpNE8PI3vf9qieIKPi+pePem8QObdW9q+nUHrhanA7xTnvXtFpvOkiU66IEiPOBG+awzUkn9qn3FXIV7Q9l9ZNhQcYDMRYultDipvqyWzbQz3289kh/1lSakxzSkGFbRWPqiaqWw+A+mIshPJGU0oMx0cLJ1WB85N7w+u9UaGw2pK4LRXahjJX7O2wlT4usUWWV4gM+HfGngRrTkKkUHdkZPm8pSH5bn1f828rMn7btG3VF6Wf0tnnrDpjnVgTmFcdZmx1HkD0YHo8TpFyksRibYVKobJR+HWnxoWGDdpa26tWx9WkmXrQxylvYfkPKrBF+CY5ifOiIrWN25/U2Uvz21qJyeFvE1tYeZXSO6QGPbavf82kLy0hlnE/dz7kd2hwmbHvktxsriF9pk/JlfO5AitF2cKp8mpltaa50xG5PtxR+x7y/DJnkU9fl57zWCVmXB493yiHz5nLlOeK+ICLQhzE8M9hzkM1x89pxVoIMNEXxYh/gY4fbse0yPssO3WBrZ1tGu5N3Btlc9lZIL6lkDWYvwArnMjzrc/A82HbbV0Jlu9p32zInT2s44sg5wMYW4fGOTd9+NviQx2EQfAKcunWy2rSs3w/hunGMLdvaZy77aInnfknM58xmKz5AyEAVhJJqfBofQtPjIoo+Yxh4PJVaDnm1mWOWNeyAdIC+JwiHOmgt7XQc4znoH7R8wFlsHtMrvmePaSWmvOt97o7N9TrdYq+dDm4X8sES8TLvAp01SjZryGRO1XRL5XHJnAequQaZb6jA+RrnQMboDn7QTaIz+0CZNTdinS0WXsmHgkXjUPdJoTldC9GB4Sn3O595oRI8M6lXA7gZGdZqvkJAjInO1dn7JwTP18avCNYisR3V09duk3yVl86x2fJDK/zTYWTZ4Mg5KNPL9zs7kMXmoiuLptQZo13L8cdiHScBgGXqIPrse4OVlnDJ1IStsSomC1epyvZX4wfN9zn6vfxOaelrcbIIsGUvRl3A0G5RfnqLcft2s0pzH6inH6GFv1BA3sE2ecZBqa8e+/rDssEdxbDVbdIXitv2ennPL3rlTXbI6n2uW/Sr73XVZ+H3sYtO6kGXBfQswVeupPlYcVIReU6oHOrHbn2cKu89UsCOabQTvUuM5AFiSwaUlo+bc4VRLUlMGeopk6+ZqHIbi6TBtlxXGWikGsIeM8GzAdvFfnLQ7PALk1s/CtQsFJn1+B/Cp6ohk5PvZYBd2tj3pbD1oXuSsUem6pd5M8uPFGzrAPkeEB9LwV4+bdcVXaD8yIk5MmsgX3r7Ntcou4yr6y2Cv6S1iwTlx0X2Cq7rHzZkxnO+HQvyvQwomSN96uJByOu8EXKk/Yqj9/FLIu3PNlJWav9cGj5tsO1/bHX+Qf9Uzp54MH4UB4uLHy5IJlLdErqenyGYstvXh9tSXcYGsE8jLZbrD/1j3GlRASSMtENdyPaqD97jVe+9pNkKr1pbSBGE3hVMVQfn88apiqH41e11HoR33tpHXeDjP2hBzaXIdXnyOQ7+tmTWXmTIZ/mxDkPdzh4urk8767Yuh/i88UNZl8RjLiRoZf/0meAC88jOfb1Adg97feY4lbeVIsGsPpj/G1Ab8jvyth96HBzT1z7iE40m5F0/ZUEkz7kVgJ/mztXDgMmiaaVBUuApOmOoHxAwnskGA66g9uz+dHp24n9gq5/mrq4YytZVjZqqPpCkKqYZBsgLHZmMouo4oXArBYsPFmWerpABrXcmaan1SQLvljrKP7Rh65b6+8wtLctyw4g8r7qXmIUhPraUMhZ8tVc2WYyC+otNX/UVX+8a0Noo3Ec7xVudDP14tPEPmfGtgsE5PBn9GFCBkZBQ+TYIeCGR9+a18P21mTezBdlwkM9XanZx6LFgoI55ovoKtLYedrYtsJPxV+rjBk/Go247+tNs8IGhnh7jYtIQi88L0DZqzP2VnMplV1WesSpPPA+cT/zwR/+oGSkg34P0+X5wOaTmhm/M27qyx9WY2jIwXf1ZqPiBdQ3aqzZt0zlhDkILyDOE3b+LQC/ncTJD7z6+Iz/gQKa1Fayboj5UqPriRTYbNN3D57W/Kus9gbT7w2JrmI+h0HXh2U/IDNU3VepSH9QQwyjKscDZWa6EjPmYqM5f+yrraStKnS1J/zLHoVS2csNg9cJCzI2sH5YLV8nQgqOdcYjLZzpIFsM6jvQjmH0X4lt4pPB6eZafE2XEWwLvSk3MeFhDFsz6Qrft/WiUK60rSz426gMnS27jybFLGza+WSPmHYE1rIfO0PPBIi9/PWxr/aWt6DaMMdtD10uQG2zz1B/YFrqcV0jKkiXHE0gggg7qVnZ5yWT2u+IJ7Icqm1T02hgEKtF4yya3GqKa44v9BO/2l/llRbXBmkS4AfnYtiX8kx5DvtffDlu1Crk1StUrjYxlOrlNzXXmjzi2NZel7D4oza1hgHEClBlP7zUq05THF1+Uh3w8H2qth+ANCjxemlBecsob0mszT1hye/3cQ45Dh/usV/iXtdWx1aUdjhmUY6hKpfJZecdl8PVaASayZEXWV1rnQFVYXb56cBlnHQ/XlBLvddzHnjDKyJIgEdnAOpW1HLQaA/mkI175zheG+Iz6ODaoVWCvXK7xoMwYeC6IT1p6AbrRL373yTrqeUfZ1Jio0mNUvZ/rQH3rocXGj37w7GImJ/9s9+yzzwwD1i5H9SLwsDHvbuKYX2axxb3TBIn88IebkD4yhjwhsPOj4wRPCjYDNpHhUAdDETayvh8biIf8HBSCtCHYrijtOjBiwjBLNNr+HXu97OPwL7Z8IhxXrX2rw5g40K1bt/2PjnObAxwsHstXV6sLJcJbZBWgPeQxbCf+58zmrV4JX2tML0b5Y+vNF/rgqb+wVoDt85PztfH6pFisBnFqlVRRyFgeBbOYZMhlzKqAJWwyCspR3iGLlpjR29zaW2Npcw8r3YH1FdYieLTpH1xQyrzhw555LusYWcbhhPMVMNR8vi5Z/2y3zDG+6NAsLad9+ueTQZrdQarUasu3zCBbJHWeDWXTT+SEjOlSR0Wt4/rqk2LxFury50AydbIunXOBDH8ymxPlwXER+aQp8i1iHRRFTtLckLEdEewKCHJUhBLx8QgFPX9ZHOpoDN1mHbHUOx18PqA5Zco4VXnIHqMESrG1S3ohRzve10R0dyXT7ATbcacMRecQqhs69JX55nefeas9YF+EsuOssW+z+7H20f7Qpu0c6m55x2QgPKI25T16EuCr155eM7pJsbf7nNtFyOfERbz80Wjozecw8VDxsRkpQI56AMcXABhDHY6sH2bYoyDjsB0PH4vRbkfxUrec+/ZQkoWsXR8X6UJoU+8qjQk2vUdu0O3UWIkURDqQ9Agsrxq9RQ7M/dj08bLoY7M3JntADuq6l0H3+bCtGglEFrvindOEfdDLexH2vPGXXYrVxDED8KtO3pSaTyx1HnkUdOnDfh1BE6O/tct0yA8Z9jq8rDtz25Ve7EvVZ7w94ynwq4InPEtXmx//rOfHzI3AMQu5L1aAHkQZIs+PivAjK5T9z306sW43VG8KZAZiJyBPoJITzsxzoFIwv9WR8+QgP2iu88lD9SOg9z/+iYF8CKSvCZ6RSZ/pA7e2zHbbFHBfoR7MN9gHifMc5JP7p/pwIfv4Y1kRO55J+ebPUdheax+dkacuk8f8Zoucy/pjcz0dTfb7yUqIsVHdzhRdYfahFrGnbmtvBds9UjfAxAcluhybbtPlkV+wIxOiLKpPox04zDjSx8qbPOfEm+dejXUFzSH6G8uIMObIWnpOab/Y27bX6L4bw/SsOqhlB9UHoI7tvKDesl0uPPrlDwd8uMTeghLH1mJvi6pd1hGbsQOBbgioLnymuVmVrPw9xFLntmyHK0b4PEiG0reUQew7CN+00cdiNS5PAI8jqU9IwxdInlRep/Mx1XwFN/XNv1lnUNDLW74bJa8Xn2HoOb5UO8OWJQpb/S318diWGVTPOWWXY6G8KxfbSS8ztH0dHZPfO0Z7vKXdpY48/u6ZjjwgH9qzfR6wgobb2ehSrmaoDS3Y+mDIxGwHfyonKD/Ktks606jTsSfo9AecxfSqnS04hl5TS0P7fgm0G0qZ1jv/oE7vDmpST3nkY5tH3/HCBy4jmb9xuawVkgaIFi2vIO12WFZtdL7XYqj1uWMl/4gyWx8eFYs+aWgfyCLOmKY8g7zcghO5evOoDAoydkXMM7Y4z2IGitz4AL2P6B5in3sM8aPmqzEH/yL78ojQsanjA9UqqFuQDrEavwFOdzbALwPyUG9M8LPRt28v9zx3tUwGUh5czs9MV8eu+6Hm3O/MldW67YHr1GUfn7yAYo2nRdy45ZMID2Kvg6i6uTHpMDjiuS2deZD1f9PKlm1mMFXnnGd9feXHfcupr4ewE9BTlj+q90PdHVQP/4YsYCNhAQNuHWBMeIAIPyLTdQgu2Zrr6R3jqqQ6Og//bJI+yIY+nHBbCx8M5qCmBGzPpdE3QF1d6V+Am8zV+u9iMeZopEtRrLJP0qPM8NAXWvbHCOpE3DfGLTdQfbWsvPqUep/g1E7GhHd/RTnyFXyhV2NDPu3PKe1pY085iCxEMyCtVNtlHzDHzKOWCjN5W45JB2XfluamaduargOR73pYz6vsVtvKVFPIsk4e8EGKD3iRRE7yes3jZLui1mWyNZx6G/yt34G5qIvywWIL97GNacYywEbGdUbaU8rsqZPtw/FkkhIuiZq3tFE+rg1RwjfqGAcfXyUeZmHu10h59zwgryR+dX87kE/wS2DgO3awNeRdr7KvsiE3zDgVn770q1cZm9mvHaTO9kaZPMe02sF4aPG91mONE3OGIvdrWh+bsas+sMZKC7BnLO2Wfsb7kA/QrR8Cwa+hD5/9R8fgwYOxTsR80E5s8OLvbGuUsUDWviuF6w9ms84YS+xS0hvE/pRv54bFQRY9gloruVeWtouk2fwFtnvc0ArILv0pdF23gv+DLgIysbfNJ+UDRA9oIR8P9c3fznLeGSl9rX+ylz62kB22VFCxxhFbqzZEWaf+0AJfxz8jZRlriaPGyXlfwo9hB/g8OdqtuWyPyra0oC4fpF+g14dXCcexA7/xkXEYnKGLX14TAqqsUx59l7wEyzc5Rhvkq4+C3k4YW3RpuPmTdQC4hUODNPSQrjnHoeAbGsAtIxy7gnovHf8wBg0ewX7/l7TXg9RtsWcH3nnyW9sA+bVOzaEuu8qbGN+KpwqMPTaYCfvtB54lY4Ng/Y7Z6BojB1vwfMZmLYjB1BzURt6PFVj6MeQa4PuJYORFTpG3EexXTbQto75du1YXcaub3OaEXM1Ty6VN1XPbR9WvYdXhv3UoC9Uz+LLOLRt+Soaknx0/kBKkkU6gruiyKbCBwtEB4Z8OFUjWr2uJIxmu5Hox25UacD8aSHZYYBXYBsuBT/AOkEPG7Yi6DLBfyhK60AlcjJ+0b3mVc/V61Q/VpbylAJlQygH23Uf1FaBlWZcK7n90sK2OzPWeUKRdY8HSlnS0sCnSDVOzu8gt+fSBslq1b6A8LXRZcmOIxCfv3tjH86DluBozt4c9pbF/HrYyKcZfEJuddwyx1+32fPyMjxw7iHzXTV3yqUM7fvS68Of8aAcs+Up73S5GWyDtXgZd1j6oGP9mXjJLYmiFuFyrCnnGXHy9xd9H8aWDI7fVvWgMsiTKkxQWG/ZVRa64LSfCQo7bo8LrGD0R2ns24IX2yoB8xr7WP/tQ7ZlpgpEm8f6MfBuP2INSBrWXVgrgp6/cZrSdr9B5ODwGaz8CdgAHNauq5ZhedCwDxBe/0CkK/7J29rDYvRz25DsveXza8oE9p27wzA913sgHnd9R/LLpcRB53KmjHJnBC9X+LNKEI2e/Ds1XmyLWjNeNi+WL6yxUSdDr+rEJb9ZrHtUHgaJjsI96aba6gBVsOTBRwR8WZtsFZPGZizfo8zhRZEJlMxi7mNYbH355MoQfIzpkL0K3m/IeLqoPLqoHXSZjfRk9sPR7gbxfHbPkGOO9Y/mzwZ6n52F9vI55Cj9UqHboZ+/r04JnF88ovsv9zgoAafr555/3rRtqsZyR4yFA6g3am3R9AmZCPzg7nU79O+oKjvm5Y04UkplPRuLTiWdu109LA3/dST351g5XrtNpygSnxMl137LF53oQPcr+6eoW/Lt9If8A6fvDJAvQ6agrN0tfQR/2VXvOLbykQfVr9Ek2AcG++zaCfilJxNuF0sX2ITQOXFHCG8tt2rJO+PuTBRkCjDr5tv4N2Zx0Qf65Ke1wnNeofulNImyWJRN9bLo9pXu+bHGeTOoWmcWmck474sOMZrvXHdpd6jNnqOv1AbzIBEi5zzLBxm8Me72tmDs2PlF1XcsHx/JBePgBBTNfL2acr5qFxMcfyN8ZSS99YOqm7rLY69vclokT66HvHdRCCdjw15v+xo3Fr5pzzo12AvK9Dz3d8pGlHT6pjyVpdLmYdrlYuyCo58XJu273QUcpfE2f1T31yLGG3NelvRBYrVG9ALxQ1mAPogFpjQflUCEyoGRG54CzJc/esVzNj1xRbKAf7bK1D2vN9Wu57s9l0PsIZSwAe13+4S7j0SnY5rcyezzg8rDtb0dpA37qdmjWO6Dioz33QWV/KBz5qh/jPPgaffMA9XhguTa3gpSPkdfWSMPbgvA21I9xrtz66m1DZOaUl/130d67v+SavW3b9Jd/LAQ3NRzo++o0aoOYm7ELfN4Sw7+aSbuUB9K/86jLbbHH35ML+ljtwWOy0/+L9PYQFcYadL+6NfMfw/7jgFa4YJpbdi4D/CsXF3l6YtqYKNki5In30lvKl2vxOGyjkebTTS36a9PJvXt8n8HdFNPzzz7vx8ylo0y3OMTXzf7HOPPrgOAWdWxQ9+6f+IRR/4x3QwG1FsUpQTkdrsWWwJUvHTmpYMGdLqaDS/+zHnbFJGWTQE1ezDIEyNgL3CH5loODTRblfa6GU4/fPivJJ18xd8uS0weAsd7xghf//PUQ35U3n6tG+pCRg1N+MDK5iiQ5Anv0aIIF62CdPnMFnTbh8cuJ+mAixPf4Suuw+tV0GIuce6FWR9nvwrjq4I1CNvC57FFUOrL4x5NVqrOyq3c2G+555h/HaIfxwJ4OXzVwTX1WHc9adCAge+XqaH12AiwF5OL3DIIRJbZhhuolY57LwghY7Av6+nN7xtCS0yaHeQHyVbeHZQwrncdng+6z55FSU+Oj6xOb4J/rHSeM9f2bPWXM6tiYRtPMa9ztRHACzcAHaOgA5JrECl4rGfvompZjzogzi7itgLJNI+8knKVB70Ezr/jb8cMn5n6AnTrO4pWBygdHxj+w7pDJ2HDy7O3GrSW4Hv7jR/MFbP2tfi7pHhjztB0CtLXsHpCOvXjVP46zC9b3zxSLg+7Zw3GrD08o0vyBalpUv/Blzx/qvKYxO4gy+4ntyBl/IyWqYFxtUD9sLX0nhVfzIcd1HgsTveC9pH2bgNVlWwK1XwP09O7KxUYf554PiidZbzC1N6IP6JeNGi5ULv7NdYW9sQLdF3K0YNqRRyZ+Jr+1G34IMO6nGmvGm+A8FyRcP+bffMyGDXieE/yGAMeevDuNd+RrVvm4ZkycZ+6MNga5/VFnvmxz+yPkepnlme+B228px9F5/kZ3rSdGKIAfPcDewTnC/6jX+O6rqUac8z/p0sfBF3FbBePsGpng5yvg1/xCbr0W6ArSliWvOnxE2uZFizTwyIgkQTAvn0pWbStFdtuvRQfaq1+w5ae8nTvnYc/2nt3Ou4z9kmf8Rtk9DyhVXONbixgMydf4liT7WY2QOHNzVQYcA/YFprmP8cOxlhlnKcytxW/bX7xwW7PQJYDu0CeSy/EO5vGRT2ccaqXmKC2xJjzypUE/BbGw0ed85kAHPiOX84C1uV+Xx76daVPnhPrc8/UDKXY4jg2k0x58jV7q6Ro/tFI8gtFx8KSQ5Ujwx6I/UTDtfyzEEUToJMLIi+cTgqgjZdsUEmCD7iNXqE/5x0dfRS9YN4oC0vxCnweZgt+GD5VT3keByiLyw8ThuFTZvCHjDx4EnC5Htjbm4g9BAz5NLBPP9SuRYV/EmJFn06w6K882Sahx7cyviUILUD3Ls+q6XvIBZT/4XsYiWyIlFxf2kDFCx/7g+7DHVsmCWv2DSxlepZ06r/IoyQaHyodLbyxg1yE3UnMqfwypW/msfOgYmNecSHLPay06iHFe0O2TO+5JjQUnCJ7cYZNC1+HEKIOr/pC3z6kzdygLqS8yIxXmVXZJyfKBil8Sk9Pmd0R2O0a9bDu8VFVDUzJoltkq76F8qDbOAxIccc+hUTZG5iIbx3zo/TgG1Y6UI0471V9KnhekGzu9DLE3EUAT+J6dLnuf69wCr8LMtwypeATOtrXUW2YEUdBxZGwOZdBj7Lr+7IfUfM+kP0LAXbeTD5F7Y7/lRQ9+rznf70LXDZIvrxYge57N1J9HAXmvcLEc6FLvCt6GLQr8jTxVDEvyBXI6Tr4og8WSB1kf1hu8nlZdpfZhWKX3835arFkvoDyP2MhsZY4hcl7TlfP7gqW8tVkropP8lzhUe1r55brwhNhBPvXhkULzMWjo7XuMx7qJTpDylrbY1s1zbSPbZS6Dy8gea2sPy3pIKrRsYFNeq8pksngUt3QxHk36Z40+654eWGMKNE/9qDomJz+pneA56AcsV+P4enH19AsRASv3OxM485xnBOvEQLaCGsAERoHgDRBMccC9YaicALifDKAlINWJRjJ1EikC8JHLD6jEb25Hma86wBJ/mWDLRE871CXwLTkRfHox2rfc8N95+OQRtYZklZ+bMVd9ltw6eBZfHa/tj8EqubndQGV4sx6p7JSMSA2nDgvekJTz2riuU7siMQI8B8L4JrbzjL3s+Lm4lId/IH7ahN5jv/yotKP4i1xgf/RyWypUT93b4Z/e6jLYgX6OB0jdLMOfqD6olRzELzB6I1Z/LTd8D+3aGkg+7W7r94AsRDuMVJH0xDJ1+0nhjzxIO7ZVDI2NqErGVgfE9twGifK8cswWmZLDbhip71SofviqunILv8sUv1NHxqXGZsiSLl1awXIi378MHZHbAqtuWzr8U6Hn78aXPR+T7/wtL+WO9CeHpvpITvI1oZ2vIDL1C2Vfy96l7UnlooVX+1f9o3TJd/0H/MOz9MiX3qaedBC8PdA1d48Pf3OhQNn2lA/RNx0VE/+IqNFWjr4WLA9fZkruEFtfjo3xlpfynny3ufV5HoPGCwWx2W33fGDbsaVUXawgTxyC37meuhLCgUolB7984YVIq4dPCpIK2LZ99Hm5imOjZIjJU2fxdrtmYnP2awA585Tv/MsgbZDWNwdF+f2HuvK8gHH0XoaDHYxx1uowWrNKqYoOToT5mIjg1fcqC5L3GI1+bvvkMs3Yt7LXZYsO9bfljvD25knHMf1jOK8tkPy23WCR1SocY1sXmljnWz1mD4gOpS1djEeTfnwc6/P5qPlZ9PTA/z1q/T6Y7vq2DTg3pheefd4nIGg5ZAKf3uS7b9bn5iPp+crhWAD8wApXlAmS/PsoiOhA1gbPdlodv33rxnTj9q0KnsRPOz7oEiEw5+unedOAp7yDbAVKnFju3L/ngD8TJSlggLFJCp/th9tICKq4MPkMj+K7cXO0WxsRi4oyHxr8y4hqxxbV+P+fvX+LtW3LzvOwse+3c+rCIinKLKuKkkuMbIeWTSp2LMc0CzKdB76EQQKDAQKFcEADgQCHL1IFQQQKCPTGFyUB/GCGT3wIYkayS6ZUdsjQhi3HKfomiVSJkqp4KbLuda77uvY++b+/9X/0NsYac+3LOacoEvufq83ee2utt976ZfTRxphjzmUZfZIMm2V3HMDrnU6GTnLtpjno3RneVc5d+ky+U2fFZwd2kIL98nsP94KPyfgGqRq4LPLHZ+LbJxodd0D51QS+nco/g/EvKCj1RY+b0TiKeeWK/FSMyTXSlSuqowm7Lrom5tXLV5Ve03grXa7qhR3JlEJ8SYNLK+Jdt9sQ3zP+kC964NO+iJ5C/tJo0+sU/j6FQOcNhn0pyicfsq92wh+KIs37bt2stpkjysh8LVPzVsR4b2lTX9lQ5MzRZa3/1abfC6vvAna83hlUARusLH+YWU0Y9Md37Uc5YH0wtkosI+8LutGvSRxHNT/1ix/osO6K6h/JjB/d5xgQMXf+90iu7+ZW9PHR23rSw88j0JXcVXIfqcZLdanh+Rq+Wj+2BThdlvyqQ16iVb/phQeKTx1OJqXTsdcHKSdlruhDAB8J+xR3ZC/pWHQk3zH2AMgB7iB/oelxfVrmO8kyvN6JVpngOroJqosqX78/LkKuPuEDgXv0eh/JhyqwFnPsYdYf4x+kvmVmu0KtSSqz54TLMceYwjaVnW4v+dijRXGVlw+SIXV7zqB5HtR1KmKEV5t+p0x/OPaHDHuWVN0E1L1u0qfBR3Xa15jTX6/Z4az7JPL6GGQ/NTfnIEEFlfg326dG6tIPeVd9tm3GTfmasuKLeKYX7bSSMerovDVP3dY2QAaxjuz/VryWPU/SIzWtJuu4CgHczeMWIT+qoXVOekVr0P/k5NI12ae+u2vE19j3lwQlZA0yF9FTYVzMMBY1QBwHJecdfwlyhqGBss9xM46dwet0ESJPmj5T7vN+Si/o/OSPEHm3B2Wupl0K0uGPgdH4uoqI0bk68qw/aqRWR/GmdLUtQ3v/A2uvMhoT4YdYK5f6I38RTrWRvnfYpth0tQMbU38ItUdotEaeaEZJisnkIDsANiXlTu2Zf20D3LhxY/3X3B12TBXil++GaGHgQJzjju/Z2Zl0EmhWkALFHrr8ExZ/oVBwp4ZtQwcAge6NqwrTRh106l91UzCHN2OtN0CZPtB+2j4bv8/s+cNX6dWJIySG30hH34YswF6CZ+CDQmKCbB4B4Z+kYAPx9Kn1y6iyg77BcYYTraiWfxHOWiR91xH5p3VcqeCAmBOWhil27SMBj//zoXTG4ymWDaLM1Q28oqrjvoiuSU7QfQ012aF/2LPftDko6OVzspGKWYmzTZ8xPCDWARqMVHjO61XBOCXxhy2PhciPhAwZ75736NHHalYYssk4DzsCkh7BzsqWNuUxj6YGmqhVx5zxTn6ur+lDpWyAPgmI0nJfi+dAv/TSLA4L3WYHvMvytsivVS8+4TtSaY+8ZbQvOnLDY7ujjC3UdQKyszzq6bXvZ+pZV4SUI+QI096LIfUvGussiaRdlzyld965oiCWva/2LxC9nobYSyo/A+QEyZYRFPhOM2X13+nI620l9CHm0a0cA7unEJ+S36bDT7WQNkJBz5/COp/goELaC/q8pm7ngdl3TJZXFZSetxd0/j4fuhjTB+u7tWN0f7f2i9axNVnNmDrbesXviP3i0955ncKe38vk42sugms3DciLoz3WP2+qUsg4aPOcjkAbPgcrHxLTPKfi7C15PxSRJh7jnBisY+yDs9aC91Hz5njQBs+Qh5CTBvZhB+qeoo59eY8u7zb2/J4GR/zk6fva/4vAAKoK1cgyVuMoMc/CDT0bnk/7OfEM3boImc/1nDqc1YjVazju8XhGMO7a3St45ot+MPjnKNdvXHcQZqWhmImhIYgF5zbTsA7++biEFjfR/M4bVNnkz/gCnzZ/ONjm1UHb/GIGwVoWB3WiD/jSXf7bHzZJkZEHCXThPZBfLBHsIc9vRq/6wybgZ/NoC35sRY805N4oSKrHBUqHO30WCTVes/8VkBcfPwzrMn2EPVC2KqZFdfmTfurs0yKNtYKnutNa7ZXO5EfXwbMEviM5eKVbOrkbfUljx110iHF08IwdySzXzpV6afNcfvQkL05kKa86Q/8IseFxbXoOEBlHSC9s+vET+qJ8QHBdadnRBMhOTU7mLNj7UfObdF3pJ3Ba1u36+W7p4qMDVv2x7qPj/m7dWBF/gn058JjYTrcZMktQhgJl6aePZlkJqpnSivC785LVWFadUNraA3787Drly7ZOyqTM4wqVc/ebw4ETak6q60bYTKW9F8VF/QmQjmW0aY98lUV8yZZ7WOPO8FY+81D2mRAqFRjLgvbS4pMnqJZ85OdjGmXPeqRrEEZDtHZ+HkjD24K5qfHvdZKvNcDqEMSCGytdL+1EdgrWK9UNUj/oviZPSp8D6qz1JCO73s3e2QPhddvhxdYhWaOg4ngbdXad6XskFEweJdovf7f8ie5jh2bZ+lQgD1wWqNPzvdzRbUcvOLIVE6ixHvJbyaYId2C9rBR9BMrTGtT3F2PIKgtXeydtSoOU34Xmlzby6xvTv9RycDPqUOx9kA2lUH33p/J8ik6jjCVW+liA/fiA8Dq/l2lrLz9CdI70Or/LyadPzwq0fW9HGyeWvH+KmBOVlKUwmKZnw1pj+GM/6XsVzHterH17seobuHfyw3Gf8rE9WljPI/188jRcZiAfK7h89PCBT0bXbtxQ8HxziA+u7EReY9qkdX4QtOzUIlehbPb8ExBWbDlXdXE6TnmTf5QAdW6AiP2xo04M98/4RytPfDABPop8yJ096ccujyRwt7efbJFhlyCeLwjIogfrIf/Wm3r8yfcHfGERW7zE41vwasyDysmHXwjJwlTJdvi34w8f4zN160TFnaUnGjS64MmhTRqQLepiG3jS6CsnUzQl8J1TjZMXWaC6fryAdOj4Tip3himrrxXMVpn+ZIO+oouV3HWtYJIyv1gyytVb2+QRDL4YGl3KpLbju8yyuyHsbQk/K6gmX3NAfrZFN2sc1MmFXy/pSL+js+rusJd7HZFfx7jq0KZ9GTyIsjKWm4dXu7vCwCZF3ryHfoCb5Wutg4vgY8J6CkblaH6Fo6Zc/khySWuAH3C3v+LljhM65qELsT4ZM8kSKIboEzqGxoE6kIuyQcjriwyVMxbKiVhXs59FjBmf0kRnQDKvVc8b+fTDTTqFgsqX/fCr3S3Cwzua9Ef9g0+Z/vWAOcAL60qPPsaO+eRTZ1d3bW+kE9X3AvtT+V5zOPOkva7zzB8NC8wdtPojvvdCmeEzOFlYzuApRS9BLq/aQyDJ4Yvq5kPlJ3GzQQbRHSn/qIf9BrnXj+B2agBX+0oE2q5qAf7W3HtVDjqP3jfssRzoH4Bf/VJBb167rBNmSGuKmU1dkuQD+y3enGf5bZtq07YK+3qBP0VTyuckqmGedaNvxwrw7WYVjfCST3pEq0xtsq94r9HLHmi9hSLzI4LqmG+oDBuuw/4oWdmsdVbzQHmiLvCjo004Y7rqkfIJUq2hI3R+6u11z7fLfJYOKeXSqfZJg+hNHYaA88q2LdukDD82VcZSgleQ9vxLHHqxLlhF3t80RgTMnEHdlnRZj15zKlPX64hffvD6l9UxXvGDOrSF2h7e/1SXlmkfTX6thvHNcRq4rR0PHJXDs88XAPmRTrfZ7QXhFam8Oc+WPTiSOmOO1hZfBqefjO+VYXOtuWbOAzuIawa3qD6MgoBZ9Ep3rps0sO9LR2wdjxuyOZPHOhOsPo9PylKnxB5Tz+gPAbO/c6n8qB5swTqRMj/l9vghd3b574K3luvX644uOOogprypE4hwkKsfbPg8+sGze9TkLqYDA7ZXMXoHHxMIA8l9siA72omdRwTQI4g1qT02H5A7MpGB7u+Z+nPmk9Cwq7/6WTsdECpf1UHI4wmpHxu0Te94rCRtURc57dWJrXQJsmkSvx4+fKTgWoG1eYzO7KsqVH3VfSy/WNxZRtZE1eNI22U7sC3bq03JQQ95vSfwRU45sD6bOOmO5sZe9UIE41fXoFzyptv1OiGjWefD2/kRpM6ejtDlab/zj7Dnd91NPSV7/io7QMlnnSN0WfJOfVwUtWGxLGsI9Pqd34GJwGuJoyrVtJ7kpe10WwH6p+wWkNXaq/UfsJZl27sJ/JDKm3aQn7fffYlve/+O/L0I2djmZlfQOaCC7saPbfr+PO3Ez9S7eOwK+zFOnjQ/MQbxr6D4oh0B52OpMI/shFzIW2fMQe1tc3+DYsP7kFJ+FpSUz9QeyhaUdqPjEuMy+M+CI934sIXWwti3/ByuOEXyX/v7eqPgPQYWd6vR75m3YJa3vCB96rw9juytPO2xl65o4bHXjr1yu18SGLJXFwVVvdrN9wscPEvL+65ydQOiAjlslB31dMxB7MeXSptvQunMMlj1OfeFmkrqHNV9XmTmkwYE0PA8d8qzptWYOdWk1g+JQP9zMU2KGL+cV7qnwizTjtsLqex1ozbX9gevdMc6Zt+Tjv9LHe6JF2Td5HjoedDzHaf4Hd3mKbhfF9mSs12OPuPIi97xT2K870iHZ7zhSkWVSr9AIfRseP4a7w3mvL9LrI73o/Vi+LzMP0gheObgvXX71nLt2nU7dcoxJoH5YZK84YvHHVm+wEfw7GBKL4Jjf5mFSWJBSo+7tgTrGPBVktM6XLBDm2z+vvtrToHA7qb88h3b6KQezjQQPCODD9XjB7og4KUD0V8YFLHxlZ3yjZVHkH1d7dBet2v+9XqWGp8hi+ULd2Dh4xtg2DJ28QGfEvSvKBXLQR/v5EkhbIdWnjZrb7Rs3ErtAxu4XtZVugbYu8095ejTWgLy2IHI7/Wh8FbZsBuK70mTBz1/Efr4B7HVac8P9rxI1nKXjZStdAaNz4ZZd5sP9m2Qdi2XG4N88UTDDQ7UXRxu2RWd/fyR26DI+5qKfVJg2ZCXReaRtTuts0zrbnRO/yG0VJfGd2MU+0Hapr0+l+F37Mt7IOUuiV9N13z5auqRgIAea/MixBdeHaf8oR/I9n0Cp3iAEzb5uS9ljFlxnMxqb/SXpUcae6lnUp4vU6OP3vqbwZBt6m30heFQbecBdk7hlOx0HY0rVy2+S6fxoC0Tee7m1LjH/yMzp8bY/GOR2Vi2ddoyhztpVQ/KvlT5sT+1vSqp8ztZpz1vLe/2x+SrLa1DRbs5J1SaPIRM/g+/wq/64kvmmx+UR766Cm+sVZE4ax7K4xPZh4PIAfOAXZYEewnHk3plXvQ6MaiZV1ZpaKNzAl7vkjs4FqLvuVOaO87zy+yQVd0eWfs2fI2/VnHdSW6ByqudMuTHQ+iz8ml3k3YSDzs6wpTWMV5eTOyPhV6e63zSHhfJgsj2OpTTL3Csd2x3PZ9pEH2BgJmxltzF0IpD5oV4/hovDvrs8RhlsB2HF8Gx98U5tn2ZZ3wfKnB+ePbQC/qVm/z3vwqYWPi+gzEcg8ciyyYO2wtbPPS4A8utFL6ZL+62npcodevLML47IQ7tg7Inkm3uGrtMDd6Uv64rdP4zIXsyeizx2lisYPIjF5IRnPNfE6mH5KHylxX86kj1yYU7Pfi8nvulB2xN7XNA8oJNgC9V/xrFzas84lDDKTXX51cvrl29ooCbu9Xa7bAydPATO4wXX1oklcGyT/voCs6L1vFq/KSdaqOVlZbvXwxc5eJxkDi/q9uJccyjF0CcNZDe1Bt+BeGDHtSD5FPuSD9B1ztFe3TeXjfUsfJ5kWrOotN9CSKrTSf5qhv0vOd5V2YbnkDG8ZCTCRv6O8tVrYUrIj6MnItRUq25+FUnrgmvuUGIvMJpuxG+ZF6wE9JbeUJ9xkJpB9XtN7/oshGSx0+J3Ad4qi8rHX2MrOtc8eMPeXyJLn74xCXllI9gD7rRgfB9h0okE+qf7It8l6X1Y23TxwR5uCV3tgG9CfytNESZk3nA8GKl6k0+5cxl9jTSkB8ByxcAFYieqSOP1RHSR1LmF4weis7Ee2RSfcmYA/YxLR+3Dfk2hZr2WIixPsOpfHxICjq/97dYtf9VX44ottSOXtxRZ1XRQ4X2mgvt0LsF1ts+gtWlg16FMKV/VA9/K1jUPJAXj3WUPOBLz/C8xynVW9XTvgiPX/ux/tDxGlWeI9d6jZAlyK3vjhT5JsWQXfEvOCUQph21r7b4lFMs2SF4RX7Vuq5DfbXnIPLyNdmTDVX0aPpjddqpfvnxOo/2aFfjk/req+j5GKr4HfTyPp90w6OM01gdjz9UesXrtgfGIHUDyh571ysiH1koqEdvGAP6yPEluSd3nlcg+s0jh64p+bpvMH6qmbGCah629SHWU/IdNYb9uJ79e9raDfY2qRfqOOKBff3gFP8U0HYNvXkb0EB5pajN2IoPLrLnr/3t5y4AH0KjtFTT9o/6sMKykqPfiuVDNaxETLVPflUAFksuFnUtQRWeqGm6rAWjXBHrYo/0149TYVx/nAuxg75TN9ogwdr2BqxW4eGj8SsZWmj+19zjP+AFGWzgBuzAKA0ZATGEIBtWDdho1p3lOdmry52bt3RMaGeRzAdidASy7r4HQxkRPJ6D5qSAXdp98PBB+dx8ow4/M3fzxg0fZACf7t6/7zyTwKMg9UhIfayYAY0d7nhjtz42xW1tEpy8CHw94GMwJecldbF0QI+N1UDBKdnRBie65JF5wVB3LATxZ19mn+BlEwh1XuqH18udjmSx3+mczUHWJn/Qbqe9zSM8Tb7Hs+pvx3DWS96p35mamqO9zV7GHui8o/xpG9mEsJM72iVb14EApwhOuLP9oJf3bQa22wiUblnHIwJKf5nNjwpNWu2zkxiRzXbXnDJb+1WGKG/IvZt6SQPkbGKApnvdjtjXW10AiKJh/djgpDvqx263FTu29Qw4rQd/T3pv9kMAH45kvBxIe8+Z/Aqoy56DbF+Ej7vTIlKCTNfFSqsLGMvKbRH5RXiazpSTao2MRzg04qKr2u+0/8sBVg/Yz+URvOzGvJ3SprXR4tTFtiiy8L1XRe4AduyhlPVXd8mrrnVcVYFX9jello1y5Ksd0T6Qpsy5gF+MqoBYRJA8+MWrc8UqF7m9Yd9tiXeO0jbp0Fv1W91eTvo0/jmS3McY6W423Lbm3+M44BtqpIMAayQ6vDuncnQ8XyqT0mZg+0qzxiKr9aFUc9l9RT8kxroGbH/QWm463Qd4vjggdCZ2sM601f17GuIX/iff6/f8RXjaMXgKZb/aUMtOg70fLnsQilcI49nbf/4a7weysqDnxYkeOE4btMNlgki+YEfQyIH5yiuv+IoYMHkQB8a6kEVs1uEx+KRr8CykPuj1yLNh3Lpx0ymSPLIBbE8Hxis8d33tmuU+KHWSePPe3eXB+F1nbzx+hnnIm3+0fUcXAPxqCEDGf09EGX2IE9F6Z1rE88j4Z31OSgTWlskuJzDRw7PHy30Cdu4gyzOIStz9eeRge564yhPaqsVZvBor/JP7AuXyB6wbqKnqdp43zUZ7Xtnd6hxR7KX+Ybm9qpuS+eSg3F535FMmDeh3sNcLvQh6/W4nKej5YMOjX61eKDhVpk9J9+j6bsCoLXor24Lj0l8+IO/3wr6NbiN+dF/2baRsXfxQQ5ziav1Sb0vVeuYv+Tmfvqu59gvQPvKqO/2x0HDfRj7IGgCuA4/65mwRm5305hPoPkimfmzgq++8ClTp2NuD9ujjeyTfIzr7OQvg932KNOT9VMS+FL1O9SsblUeeQBpLCbopd7Df2O5mvibO6Uv3FPayXibH6uLxDaha5KZGWoZHIO3ChbAtFMe8HYFRdqA08pmf8BJE9f3INPYviBfBbe489yCWfMi6SmXIafZYZA6QB10TwXM6/n+Av5TdAmjq8uif70RbD1sltx++G05f6MMi3iTfdcYOwtFner/2XbLk97SXUQ4d8TsvNNs8DeoGWR/U2a8dzwFpzyvdt9X9WXnqM0SIG3l0bGtQ5u4oXedbKW07r5Sy7Whe2NNY00Ws3dmfPV2EI32oyy7CKXnqQul/dNcaypgHY8iClFzPihSKVwhjw7wQz1/j/cC6slx6PpzoAefF0A7e1QgKeZziBndtb9Z/F6yB3QIeCylzcYnHIXR2hP/ojDu29ZNwcaA2/vGcryP3WoTxpe6scBqvOmX70nJNga9/hm7I4D9+9KBubujFpvPqrTsKsG+4Xgh7IJscwNe6I8CBBWN4IQdI6yQiq/RNLz9ITwAtPmOCf9FzNzwx0lSBX5DgMsEBtANufjSfw618DlGXFJ+u8CURPl5SH8QydfhgaHM/P2KehE4dNGjUmIGuk/LUPS8Luiy6jFN4K5RFLqYpck/tAP1MnVU+KOPRsdfZU0fKtuHJnIjsVBqsZSXxpdbsLBcYhzoOQGSn7JN2HW/Ao+yNGb5LvO8Pbh4n0rvUGUse5bhCeMuC5w4xa3CljCFp8cinnHzRhH8hQZR/XMHd5/rxx2OMo2OQSqM/rj36RW37U6YHlFF//eiASvAdyKrAM8n8g4MEupwESd0SmTFO8EO++4U+SsEol6yOQVW1Uc2a69FOzQOCkheVIn45+B59CJi3uiDofmku1Fge91n1/V8f/FfjwFgRNG7m6Ty2/GFPRH8iS/217HdhJ8/davdV+xBE2f9pUarQETwO2GDPHPUnjivFF5AxYiBVW/MhW7VBly8W4hs3VFjLZhjle8mmTfb64Yf3O+zX/HXf1vzg50hyfux1DpQiH8SvM+WjfIJcH5/oaB/OneWQ98DBI7hCP/teb6PaYU8fQbJc8z+lEq8e16jA2P+satQxb+hZF76oAuQinoumrekPRc4fpZ8vvJecKagbX1N31u00JsXHzqEc2cjHXvHmHGVtRNbBXCTQR4qmx3i1w3GnPHMr6u34a7TuI1YmOJajF92yg2SQ8tYcsj0B2uViEp/ME8HzsTLa5D2tMwX1CULN295e0Mt72YugH2OnQTvxdpLbF6023BmOzqrB3n+ZXyN5ovW2XGVQJJVubYZDK+2TIiMfC3uU7pFkD40crr0nmGOUtLCWnqUhbOivzk0X6GtN+vEh6dfqme34zvODB/dl5bED1us3x5fiBJT6ZDrvyal8NjjAs8tP/C++2bXxqCYxd6OzsOAV1Ulm9UQ4WnzR5+4uGwegM/wjFO4uUwc5afKA1EEr+jJbfZKcKEXtEhQHGRafSAT0Yy/gi5DxJUTXrbPnN7g8eOj6QB12922AfX0QvU7Bs/KCzj/Sc/sqmjfYqx6MEntDsYxyq08eG50Hwtvzn4bYA0d2g+iA1Ak9vc2ST73aiKp+5090XvJJuy8ggUKdfELdJicOyvK1ViKVau8T4CGtNDpbpM30eU+9C1763jBGW25/pzNSWk0gHPT+Jv80oOaAXdHcmVJep9D9DmglweDcdXZgMa52W92Nn8UvG8p7AZs1dGa9I9RYjgr+kVn56aCRT7IoZtaeDrrX+wj2/QbhhU+AzDi4u0/BKVsG4zL2ahD+vs6zoNdY2xjMtXyADGU/l+yRupu1hk2SQbWkNaPojHTlKYXngNjZCj4JjOqmSq2PUKmPgC1lEeefBOUSLvwevph1EaZo65IodWKLGzcO1F1Xga9WngNmZKqHKajfIKG15E8R+rFD2T467fktpFn8ISIf6uWO8+WRGdjXD9w/pYxXBzyGa7+H2U7PD+rlnlfXV0rNI70Qfnj+qCCsY6cU+XpeFnkNgbbuQiknPZLteUc4WtO9zr7u+XJWvVf5IPGhbnO/H0lUvwBV9fZ2j1G2TyGth35/4vl7cJnfOCZ4ZggJnm/eusnoq6SJ5L1PhPKUcieV/6TFIUJw4LvOj868odfdGv0pn42TuqyXlEME3bZrefGClHmkhCCchZ7ORdYpIL/a1ImGXwFRlg74o7MbCrr5AiCm6o4ydz00GOL5lzhaUB573O2ODdhuQy+17Cva3PWmHkC+vsiLvLGOg7Yjvp6mrU7qlL1Ku3xP0T/K7xFZKLYtUxfJ+YSglJNBZCB56uzR9Z4FXf/IHuPZ06CXsQF13VU6Mnu/creZALPqn28jiP0genubm/pj0ypf6gKy5OLTqGitrTVV91Q0BusmSVo2Q0HPA9zY+wg4mZvPISCRfxnBEfLsb9lSq2KsZdspSrAT+2mjlzsfuKwXd6D5d8KncFQXnLMlYv3XwuSYR1BjwHt0Ui+pzycijl6wXjiMulX7BEZbbm+o+UuJ3NGRDe1oxQyafsZxHc9dO8WrNJS9Nvy594o3+CC8PdHnXpamiXVXd+Jq/+q6NU7Rn9jKd4gua0iDu66xQR29XOsfGoyG6B3V51zgAE3kQEh8AiRP7UhTriC59qztXomtYU+EbE/h81hF3Rkl8Bo2JSuqY9R3nHf1XFd8f8lNPJTTnt68DuWw89E/RX1M03c/jsKIW45s9nHWE5NmPAJM0Wh/oOptKfyg87HZ0y4Lwgt/ymv9dfWus69zijxsgwgGc+cabPTaGCRlPsAaQA9K2etm1Ks6Va8T/I7wO7r+nuJL9ILInRdJy0Q+sqivekqKRiZgj3W58TosPiHb4GKdtBD6/Ynn78Hlh4/fWR7c5wuD7yw3b95abt6oZ54ZU5+u2dVUyMQ5UPTGK6kCgbqlLd0zBbiS8W+cr2mxOTbVYs7zw55IARuU6znLd/wFmEIt/JKNjVs645yuc48CCS/67ckg1BeB81RXnt+Ufuygnnp1wNy6fqP+nTZV3A/ZcB45z7CN/1yIGWypXZ7BvsbzbKN91HnjICDg5t+Nmycj1K1+ooNtDmzxtMX6oOMgt23J7CV98GhjQJjjHZCtg7gOui6bH43Og3pbd+ZBxqxjb3Nfx2XNteu5/wfyXdrpCKf4YO/fHgxhR7d11LeeWu4gtvLco9r7conPvUegiqzLe763tW50rXmv3d6up/mJhlIBg81PGdVWwi/VM596+lvvvFJfDNfUehg5rzOyW39trbID610uK6u+8k+IAMznhHEVJa1/O2tebJbdnnepXtI7Qu5uMi6+6WGmLLOeLBt8aNgEeI3dwOMgbHQYYKJhRB6no+MDw5WHT1t1cLdjZT0WBV202Iay1pWemzbJZw+zpFeYG60dz2PJvALSNnOMstuJ0nlkjo8oSN5+idYyvors50DPy4ORcxd5X4kyZrz3Cdgs25QGc4Npa++fKo5Mwb+Vq5Seu7WdvNZKSdOn6GA1lovf6o+U98ExIo8dgmuP+CiDBCzzLi9lCDX6Dk1boPQok3JeDNVeWzcvKh/dyKqeq06+ClVPlDLpkFtnV55EH7AFxd+6KeNmhl7yTjWQbsP+V5pjzTc/Bv+Qhp61lNqe+Kwq2q202gG9bpd1/txL4M8+RH5e/zQ/PM68s1y21rvHQvRDGtx1zDJPp6jmas77Kf09jngXoeuvNiH2R9EY/lVvn3bM+qpFRR+nxWMu1aNRT3PE6OlcV2Z0TIvDO/pFHTZmLqOXw7+4Lwpqyho3Hzhi44eNyme4eiv705/ae2YZrCXJuiR7oPsvqrGplCHizSl7+aYn7N9lq8Zri8t8WY7/nofi7Vs3l5vX+S3lveI06Db0ZpIaZQJqfsEC4sSzPvYh/nrnZJi0M8NxHvF49CTB9dyMSZMH/JYpgTkddrnLmm7yJnN43IJf1xj/YXCgDog6eKiKPv5UPfIWuYwC4cl1Bcc3btTYwM+dZuzwU3W+k43MXN6HnXFmYhnQhtsd9uGteclCe9SJBj6ng07VWqHq2ecLcFE7IPxTdnq9vc5FsvcbtJc2T/lxkU8v6i9t9bYDDka88P51IKfsoD00XTZi9xR8sJOKHD5LX5esKk9D8EJZ81n3hSFngxbYZNioKq7UGyR5KLqQj30RIEG28sIfdbxMLS+B+bwYAxEb+klIZBtPBToouxdK+9iRb8eLLzIGCRnnfMSZfoFTcwB7Ixv2aLueJhd8Qjht41lB/T09DczhY3Un8wl6v0Cfq6Db7uMePrzKT71eh3yKJIywqemAac/Js2GsmwALrKm6wVH87rPvJIq83p6BgpQvrote7fHH8qIcc0ey0HGgfJ5i5yhY31Pvh/N+L5zig+xbsr7RAz0P9rI9HaHWR9GRzr7+DK6nLNjnu7yPKehppyNe5uyiMT7CkbzzOv8Ie3kv9/pH/FW2m1HzzWpjPnQDiuvxOGgcXY3eP6TtI1wkO491t3Ep6GOCPdtsdn2q8BvY1gWuM/Idlx+fPfa/5uYEfuf2zeX69auyUwYSstl2Blw7rn92bQSPnGC5C80/WqERtDi4QR6JyCLsWDsB23ReTiCujIkvxtAWfAJXf6FP+dix/kAvOy9dNlKXw2tywADHR1jmr3pc3bPJcQeqyn45r036yiUFz6lbJ1DHu8oZGjMCDt/RH34YqpJeYyuUavhTlOGRwBtJ+FsKniX/PHhavSP5i7Z1hIzzRaC9fZupt6n/DLbAqTbP9UtrkRNNTjaAuq6vv659yiY4kj1tDJGOFp32i96MR+iIV0S7BO91grIX8P3iuB3HrigyjkPrNDJIR5kwnjtckP95CZVJVNfBOarjVVWr3sbeBlQYRGnVdVFQhuDXRH4VWK8y1cfyrmiCOiPhjjKBMGMzDldsiFsFIXMc20/48GdtfwTN/IDc0Fn3y4HUhzoohcBeDrzvjbTGoPbFDo+9tkxPr+AAevgaZFqcP2gnvPQRHOkZO130yDF80LbljtOSieM1wZ6eRzOQZiy8x8InL34PhupTVcnYz1d+lesfmAwbItDr7vWTR7Vo1oWQ93xoz+vlNS/PIb8GLzrRO85XGdpglCOL3PVGW5BlegV7fdDLe1kQ/p7UnKjSU3pbPscSfat5g3qfp94k+Mqc4+/JfR82CsQ9tRd6NcNvulWvHI+NI+ry/fHS9fa0l19UTj4g7343RJdXYH84Npu+7UAC3o4jeUfPhpP7w1PwovW2oD+hBrnvPgqZR/cz3VqbPh84A8RHI3D5wdnD5eH9t30auXXrZv3KxZWrFroBUTZg33UlaBX30jv8soSCUp0U+A3ks7P6D3o0E0cruK27asUqQxkoDggenyCNe8ig6mB1xnedBWniRGnCG7p55GEzAUMup3Bkua5NUxrOY9v2R1389h1y5EANkHPr5ZZ1uUioeiqL74lwlZowXyy4MkG29NwHdLUp08+rV/xc9TpGrlsNuOy08ilPwHNIMspbrGOGcwc4b+80evu9HrnIurzrBKf8ANG/SKfL0obrnaiytVX57lfkvDs/jhzeu94EH/uip5yo4ij5QF76Pb/a3vhQ6EHTvp3UhVgp613oTr47ig66Va8gfa3HyxyHOCndHkzpzVyw8lp+DYrdEx1/Oq5YWvlFibrDnDJi9Rk+NmS4VmLZApbv+CvJDteWHOWWS6+Om7JdNOwPp12vsu5HHgNYeWPcakysMShQftxZplZ8yTFOXY7XTcCNcYnxz4bZVzjmNbbsExWAiheyWtmzbftDvUrXHvBlQsl7XfQLbkz62Jt9hLrtoOyW3Ptx2hp5oJB9vUABcF2nxJZZPvSBy86N92Gz55v6gBhrn0bfmSfpsgpUGOl5zD5t7dZqHO1u3qrfTrE/CMzApij9Yt8lkJ668LmZI69GAAeVHL2i8CswPk8VyE270x7Bd320H5+6b6f4vbzySUVVxmbRXn+ft/8e9RrH8/ItgVPyfRu268cX4IfO14Nk1bbnGmN9QwF1R3+kkjvM6JDQlh8rkZy2Qbffaet/2aTGvl8pK4MxU/hF/MwgP4GrsY7MclqP/339we/rZ85P16l+bf0/QpftdXlXCybyXR4d0Ms0W+OvsnjsB4/FZLurX+NR5gp7m/qOnt3EvjtsZA/ZI2ZNI1nbGqhPNNVu450C7Xh1uEGo9uesH0zNtVQa/oWfxvN+PeYp/EjR53sHPPLo+YBybmbMlOWTW8a3wxp6S4qlaFx+8PDR8uDRI9W/vNy5wz9Iubp1SOibMLL6pYo5JP7d5PzjEckzgdblBCWsnYntkfq3L7UprPyBXubEQrkWRefXSScyxMUT6UUwwX8r5HesDdcvoAN8F5vg2Xa29a0zmzPCRxSkzh7hRDYPZhdt6yLMcRyMHWo8Cj1/hFM+Pg2pY/tPaeNZsbHZcNSf+B16FkQv6rM8262xZ86hema8fjoLqgPQm0+bpb2doPuNbC8P9vyj8nmyQMdaHXNHyF6AF+do+Eba86utVGQjXWsJHPQOKsPX+7ARO8HW7tPAsTpt9b6CbiM6ozTSZ4X07TuY9nu+bJMfpCAQ0TuOkifEdZ38DFxAvlMHtuvmwZZ/BHR6v/eIjb2tXt7rrGsCMqfpjD2ZNuF1Ox2RHcmLxRhTYJ3o0sgEv8C4OZBXHhvp495e/OhYV53eMjToxUZSEH543JHOF/qi1XVOU/bni2lrjzoETRVURpYUSnDWy8nvKfXsuAm+2cZe37pP4SftfNDLXX7EX/O83OeiIDpB6qWv4mz4ocnj0hrdCkAD19TSkGQleNi1fGNjazPp9KHK/rRiEOVTFLlqnZMVUsb+HIuO4iOnNNd4t7O1WeV96tdOZ69X2B1bIwU+BgfHX3KGBC76tvXI7+k8qBX7q+buOH5v8X7afn5cfsQ//7j/wBvcrVu31ytnwEBkMHwuHWXupvELGJlANuMznisWaiKKT1Da70Zvx1Unl3UTLwK9TUDe/yRAKTqIaC96efYYWMabUOb4pY3Hy91793Ug5GCbOqBsyN44MXayjebXRUDer5SMlqX/GdfZ2Uqehr3PQefF5Clkrk7hSL76O0Br2zbPn/T2uKhN6qbdZ7FVmCfhpOfrHdvq+ly1KiOqOctaLNT8Z35y8Qhil/fYC5DZ9t4vra3sVdFZZQMpd7l55kMOQSa/gdaYKZ12slyd7seJdJMfd5VLl9MSFupEEN09lfa0VbyJ8+WRGZjy6kPZqPaO+maoyt7OEQ7r0s44SYC9f5s7pw6at/og8x/2KT/DJ2h24Oy+bfu15jEWGvykyQf7feVcH46A/iDfSWfPTgd2PgUp79OLYA2PH3fXIbMNrybZYG2yl6TNI//PtaUiK7J0t+ssedK9rfD2OlCCqCJkRXXXOHcft4Fupy7rukeUx0P2dKQLnZbD63ReN+fs8FcSbz8GUOodyTrtg8u00dF5G13mTHPoJacDqI7x7fnEuno5P+bb1G3yanZTp+uHb/2u12gvyxiEuizymZ/8vZ3qU/ELUw+wp+JpoesVNrrDZvI9Vabx2vhEHgw9fKY5+jG2WqOOQcVeGkDY7A14x/dmJrC5py3MHVVOaT3L/vE0PIuN96KdF8HlBw/vK/DlN56vLLdv31nyr7lxp04ANUgsUuANWJt55oRTOr+Y8UQ2rqLHxGm9OBhRfW37KnNHIgtoQOYsdcePhl5gkUjMNF/3HWq80MYvUS0CJNUGfpLPYiKmxvSZ6IFcoS4PbuAvSP16FEMM6vuO44Dquf/K5mNOvdto+obQdy5tFU3GCR55PK186dfHBaah68TZcmA9EOn0INse9YbyIdyk4IOlwW4L6W+ogzFb/RSi08vpc5eRRt7Tjr3eEaGTtoLI9uicLo9+r8fcxDY857VO/QXUcWHnC8HBY9GkLvCsqLi/45jF1XnOZ5MdvIuQMQ8dYc+vVVIEnNoV7nIW1/46NxE759rZ3FlmjSmH/zbAW9E88Y3+lcIANqddi1ivXobF7yfh476WDeq6/kA06ZMDwKE3JcH0c4JATnPq42aC0nxEAVRd+2V9eDUuBNPQpSdVrn80M2RjvFdQN1bpv8p+8Gf0dztm0vReg6zk6EGev50u5exBrtHGkDu7s1SosZpYfRj8yNlNffIU0SJdYmmrQcurtUL8S37FGIeVt46LfGZcD/pyhPA9xCLKsxXmZ+TED4Hsd3s+2JeBzyHm15qucnhTv/KkEPOJA0XFow4B8rZup7RFGqLc0fWju+dBgJ9QDd24fmO5cU2piF+B6sSnuTx+mTR5iEA7hJ3wj+jK1evSuyaqlEcaqGfZSPE35U5iz7L2xfqPjls9dPyPSA7qw+t+X0Tus+xXekkp/9hmEjy+8B+CB/r4nh93NDLnFKjT5y/5vjZqXZTu0NM+UOtn22aQcucfpSO78jpKPuvXHkU+Nyjr2HVsht+8nhDUU4eHYYlh1h7otUdJ0wd0AFy6TuBdwXftRRCYdjiWVYpAwJ+jvpzCXt/t7KtfYO5I5L2mLBUjpWw2Kp2vp3gBPcb7z/+ff+qd//A/+OvL9Sdny//2x398+YEf+B8td+7csRr/Nc//xlo7ahbX/YePlrfeemu5f/+uB5M7ul/65mvLr/7dv7N89be/qANlWb7rD31k+faPfMQHAb/j/E9+9J9cPv6xP7pcuVbPUgMcfHj2cHnz7lvLnRs3l5s3bonLZLJR1mQbavubb7+5/N1f/7Xl+77nE8sHP/whdyid5Bc+3r77tgL/2zow6l9yA+T8ksjnf+fLyy/88v9n+Z/9a59cPvrRj/p57mzL1P/mN762fOUrX1q++7s/urzyyqu+Wiegot93H9zXgXbFG9RcmMvy1r37y1e++bXlg2rzQ69+QKuHxVo+85Hh7Vu3l1uS4ejZ2dny1ttvy+YT/2OXWzdv6YDnbgELcfRRwH61oQU+NuW+eURWmPUKl5Zf+IW/MfIv8aL43k/8cc1ljTHjzTbjfDGcD+Z8Vb6DTarrb+TKb7Un1lll7aOkJBsENswetiqNkGPTmdKjEBrY1nsWTP31WDzANBd93CZs2vobYCu803arTaRoRu+zf+s/c/oSL45/7gf+JY8ngXgPsgnCPSva+zg5cFL0J3xieS7OzVXNY01lzSdl36WDyIt41p1DivNHdEDOJ0HZGvMuyjG0bzfyUOclH7vhgdKZFzh7nbT9bKi6w8RJdF+O8DT5HgSHf+tv/X9H6SVeFH/6T/+PdX7PXHOBW7k+/QS8cz0wR5kneD3f57DWsHNOm0HBki1rhdm0JyVbHW2Tep2Mer4RNJpLWzm2Am4G3X9wT3HHG8sXfvM3l9feeN26+fQde48V7/GI4qO7j5YvfPm15R9+48by4MoHFXdfE182hm3aIuCuvpE+8b+e19GiHD7M47iOrhoDOPXefVNdeJI/oR4bw6gbcNZtR2m9S8e/x6B+emwGz+1yoTDKwPuY8t7bFGOR53zI08x4jQ+P1bZtiENfr/iRIcxLjkm91QWRuWKMtgTuowD3+3//f/o/vvPXP/0fLR+6dXP5iX/rx5fv+74/6X/RLamfF/avXKiFDPy9Bw+XtxUMEjzzQD/XHL/11a8sv/Z3/+7y+le+WsHzd35k+chHvs0NnmmSvufjf3T52D/58eXqdSZmOKXkwaP7y1sEvgoob6nNc3dzBDbwr7/+2vK3//6vLt//x//p5dUPfbAWEp2ULQLwu3fvLrdu3VquK8j1qFAPUgD8D37rdxQ8/6fL/+LP/OsKkL+7/ivU8IH63/zG15evfvVLCvD/yHKbiwYGSeKj4LkW8aXlrfsKnr/x1eUDt+8sH/7AB2t9qA5yguc74t+6zcXAsjx89Gh54+23nL+tiwT6SeB8MnjWYvBFiezkzgAXIZZ58sGsV6jg+Qd+4AdG+SWeF5/97GcdPNc413wEnMgz4n2j6jrkrac1UMu4yh1dfw/qBeiljK19Oz314uNAHsen6yJC7tRsJawvNovaXI7Q+c2dk/pZh27T2WG7tcmnNxRjoZnd9LkjbJK1npgEzy/X+IuDNd6D58BrQoMNy5/EMI/Kc/MhM3R+rqqCD4d2AktQXHlOTBw/JesU/Z63HymXNyfbrztqxd/LOi92CwRKW92019F1tvW3OKrbsbfzokhd7q7+F//Ff/nyGHgX4Bj4V/6Vf1lxTeanr4laxyAXWiVj/Pfzxx3l4qGTPGntxWVzM+/YSlMDXY4dxFn18cvpqFs6yridWbfarbXag+ff+K3fquBZL45NPOPTdv5j8hPFOI/uny2/oeD5179xfXlw+QM6lK+7dT43A5xLKuhMv96D4Fkbgu0r7X0A8nLYqZLfpdODZzFmvV3w7LGS3fJZUN7/3VOc4s3gmfMmGbSR9eDZYgea6Mz2ZvAs/QcPH4rzZLmpwJYAlA3PJ1+cQImkssYTvRg2D6Qbr4+/ISS1eZZxd0QjUXcRqv7aaZKQ3hI4bwZBk+ylwvPV+CCR+SqsdxFU9gla9apmwSWJ8cvP3XngMTLbACwk+ycdTHvx0W4VKhUqZRDLDp7Vt0lHW0Gpj3Ty0clCY7Lq+cpJozllY2CLaj/0Eu8HmBvGOXMeeNQHby/nWGIGxzFleK6VRi+ybsPrR/n5W8elZ3vmkapMlXGXpK/b1QezrFQ06vqxBXSKtenDKVhvUECdIyrUmqaIa6t/iHU81z5RumY5dzFW00JZo71xrL/EuwbhsB//0EDnkQ2eTR4zx2g77zlu6y3I3JMywyl7X9Pi5bToRefHWEjVhvbeBNV7UD805Rwd9tR5YPutPvbAnh8c8/EhzyKjA4+30j0iayiN/+lLyhdRr7OXhTr2sqN6L/Hu4bHkvK8VtpY9tllv7Ft9PsizPtHPnlb7XtZt6YhtDLsja3WzxEnM4Drb8w1lYhHNeu39pJZUdYdIql+vidhy3m/lP7A9EV+SNJSSw1YuoP1JUfxbqVB8gJ/8shNtFYcEO/yHWrU4OKdQ+wrgBuTMj0ywDtbWFnePOeL9JWDG3FSyQul7LMRnTPGJR+0oEyNWf/XGeOsPPqzas46B19XHKttztYG9y/ce3FeAqSuCa9f8WIGDYhqTop8R9Ylrwu2KbFZGMFpXMdKjgzrguVsK/BFDKXsCt9Bk8G75pL6QSodB4B+vcM3Cdm32Cn/RTykyv1QvdXGUqytOvutJ3OxpwHnqsIBG3bW+0HmQPWr1wabsuuGVLqTaCC07hbSBmtMB14/sJd43ZBYzzpk76AjwOYhUwXWPPuZOvpcBQQv5mu86fJGQ8us1qjFeBXT78XQK9lwqxC5zc9B7q4aNZ6Wu39F1iooXcMwVbzCELt/jeG2fb/cl3h36hdmcu2cfY/b3gta8zyjQqD/OMOZmPg/a6HNN/mjuwy8azIa9z93OPr8NQrtt+JStumLKJ+35wT5/RBfJjij6PQXPMU0v8YzQiNd6bWPbx7znAeVae+zdxSvYSiNBaqsKx8DYz2Ij+VCplSMumzfl0YHPq7KTb5uDt2LkHexRdCn2VAeGm2x1zDim9AGkbtot7sXYRpPPhk1/NlCL68Q9vfXyu/SOTJZ4byd11EfVqZ4WLt+7f98B8s1bN5frN27KaK7HpEgDoxU6QONPFL4TJ68DqOD14cNHC/9sBc1srsi563t2dladLzMNssPdahlzwG6FqeQJURO0wuMjBLf8RrL9aB3IXeJ6pd4oK+WZaH7bjy8NHAbwkoFMEHU6KK42ocFXhbXOHtNWXUDUhcXkk0KxGd6q21xAvtdNPuWXeI+g8cwcgcxTqCNjz5pyQKJ8dEg5DnLV3+sTFltuYg4fi/tYedWjrmzxBZuU+xzHxn7ewyflmKUUylqyTPVm3VXjQvQ6yU8bHed9ygvsbZzC6MrAHLeXeI+goWdE+7p82hj3+SK/qZMz6Cj6rhJysfZrP9jbOMrv10j40QM9H3S9ve6WElAjO5Kfpx6E+/ge57qe7/pgL0t6EaF/lH+J9w4ZU0aVd/I8crmfx8pPsrbXDmu49ILiqz6HwzwkVqSdo/0vvG2deV6ZvpB31uj8rJUOl3jTCaXLKj/Kym+rRXZAclM7uPIq9fygk1ADbBX8Xr+3jGcEfm5920Pt48gzgDE+GPrRA3BkJz0rJ9DwDTPh8uMHD5cravyWAmeeGWYC2PSAF4Ao5Wq87kbzFIkHRLxHjx6OB9A12davRchdX4JBTyrXPZJlkYDHMut/A3wKEiHlAzwCigI342cdzPl3G8Vz+xlp2iJR4O2PLC5dlR1qzvaZRdchf6n+iUrqN61hl4MKo/RJacXDo27VAWR7HwNa9jM1VWO0Oxf76vvwifvtKnjsqs7gD73QS7x3IHCdY23WOTDmzIjX3JgDPlJitiDAHLHuSWOIOq4n29UOItoqCSzPuGzxPB7U7emgU2YwGtS63ue6BTY7vgThSqpvGwPk949CIK67xVuKTtXZ2gGUq+09BeinTtYtfd5ib3ci+t3mS7woNJoM9ijVzLC/Zm77Oipk/iZlXUxdzQ8iFf1ISDHdVs4de3i+aQ9l76eyWxK/13yfXyeg1lDZ3ec79uVC7Fa9o7VFaT33qcR3e+oMJv3BO5cnHXquLzqng82kzk+Z5a3tTZ0Qwpd41+jBWwJOU8Yb/siTFqcq1RxIoHIOo7nOYNSn3OaJsq9VmSWvdW5RtXkOnT/sByufdBcM1/Ek0ahj+7zQoUHxOWop4h/6ProoS8ghWEX5vm+4gaN0hD+uW6A09gS9m9wQHHYXPv3nJpFAXcbAeb2vNvZAAz91Hhol/lkefle8x9yo+jBRZ+BC9CuGAuGobfySdp17OcfhV9nFnf69u+pN1a3zIQrT5csPFfjyU1y3xj9IAdWMlNzQTKlMUODSsPtI5bNHZ+oEgZ4mqwXDNUgVALphIbbcCHVkaOUZFohXTUAE6+jwJbutLprxtmynnTLPFwof+xc/Nu2S4NsgN7ZD7NiHZjfYmTOqjd6fFkQN9JZg7+2+GLrVl3hRMBMzMKj57HOfPAFu6Z6fX5D5h+s6I68C785nAzHpzXYHnULVmPaPsVp1SdojnaB++mI/LmjzeRFbsy+0X+3hdviIej8u6lNsvsR7AOZgZOfsnB7/i+blPHTc+IwMmON5Qgtib2+XcjtSnrPdrd0Q4NyTAOkUCPC3VHWgoNsP0g6UuubnNWRB9ML3a18evI7IX+K9QWIOKHtLxtd8vda8y8GWv8e6TynJPhc438s+PmYZdJtr27t29jpHSD2sQ6iFpxwqhjgs/nVNWnFFauc4nr5W34ZUGcJbx+cE5YneL0DVF5Ev1tMxXEubnfRWMqX4Aj0LXHegxmY1ZfR8AUZIQ8cXBq9fubq8cueOfxotRniH1oEV0lh1W4Oud/41t7+VPe7w2nFSBxUipdSPDYCdlFjIfZNKy9VUaZ2djWeqg2kKY07O2VcZPx9yR1x52rDfUlsHDb+U1OZaLGSW6y/Bv23B0grxlYkWCPpssqPaCl9AYHetU/YoH23G5VCjUfcixKb9fIn3DIxmH/o+dx39MY3I+lycq4OMP12kut4RDVubejtEcvG8T6vcVSub8Lf+xQbBzl7+LOg2eh70vM1SNs29YN/PXqfLN7Ze4l2D8WRsSdctZwxxxjzjn/LzoOarTrbOqZwLRbCZz127ZujvEr84JMd8VwmyDJvbYLz7J+0KiqyvN+nW91ygQu+Xg93U2b066twweSnbhvJ9Twdd96jeRYjdPU7xX+LFkTEN9XXZ+S63OQ/vPLLWRFLZ65K3dLSzOQ6EI7un2ortPVX7BexPfsfk+6iUHrqmHmP5OJi0c9dYWbRlkuaBHnCbIw/i134cDtF1aGf4rzcYJvuvYreWNi6CdfY+ZGN0vzcWG+mYfvDgEUf28qqC5/yesLcDnCEhr0Fls5Hb5aSYVf3J8lgBAY9toMjJurYSdAiq6xnetRNJVF7veA3eBC3WRpkrCP6Jy8ZOAyYmGNhkEVxaHp3JFhGCwEbZ1WmfL2d54ne26T0c+Oj5oxhqi4nv9JS77Iwx1qOnv4b6vejyRO8jeFiRzX2sOuqyxLh2qrZteaSFXj95j+NLvCfYjKS/dVdZZqBmo3R899nzXZvCZl4FLiOZST5qKtTa9MoWb0/YShudNlbdsHgjBbU2yxdAG/WxXF28ooioaOj4XSAz7JwHwtAWsQO2+WoPWmvrbY5Nxqz0Sp5N1SXnSqeol1/ivQE7Eo9XeB1p//Z54kJEIXNU5XNzIkOXNbWX/fNR2iGZ2zG/q4XwRLS7WsgdMBdYH+g6MaoOQQwl9lE7P1LWUtY7Rek6AIfIrx6Lqk4zfQ70Kz4Gq8+tz6fW5VG9IOVO4YPY6/Lwjtp6iRdHH89cBGUeNpAasYOXmhCdPke1NmvHZidnJTp+0bomZa1HtzDn+6DFwvDPbbe2wLQz4f8o2eRd38eW7NWRUn6iD/8JcYxej/klGjVZZyLaLur7OnBuNG/z2BXTx/Pggz6+lrMvmGpNV1XqTr15rO4gF1xn9AeQo+xzsQrqkevzZXz6qgrS6HQeafsd/zqQc1Q2eSZl2+0MGbzg8v2HD5dLVy77n4xkAa0GlTo/HF7LQDw2YO4681hE7gzXc72lB48vDfYOB2bFllMGZpS7u25TG57tdtcL64Y5mkB/bU75x2e6OFDqK3+xIgLOu+3zWBfspsbwU++WWT5NFK9SgC/+5QSlpdJsua/FrT5OKv7ULV6BfNoOev4lXhwe5znUmoG6kGR0YRPkrkh+XbP8NFwFzFml1EtdKEFyykdknVYOXI82oeKMtGR9zVXZRUF6bAQq+xBSea1JRrSafAGcWnvDtPuTPjWn7OM6nhvfnV0B7yXeHzArjO66hAe2Y153WC/eY7S+fKC0tGa8joGDumljI2ln3l7FfnptjDoSdh/RddUQC120aVd5yqnbe9iBPOfBpyH2oD1O8Y/Q9Z61zku8O2R+QqyJowCa/HoRCDV+T/t6ZMUG4XvNNYrOcf2BIXsWxM4e9hmZiBbQopf1/wVFYtIrDhlSP3oh/tPBMV5IG/t95EWBLcY8gStxZPdqO46BNFV2n1SP/gJUphqZTsiwPOwN3rPi8sPHj7xobt+65X/GAdx4g5sSq07+5RcadOn+o4fLo4ePqsOy4y/TSYozBM4gm2867Lz4zvMaV2w1raSDN/zgDnZsGK2PsVfDvIV9ODtr/6FvU9V5B/3Uj+0B6voKZpTBagO+si7v6qUG9dFjDMrHpup08uz/EKJrRHfFZERn1X2J9wQ1Z5PWq1fykh9RBYAKmpVc5vc1yUMcB/rb65+CZa2t5KHMc/dts5CF6GQtpVzH1OX1atzLTIV2eDXACD0bZjsXY/W7gZKHybSTndPfyl/i3cO/eyra751ZPxn/yjt7AlrxmkidATxLvtmhXLd6bn8TzNs2vUF0s6a7DZcpqN26LSKQNHu+GzXqAAcKIt8YGbyOrpubQXvEj64LOi/53tfnwZHtsnXk9Uu8CHyxVRHjxH5tNsy5POZnjo7mvPOm3bleeg14ve3YvQhdvyNs5I6slMKrTyZlU2QeSuTr6K2xeQp8LJGKEuQC+O8G+OVjdJD7Hz7Ox+dB9gCHRZS6LxMZQ45pUlBp2cCs+u3cs+Pyg/v3lstX687zdKhMM+D++Rbx/HvKkL85KSk9k8NnZ/Vohp1WVX/ZwsEwwGnxZMOlZr+gPGUnxd/IcYI2Hp/pSql+3YOBhV3Qpj0KHhsMjTbxlBeXAzfUP0RWkbD3kT6Vfwz6UJKOP9pEaYA6Frmg92qwQLVRXm0r8c/oaWzg2DZ8O9fqNmTY/A9UWAz0d9iriS+Et7Z1wt4L4ws/s/zoxz62fGylH10+9UtD9gcY+/Hk4y22FDab/IpA1l908vPwwM/Dcy2mlKx5lTjIJp8jY4/ozfmufNrazzH2w5vto0eKz7WmYSC3vnkKHcZHZ8hpIyTmSuXGNk8aCrb50ebq0cTsV8ntuc0791Q8o9q7w7l1/wdz7XNhZ9KYMqyPtWi9W3r9nF9rHXuZZ1MsrSAbww6LAq2umXpea6hQbgEqvLWGghp5x4lDBaWcdyB/ykiL8Ie2dGpdwwdjnZKV/XzkPFacgG4odc4j56xnRcYt67zn59o/ja6zH2PgcXsGO+8a/Rj40R9dfuYP4L7vcdR6WoOHgf2o78fbc6q01uqck8xXyljyjYq9QWPO41rP78fo66hjXSOk41h2e37UUG2QHccJ/ySOh2AtG720TRE9Is+Zzjc+OXdIHy2T1ar9NIlljjmKuSlTRxR8K5wAyjmGSc4rV30so1eauUsOkNB3zqd2t9hKdazLtuXFGiA+zRjWXFXvyk6APG3MC+faP0y+MbbF5Uf37vuLgrcInrVhlFP1uAHPa6YM3Kjy66JA7/Hj5dGjR9IZQSJOiKji54nFLF6lVa0MUAerxWbzmZNrncGHrnNXHEXYrlADYd9Ujm2wtiMd/r341WtXvRk2lQOofQ9atR/sfQbbB+vxZNt+GrJ/4wB1+/ZBspOO0JdGG1CnCLuTxDlp713g+//i8su/8RvLb0C//CPL5/7KzyxfGKLfE7Cp/+j768NmjjO+I6+FVnwN9dQq9HqAMjNCbdcXMf/JB2sbg4Lk9/zgFL8APzKlXkedJ2zW2OSzjkK9nHxQ+W1dEL/2vnX+Km8qLo90o9N43zL0dS/65Z/93vdv7X8L1vQe+7H0+Drj4jns9fs6CPiRz6vSu6K99uKQdGCsq1pGtefW3t/sj7V50Jx1cCu6+Fj5tF58WCFXeJfo7XU6QnSTHqHLTtnpyBi9f/il5VM/+OnlR355rP+f/pHl03/2U+L+wUIfa61Cz0PoFJBtLqja/F9UD72J0qv2nz7f27oT8bXsdJtA/Ga7e2adcR4rqE+2hTfbOit19WcA6rRDXHauqtsh1TqW4R7vHeO03O2sr6fZoa0ppwbYz1v4YOqTTr4E66nzMj8oe/PGjeXGzZsV4Em+NVlV1yB6hPtUpoEzfgmDxyq4ElHZA6fgsvjjN5GxQVLZCey0u1UzD1+pIhXqU5dHL3xlI1k3gzYLAPQBqvoK7jVBV67Wv2R1RaXorQM36qj14pk/ZEJsIks984bK1CwgtwkBvdTJ2BqDf56QSSu0AeWi+hezEONV/r2v+Pj3LN/7K7++fH4U/yCDeThCZiMXkhNznnpdclkrEMeE5UOHfK2VSdElH8RO5xk2FVtdBzvhsebqmNrY2KyxwXsKevtpd4+0gWr6ckp3+j71JtVmSNr5vxf4+A/98B/ItX80pmv5gL/XX/OabH47lS/teJ2x4lgDLp1As1c6rHlnGo81wM0X1lPddKg1WO1WvlD5KqNbvlU57YBp4/mQerGVcqjr7NHb3iOyPfa6afd9xxc+v3zu+39k+eTHR/njP778/G/85eWHRvEPCnwuHmPcx/ZpYxxdk8qZ86fV26PabnM87JzDAb/7kPZXQsHrv+zjZepv9Mp5keTK+wyxbcbHcI7jZ0W1OoB/I1sY5z8ute1A6Gm4WCdjn34eo8ar9hQXXQ6Z5XTYUnL0yQFF91ExqR8rOTt7tNy8fn25cf2aBKXtU5e0IHV5DDiPSIwYn9G+XGW+kHem4JnRJ0C4ckWVqOcvEfKfAS/70Q888QunsCeiPE7taycC64lF7P3IXzoUUwxqlZ+qjU1OtCpaPkBdiH87/pAvRBJott+IXlPpuH/j2SevOfgjBdHF3rqY8E0vQpP4PW/1U551+DKl/UN38Ccodx6K5XsoyJiBLqNvXe/9wBd+6TPaVD+xfA+FX/pU+2i7PtL+ws/86PKx9tn2L33qY8unfoa7ap9aPvUpyaT7oz/zS8vPOE+dca/tCz+zfOpH8xHhp5afge27ccqPetH/mZ/8qeVXfuWnlh/8Ft2pY0w9Ox7bWjuef8jBHStXOuihooXqNFCeqqwRLy/qmz3XTOaRdvL9bNse8iOscz1sBrHlFjhOxjrCJu1SgY+e6AOOzi/nPhvWdu0t48AxLa/tR9H2TkLp7Sl+4nvyoQlklRYodPm3Dpu1f8F67fz1SNjpmx99HSMf+8Fv7Zru8HrUkOYRjj7+zp0Y7syVjwNPD+u1yB+beg2U/SPUsTM/kezNlM3war2wP9uZ1T/azz82oCw9/FHeS5r8um5iRYRdfHT7KFZ6ys/CWOc+gkrvYv3ziH7GN+VTdjK+nSaer+3nxsc/ufzI8lPLv6u9+gt9QXrNtjWa8rqW517tYyI6H5trfn/cHJ4zZvF9x3Zct2BuIt/PE+UQWPWU9C018ZMUm67WHHECx5xFxX830AoZxwjtqS1lL48dP4/PFp9YS/3ikSg1m7afSKU+E+XcI1ujzKMeDhA5BqzprkxIhsT2KEtmuy4Uzo0xReqJ6tFUjYUfh4CUHQ3sag0wJyWbv2AFOEZyTG+xb78uKmrssTfR5sh2sKeyWXpTwIup1MAMY3758tnj5dVbt5db1+tfc2MkSsBGzdDADidrQC/5N54fPXygMRj/XVB6/NoG/8yEMgGlfw7FwXNZXZ3EG+rwogm97TubIODR2UNK27oD9tfskgXYBY94XvrKlbGQtjrDhWGjFlrgNrwwqq3y11nnvWCpp1cWb2G2Qf9zp9JtRLZ1Ywfs0m98ulDRvoOn6b0QOKl7Q/zY8oN/ZVl+5Kd/fPENiR/6y8vP52Pt8TjH8skfWb7/5z4zgoZfWj7zcz+2/PAnlf2Vzy2f+Imfl95fXJafkhHnqfOL2ogJiD+9fOKn8xHhJ5ZP/+TYoFXv13/4p4vvj81/cfnkT//F5fv5SP3nhx/vA1jXoK8vcszhylNagenxARvosknv/Gv6eqK0eKdrYD7zyJpDL2snd627XyikXNoD4aEvP/HS/g8d8m5Fbxetm01bG0z75NVEtTX0ez4Ir/OP9ILJJz3Wed/Q1n3W/p/z2r9ovS4r/5d/5HPLn3UUUBd8y5/75R0ffR0XPyy+jov3e03vkXE/Nf7hSXpSJ7AEuZYRJxTqFGvWSzrX2nbNPcveVRaEkaFOJ0A7lR97to5Pt93kBdLkC91OByzqVdC9rfOsqPpzP4+dI3tdb4I856bt+en9wceXH//pn10+8et/ZfnBH2T9t2D4FLyWa6/+2R/7leXTv1gVvvCLn15+5cd+ePmhE8fN4TnjW3SLu49xH+ue749obOejgzms84BfY647wutze6rNcxi2jupA59qyP2qHAvpszsZWb4VcrzpCzJ9QBbvm1n6Bfo7h/QIzK6jKTVmUu609bK/J1vPhKF+ErnVqrOv4zjzmXFuywnG9y9w5vnX7znL1BsFzTUgIFA+H9aa/OR8VHD9WcMrdBO4uo5dgOTbI949JegeQn+pQgbvb/GLFk3Ux7+sDeEdmmFB+I5rgufzW26hjUGctT/7KsX/jgoIGFExraC1fSWxk3T/rCrSf/46oN9e0z2lgh+rPpPQPkC9/yn5v531Bf/bz5//y8uM5u/suwrjTwJ0zeB//8eXP/djPLZ9hJ/ylzyw/501T6B8B9jz4wi8un/6VX1l+ypv0sPUrn15+8fOSSfcnfmgof88nKv0WwKPexlwFLxHfrRVY76DmgfmYJ9X9fOSO1ROusH1clq2pMREbve3ajGabe5R01OEP/VFHGcsIIPI7t77KH3w/cjbuNg7NDeLHanOUAdmU3ZdiuAxKP+mev6XgSFY0FATK3xJsnvX/2eUvLp9bPsOavHC9fmJd2x8nKPjc55cvoK/aWccrnwLHQtb37yH2Y5qyU1EvH+oOnlaYLzy1PT59TzrQOVVn8kfbo9j9AuhBVeY4qxTyq5mP7il0OfbITtrWi26nPfb8I50Cepw36Qc6tX8Uv6huXr3P+PgPLT/+l3++Lvh+9nuXn8oF4im0tfxDP/EXF0XP0v/Coth5+Ys/obPAqeNmOXHO+BYgc9DTTsG+vAfLLY9IQEf64R3xjxC+05HPOg8o19rc2WzvE7u6rUz9uhFKLXws/mnMuuUDGSopk7JQ9i4G5yS+uO71zsv1p/2O2FrbHDhqIzb2ukf26X9IGpLX+TzjGv2U9yCyXV65c2u5fu2aGf7BaedGMKgCudksBzBn3zqxP1Zw6hPzFWm5YXSqMZ559n/cs7JZq0M4SoDQR6A7mSz6PFNNcL7KnU5dLNqUWS6R0buCZwmusCmNun1gHKCI8K9qFCrQLh1bQa9yVV/kl7Lhb0A9EV+YRDSqILA47fbgC2CbYtmu8Y+4+/17h/pCySf+3LgrzJ2zIfmhH/6x5ee0E/7SZz5Xm+Yz4ceWn02gYvr55cf9+fjvDRhhAmVG3heDynu1a8xZIQTM/tYyG8Y7j7VOmFjmo+bEObH46Ms/CM/WhFHIUj6e4pObHF0FJP4IHUWfQAdfxvafiIBz623YBayPWl/kJVGkXL8Ugl2IPtAnmPQrqLUHVZtTArLuWIdzLZoj29u6kQPqQb1eENnFKNt7f74lIJD4c9/rdV34x2u9vgi8FsZQeglUdp2HNRV5PQ4wd7k7M2tNeV+Tfa77nPOxMJOZO0dH6HyfYEnTDiLJfcjJFfPNi5BjEzJDbWsdV9aIL70N8vtyx758hNh4Vt05PlB2gyrP8UIPn8kzXqLemW8BeN7/x57neX8/9qHA2BeO/WbJwXEj2YudM94bZA7meBf2vP28Jp80usyNedyUUNn3TBANHszEFXsc2Q8omXZ8sK9XRb1xd4SU7LipB/DVwTI+o6+UKjx64WNTJT+PTLbeDEusXykcXrUi0a8xUMCj0sgLGcsi+ZFz5Tv1k8is68s+XqmT46CsYwnMMRO3Oihs2zjCpTqhVnOrSjJ4SVx4abniXKFs0TLjp9QVkeOj/rz/xYqfwOBn6m4tV65epXZzEGWohoMO8fxuiTF42Xd1Hz06U+ly3d3VJPDFvjy2wbMpfp64bklQ0Q4iC2lYbQ90fgXX0GNT/fOVjvLTNoZtZRvK37OzM5dQORxoVcqzrEEGmwT/NvU8JnSpFmJ4weoL5IUx/QPkKZWvze4JpGr6CfVx+tbje5fle2pX/MIv/nrdeQZstJ/7s8uf/dzuDvMpsNF+/88tn8nngnmOrkq/J9CI1rgq7wu7Ac8lpDfmnEeAmBfPiTjMo+8QUxeeq/LGAUhgCzhmoGFLpKNkpWq15KDqlL2O1AX2dcj3eoaVB9/5BNmNhg2or6+SbwE7uqdwSs74JGg60jni93Lnf0vBuubj5YvWqwKM8Wl1fVz9vd+zfDzPj47n+1e+S7+HYBzHpw5exJrn/diuY34g26LWDOmRnVOoOhNrPaWWqeh1SGZn8tx+vCrM9XsOq/nTPnY++W7rqB6yI/4e0em6yZd5eEV1cu7l0i/0/PuDeg557sE87/9zPO8/vjC+rvHP/3plzuHjPI2xfPonP70sP/LJWusXHTfPe854j7BfI32u9+iyvU6f08DzquPrsuhKptMJr4nU83lDOLJTRDCXfOns8xOTj68jR6ECX8i8Dqxby9jbuwioWp/KTZWsSbJOxvCjY1dcsdZp6DzynGtdP2y+d+HgN6E4rBLmxycK0lKZutBRW9jM/Gy9rHqKAy4vd155xb9IEdgQjkkjkzBPfPDKLYJnfqoO3+jEY+nX70LzIx5PljNO1twx5uqH1rBluxVs8M9V4nR3nnYrdSV38vLl6Z+Wc2VUJfZKt8Ey+aTguf75S7Xd4QB9HZwGmaq7jWtLK2qDwzcCKMm3Jg34tOVHXYT9oyt2o62gvV9B71Ns9v523rcGP7T8BJ/MjY/gfvLTnxt88EPLDyuu/v5smk9FPV8nY/Vx3k/++nyu+gjawAlGfjBfQnkfwCgypr6YotzG9rESVkTWHFTjX2XuSgOSqpPjhTqlXytKOoNKryh35QpoFpUc0ZTtEdnUAfjkxGuZV1qe1quFwD5ubBRO8fZ0xM++Eezle9rrpPx7h+9ZPvH9n1s+/4UL1qvkv/6TdUz84Kd/ZPnlv8xdNPR1sPyV0p/8hm/Bmj4HTiAkWgo1xsUGF40zsuw3KyiT6s0rywvuxUF9LHD8uZ0Dd8rnIdi0V3X29Cxwuzvfj+p3u3vZEZ6mU3Y4PorEWdOgt/Usbb4bfPzHf3r52eXTm++6/KzXOPv+58ajFz+6/LufGRUOwONJ3FH5kTUavmiff95zxnuHzHmf+2fNB8lnjtZ58jyOlJfPDckrRzXVRX9vd29LVTa8lS8kP1Orr3qYXO1LYHJp6k3OROw9K/YWKJ+3Wm1OVEkjOz513cvPI/1KPsCGGCLFm9hSfgx5fekRXilarTCPs7C6zeMxSDg+YsBP/Mnve+fP/ti/ufzQD35y+YCCaNj+jWcFxSCB370HD5c33n5rOXv4YLkiu/w/9C9+5avLr3/u7y9f/8pXluvXri4PHtxdPvqd37F86EMfWr7x+jeXr339Gz5g/tV/+V9Zbt95ZePkg4f3ly9+7cvLt3/gQ8sH7nxAnszhZgNx4Cne3btvL//5f/fZ5Xu/+48sf+SjH7UvGkKNE3e2nyxvvPHGcuPGjeXOrTvbDkv2tddeW37+M39z+eh3fNfyZ/4nP7jcvHl7TFJNAr/E8Vu/+Y+WW7duL//EP/HdDvLhY/veowd+JOX2jZvzwkIy/nnKV7/+Tf/KyEc+/OH5uMto+w5fvrx50x+FfP21by5vasw+9OoHNLavLteuXvOJgVmsZExCFnhSva5fv+l+XbnCf0fMpJ0HdWj7b/yNv7H8wA/8wOD+XuCXlk/96GeWH/75358/bfTZz352+af+6B+rO8G+0OEQYd5VVqFmhrvEgi/k+BULjb2OUj++MZA5rLnlorF0zfJckbo46qWu1p1s1TKqtcQnN7Lu1wp8GZ/CYA9f5eDQ2a6TOlbUei70lLd/ceAFgL101/bK1bK7+lnHV+9LEB5y1nXpka+6+3xS6G//1//V7/EaPwB30n5yWX76W/ilvxcFa/yf/ue+fx3jjG+Nd40xIMmYV3nOSfTYkliGV7QY6mcz4dWxU8dP6acMYGWFIu86YLaxbVMt6iX4nEAZvvzXeUrvSFZfQd15GuV2jGXd2rZfE7S1aXPY6z6dwr7OKXT74Gn6QT2+xRf0Hy3/1X/5//vH7xh4YXzrzxkcA3/mz3xyjW+Ygz4v+znJzbXogfVGIitt1CVmwMJqR4nzyLPSSmHNskSjz3tvWS2s7fW2QfKpC7yeOX/wkn/874233n57+d0v/87y1a9+1fI6zqhbPzF8plbO7j1afvfrry+/+ruPlzeefNvyhCcIdJTySINVldZv24iUZ7/v7foTeM4vMv3OY7XNr5q18xD1KuYZ9fw4o/K2reMXm9L3IyQyMrYCI23xiKEfgYGHPnYGsncEyBgf63CezkEv8JOafox41HdQzTlIHhDXYctu2f/yy7r6I55jZApaE9rzLhPQ3bl9x3dnqQiYgI4+eZ4c55blkYJLJgGH2Nd4q3+FLduURTNgHB1q8F3q4XDaqKtwdO2z8zy+4cmk7PeJ0h3KDdbjIkBB8BV2eXFsG77gOqoLP5PbbTlPvRIZQ31kLob9Hgde+u2xG3WT7mF+a/P3BX7pU7pI+rPL537kJ35fBs4dmnWvZQ7YugvEdFQa9DmsNZW5JA1t3wH6texqHRxR6bMAUKzilBXO5f03eUHJ6FHl0Sgt8viti1TSZu8irPaUhIISlZ8h2ilZHQv1sVlkHJ6z7fBDkXWdl3j3yFj2MSVfRH4wdyh5zQVr2KcXdMfexh7HC8Re0PNg3Q8Hf68PohPMtTZPflE51xYnTJ7v56QML6/ezsh3KnbTEbp8T0Gt7dNrORRZ9Ds2Oq1sUud9pO7q/L7GPybnDOKPuZ762tryVtmYI5BczduYuzFnFHsKEWhnnSDq+nlMMOVVQQjPemMN9LxhuRJFmaZZ3esnNA7RFfSpqT4D0A4d4+kaE+wp9CK69MvjTJ7hRrLzGazzMUC9p6PGMCAgf+JxqbJlotIpIu8a49xVfEH1LvMPUm7fuuVANnxgxwchsBEqD6cJaLl645cw6s7oO37W2cGzXv4vfNLP4uwdTfnG5at11SLRVoe08thhkfjxD3TMLV346wKya6OOO8ljJWcKnh/Zr5KVfMXgpR5p9dHmhrwjg1kT3Ot10tvGt+hhNL6B5Nd6K/btHiN1tnV/D/BDf9lfBPn59Sc5fn+C+chd5oxo/f5y5mjOGck6l8l7cxo0sNETHJT7pA7NebNO06tsrcfU7/ktwtvK0o8QoH4FsRToa0liO/al1WjXLvlW7nVr3c8yNEE+/MFZ9XK8lI3JL8qx9I8d+EcSvw/uOgeMZdItme38EdY9xotJq1dq2lXr/JDFlXTg1L6UNiJPefqyLXvZgHEzo+tZLmzy6IgcrFAOHeiU/7xt5UF4F8k69rr78h4bXXzm+Ni9JJFOHRN/YPB7eM6ovbwIXBRAJ79iXxY8L/yNuTyiIPbErblWkbxfB/XOxRAC/KDnZQJG+c1rVOE4rYvdOuNQB52kVmv2LwZ6ITdn3zu2GgfYqpeRvQ38Cnunj9+hoI/PRdjXSz7jUfkx9nzfTo2bP2SVJa898M6N68stkYdwtO+PICTPoFswKpPSEHP66OHD5cljvpA3jF264uDZ0KogELl+9bqqE5hP5wBNedFWsSGc2kb88zyq5i8kOkj3snCKaEz9QPmRcaS9+48eLNflF7+4UV86LP8tHydpP5ONPeXto/6sgUy6fWJsQQ1Le22596vDV5PYinjV44KjbE+fpGeivUoLSScii7+n2n+J50c/4dZzzKyLrA0mRmuW+VfZ80SlMZd8i9hX/a7Pmqqjp9KikonGN6Ix+eSy1qEDg6EjhemDW3D7XhtVMA947vVnV32CpeaAHYw/QzdwFt2m34FjndxyUflU9+M5Su3P2rZbclvHJPEewwRv3f2Aei/xHoGxZvP2XJwfV+Y288g0J591xY7tn5hySWVlaoXZpG32NRvKiub1NMw6A9lAc9FnH8yZwFcIbySjvr0Yti4i3wgSYRIb9UV19gHJh93kSdElXWnohqK355ddcvg5dBrhC7Bf0SHf+C/x7uF9dFDQy0fpnsyvCWJias46cYy1mwgOgikTc4z8Stghq7eQoXqVqN7jaW/Wg/RHfugFyfHpOesxiI4scRRZsdLWrlJWOI9VkAvqmMMH8UWjZJsu0hb9cwGKvYL1aAW7nPPsF+c8PGBcKZeeU9wS8TiYHyZh7Ic8OnvQgv04IQf7+uSxG/ug4jPp8A+Z1B9Hqmu/yMqfGzdvLDdv3VwuX8H5qtyvxKiUxtII4O4Sd57f4Rc4eLEglF67pkBczjP42Lh+/RqeuE5cww6LiY0hz28C+EHy1pXTs1sTyNByx/YQK234uWT7MG0G+5rpd8eqjyzi82qFwbdvIoL2K+PLjh5fbNjcNNTbrPwsHwG7q62XeE8xV8acC9IEEX1+t9ogZQJg1VEunHUNNWRT8zEKyfh5rYmsKXSS36OvCdb/kc4Kqe7XUPX1Qi+mXIn9qKzh8pAnf55K5uPTx2j5SS0HGOEPSr2XePdglBnJjGbGtlPHfn30uh3damwkrTU1y0Evk4d6e+Fx6JVs7PTK6y2HomUJMv1K/nkpdbG5s5N29nnTTheyzo7vYNpUa76vbch1WhnK8Rh6iXePPo6Mb19zKfs+BgGU0iY+hsz1OYr9ngfOU5ysVYcXiC8ExKtsyEn1tvKokmCcteR6kVlo1gnQz5EdinV00RJ4WqcnrK+xWl8Ex5Q5sZ0DvPN8c/VWvs80wJvQChX2egemz+FcnQvRj0HK04vLt+/cccDLVoRCNiHgiRwV/ZvFxfU7B/8Zj0W0ybt2/bof/6A2j3OQclM3k8TABmcKvM/419UD+w6ti4idU6i7wxOWu44oDTR48cknAvz6GT58tvYKD4jStNWxc2fo0LfLslP6B9UMX+3JAGNEu9Tdt1Gub3nRITny6SW+tfCdZoN/a605YdLW40Dyka7w3eQG6WMBLpd/O+mmvq8hse+FQTLTrJ/9MQKyTp4umwSbq2z4+3opp80is85BFsbdiMKRDyB8krQZCnq5yzu9xLvHs4zrXpZ1dFmTzWNMeZQpmHeaJrrdTRsju+E1dH7W3yiNFBO0dcr3kTkB6nQ64r2X9Dw4qpf8nv8SLw7Gce5tta62a43VpnhD+z9pfeLdILWmeog+X0f5zjOU7TzlNmVfdFlpa6NjX74Y0a2U7vRelqldvy+At4DERYzboGcDjU3fT/XjXCyu8n4cNio7OxeND+fD0DlsqiGvc+flV2/zqw43291mnxKtFsf8qYBY/F4eHfA3FMXnG518nID2OwpSryoC8GMb0iE4Rufq1fo1ig7a8UdfCkRcV3pB5WlXEmX9W9Hi5PGG6JKi0he8nWz04HEF9zzywSMl2LNk1GHTx8758Sofuu1NuyxjFQerbLqKTiysNwnq96kJumpck6Kb8a2Eihy4tVB7m9ZvZZCy/RgO7HVe4sVQ4zjGd80J2hjy0RjIuLMAmUuKY7kqpVwXkPknK1iq+R1rAOKDKI789HC2AAD/9ElEQVQj9MSvcGASoB371Oaa1be2P+CSo/scw7MvfIO5Hj8x00mt4PpkCJ2J4dtYi4C2aC52S58+Fr/ydtEo/jG55QO+qaTrSYLjnuMn8txZeYl3B98c8avmCqxzMKij8y490drQQvdJUX8rfywXlgjrZOV7zZAP6Z16es31tEXqpl2Xa3Ndy1nOOb6wJ0HpsnrGusmdXdLkXW/odp19/nlob7NTb3vPO0XoxOa+/BLvPbIWSfcEGPfkWff7ldvnx/lGK6/JTW09h3RwmoipfL6hGjKtAVLnSQfO1W884D74FZAbfSOPSRIdUJyJvDe4nzqGh3/ne3sAqdV4cTbknGPWEJQdW8oYBtW425eSaOzxbhcqVK2UKU1yNb2VDn4PqC1bGbLyQNC4ertq53OkT3wjF1+3x+qQDh8pFA+bl1+5XXee3YAEPmGNPJ1NnoEFGQDu6J6dKXjWxBKtX71yebmpIJzHNKwvZ9C97GeVq07Qy+T3ZVwLj82DbO6UjR5UXr5Gfh7yQYuQO+D1axsEEcUvO86KeCsD3Q9wZLZM1NhE32aUlWWJ4MlXrQPWvCuUWmHUg+gTgcq0RWqlxtti9X2DI95LPC88h+PgueRnnbJWah7I9/GvstI1f36+QD0/xTrVgaurq07+IixEBDLmPPYM7FbOsuhAueBdbTmKmXLT8J1DwJsGRTegjIJ81d7op34p0lzKExmHUNCyKyLvuod5Uk4cShPg+fwx5NZ5iXcNzyRDOcbzaePqPYqM9PhmOmcHlk7OB64/TPAoH/txMOdu8qIc2bOA6qv+qDLrK4BW4jVzgoIjGdRxkfxI9jQKUk4w/DTi/Bpd0uRf4r3Bfk/bl32FFhqwDnNQB8Sg4teRwSOsfMlMqR9dmLxOfpZY5xfXGfNdtL94mnIpr/vjyrPONr+B/Cyfpx4aeDXCFAOd6sOoH3siVHzusI7ZB5g++B6O8uMsVjIEo/0tMCi75ouoR55i2zKqVjHj49ZWtRZYdMJX711KscRYF7CqMuOt1xZpr3QpRePyK6/cWa5ePR/gBh5UadvZUYssBzf/XRC+B1+va9f474LYknNjonmMo2ykybKF42mTuqdQQbiCAwXnIP4A7HS7HXCzEOtuOBzamW3VkGGzyh1lmxxC2q72QVk5qBS4LlR9LKId3oYO2JkoP0q/Y19+ifcXvp/F3NcC8Fx21NxuZZUyT8yf8pd1XIj4LkHoylUC3RnsdhmPxUPEv7VRFXEngLT++ZD0OBZGffhOZTP6e3IdfNKu4TuGpLKBrKPXqXLxAvq3rxNkPLYEH+k89ovPMRkqXQKfnFq8fa18vshV+XYOe4l3gaydDsa3I+NfxEmj5FlDXkcN0jpn4xRid4/92uo6Y9n6WHAqHuvEMuvNfBF57PEJKeuvzhlF0Zl+7HnhgyMe6PxnIc5FOR91epqtvfwl3j0uGsd1HWrN1M652yvJqzpxF/tTfalOO9fYz4L9nPX8XAek2fVmutqkzE2c2hVd95TN5FMG+L11nT4plYrTRoarUmflGAS0/nUdKLKtygqPWg7SU0pC99OgKJ6/jO/iPG9YmBOA96NCxuQ8xjjs2xg41/bAKX5Ae+jkxsHlO3cInvmFjNbR5qAdEJXh4mOExzLqlzYoa5PSoF69ouBZG3N95CotRQP1Tz5ku02IbeWErxePOGDFlt3O0FH5EetTk6EtX+Vhg3oi2iBNncBl/TlAf/zEj47U3T+qbv1Iudth4sxHZHH5Ig2nFQCFH6Ru2fQ/muEIE/DeUdGATdsfes8W70PUgVE160bXMeh+Atcb9BLvHRhPxpph5z8KenP0RgfNtRl4Xgbfdb0GlBdd5RdeCFQcGJNeqUCXn0001XzznzNNl/jZRi48Ra4H8SszEHplg3/Y48eQhg6Bs+2qfSXFV8XNJxqsvZFHDlbZBuV/UclKr9LiJ1/IuEyCN/lB8pFjv+sk75fSnGD0VuXR9ku8O9TNjTn3HuORJl9Qfpyw/K4zZ80CpSc+kQLPjfPYm+tiAl6tubKv8mgbH3r7SaHInJfIrnA8omdV5KlHPjRU9FaUPHUq34NY8qHworfPd+rodY/oIvnz1n2J9wYXjWUdGxpvXlLzhRgsFqHPBYor2FLRWu2M9ZclqrfIkoeYz45qY84xWOcc1dWW1ugIpPFDllb9WVc0Dha6oKPccYWPJTnMmQnHfW7ISzIHxPZhOI+dDehpvVdOYEyaXmS+c2ylrZ2UamxnWv6SwTu+T2GmX87hu1TsFuVKjP4oZTXlHo68MMaC17Ym9kop6R7hr34KTIdjzlHl8p1XXnWA64EbqMYmHAhDjf9wPLKR53GQ8w9R+HUJgo66KtPEcIKnwtZ3gd+FriAg5SPy70jrlQBBzYhdi4MUPnZA7zD5R2cV3NO/qrBDqVf9JiabK61iu9H1Bepun7M7aFmr7wTOpPHbr5Haz7VyMyK2uyBWnzSw71uocOjIS7wAPL7MkUsaYx8pc7wvGntyTBtrg0eFHOx6jSfYrZRg2EEMPK8PEccJPAfEQ9ekoJoL0KsVLFNvQ7rwTd4Bt4Np1prWr/NKFaizKz0R0Z93vLCLymfet3A/GnuvclSnI+NzNGZZwyvI80eqDXG41o6/l3ivUBdicz8FfW7mvCATvwp1woDlzBHgl2wzt0LaIQ2BtHu+7UL0gGWD0Kps6fMpZxA+VEHICEQUePApZupEJxQeoF7IdwbFn+WirU6ntNvrbNt6UcLWS7x36Ourg7FGNFapqGIcUm3V4jAfmluxMi+UkavkPHyQuUs+6am1EZ7lbiO2iqpcRHnKBDvcyhtId+TSs4mqUz4UZ4vJ7OJqu3i5Yco/Hllb6spC2d8yKfEdocAXILzGPtPbuAiJUemZyYZJ4RND1t1znWFXQj/jHSTvfaqVC2Wf1G39X/5v/9d3/tSf+lPL7du3zT6TMX4Fg8Y5IdP43QePlrcf3FvO7t+3Divrt778peXv/9rfW17/2je8EbPJ/PHv+djy3X/4u5bf/NIXl9/87d/G3eWT/+q/unzPxz6uoKDuQNMo9PXXv748fPRw+c4PfUQn9/mlwjjrVJ3+R1/84vIPv/APlz/9J79/eeXVV6ZM1t96+63lwcOHywdf/YDvLqcuOFPg/Hf+3q8tf/UX/vryv/6f/5vLH/unPiE/K8gG6L7x+mvLl373t5fv/M4/tHzowx9hSFbZvXv33C/+RXbf7Bmbr3ztq8uN69f8b7cvX+auffBkefXVV/3b1l9//fXla69/c/ng7VeWb/vQh/0vu9ePPAQOwgpydCLTlHhsaF8q3IXkOfRr164Nn1u9ZgPgE7xf+IVfGJyXeFF84hOfWJ6ccXVfqMckarz9cdI69INnhiZSB4sDV6VrQMx65w6w7wKPeXbAMteY72gMVLmovryArIjnpaXhIqvFwc+4Q31uPbhY7Y2CPwCEJ9NeY/ag3DhACVifAfVg49tqR29H1DHLkau2/Aq/65PXNuY8Q9Rlwa//6n8/ci/xovjn/8V/aTl7xD+3KsrjdUfwEpKM9IrSx6xvqXLigZm1x8UY/wGWcqcE6EVlb5VhYyC8I+x9q7IfrPKJD/QgBPQ6lS/q/D2O20/d8q8Clj2q3gWmnxnVxmlDD3Wu+7W/+/dG6SVeFJ/85L+2rs39eG/LM3iFHNCOtVbHD7yzzToM9uvpeH2dnvO0OUoj7f7luCq79Ccgj3/3Fa99+Su/u3xJsRr1EkuQt9/q29nDs+V3v/6N5dd++8Hy1Yfftrxz/YaPTVohxfr0nScMKlDGTvnVfeC8FF0gO+Lx3ZoA6ep358umP413nStqh/mBN+3Fr8fKBast56WjN3ToY8mGrv1Ab9rL6dd6bfx08rYdgu0zWSsbqcfepTJ1/r3/+7/3zvd93z+3Bok8jsFdU/KeEDlxV5Nw976C5wcPXYmx+80v/+7yuV/91eWNb76uhi57Mr7vT/zx5Tu/49uX3/jt31p++4u/w2gun/zBH1w+9kc+puCigkw6BX35m1/VxD1avusj37HKaDMLsPSeLL/+m59XIP5by5/+579/uXOngmdJfaJ98803FYA/cvDMbzlTh86Rnj0+W/77v/O3l7/6N/+j5X/zv/xfLX/se/64B1BNrDqvv/bN5UsK9AmeP6zgmfGpdumzgmcxGJcsTO6yPxL97le/stwmeP7Ah8YjL1UP/z+gAP+KLga++to3lm8qgP7QK68qeP7QcuvGTcshwHyw2Jxf+eX/FQXk167dkG3uVG6D5/OoyY3doJdjHx+DvT7oOhqF8kZv2TBCR7aPaK8Lwt9jr9fRZUd1g/gH4XP8TqDAr8NwwcaaqceOCB6k83irS59pk1Z9MIpPYFwQFxlFDm4fyPUpiuJn3zlWwcGz7zjzOIaOQj9ewaSPrmAT0Ap5Xglk6iQ9xmm0uz7SM+a6UtqGN8fH9tdypdjmlgDm3E5xKAxexyjZdCQ1FrhlfRPjRRqfS3efKqf8yAqTP+t2uDR4e9m2/0Xo9OPIPdNffTJU9TM+ldIXLvZjmxrUoT/Fd994eRpyITOgHXe6RUbHK3f9NV5XddHMJw7XrsCriyifUEhp1xdS1Bt+ruj53lbZJ62TkL0q3oo6xvA7XKpZE31I64r1zb7+kC9Rn/Ezo48VRNevEWXtZ5yoDSgzEpclI3jmkwtEm+CZY4Cxdo2qQ397WuQqs4wuL5gN+zJ+jYy9yq8BxGcoeUB+omR2mvfYaqA9+L3drBvABe4UxQ7vYVKo/JH9I+z7+KwgeA7c1lhjtf4uL1d1bHif8NrnPOKZWttDJz6e97XWfOlGx4nBnT36WbwpR39vs/dvL0dUnxQwd2Yb6CVY4nE337hTHp9DrJexMRndNtiXwb4cRJe0wBqqPDyvKfHwc7/WOEeYp348fjLyQ5b6Hfvys2D6nXGq9gvTz9C+jC/3HxA8f0kxzpckrb5Caz/e0R7w4LFisW8sv/pb9x08P7l2a5zRqi3yPm8ZqiviZgzS0aptVq7WGHsebdhdlTNnpaV06FfwzB6BIpaHVdpzvekz4B2NPNzh7wOJgbzWB+cCyeif5WhJh3dsQCNg93o2y0ptb6agc7mEDp6pYkX+8irfLt+8SXCYWs2Y31GB9O6RqMFhYAhE/GU+6uqPIINAEnkOjuhjswazeKA6TN20RBOpV0SRCY5Pk+/ueABmbbC15Tvoav+qDkRkZafrVFqcURigxEcQHdWPspGT+L5PDCwa/NKHNc0rVPsXoXzcehLADQWT19wQqtDb636ewkZH2ZxD3IcD38M7koEj/ik/4If2OCXrfD9CpJSraTa38BM4n52dLY90QcWjPOS5w+ygWWnf/PY+++OglgJ09c5sKd9O1q6rA2tsNhQJnB1AqUCaE10F27XRONBa5Xk0gzRUj2Xw+FHql+2aF8ohTpg5+djuaNvB+8hnY/BHY7jrHaj6pEzRKNLHPNddJRC9QskqDU1MvSPgf8bc9VrdPhddb4KxHVmB+vYXXZVTp8raA7RxqucSSM/9ptaQeywpd5xjCMVjNfAK/EiNbF7ZBM7MA98DyYUU44/enKcql471VA6tOuirLvmr6CEb5GfrRaR8GhEb8MLP+mEf5OdE41+/28IY7OfOxwUXdORFEUWjdEVDYBvOFbqtc/lRJB/al8MD5FI6pXueX8FPl++pH/vFY/+YRBnZ1NvWpdzlz0LR39fr5c4P8Ukk51iI/HWtLYig2YEza8XrkHUy1hvz3FKpibT+tYylUnlTHQcFpe94l6g6Iq8d2fb6GbZRry3EmqtuUGM3ntNdiXUCVX3mx/sex458vDYeQ3NfGtnuWm+2kzw6vbyX7/mMZ9LkAXLGvrCV7XXnIxXTHuh5kHqnCTuhvazqV0wVnLcf9D6iV3HKKAqxW9Dxisw6zuzk+5aEZusQqjDrq33TOA793nI+58yxnmlI7we+KAItu12G30rrIm8H9Q1uF9Fv80J6W9uyLb2io3lJZfiaJecv37p1ywMM7EAzUMnkeYAxqDLB82MFI/WlQQaATflKNabFl+CSjbyj2/c3t6u0onyBWzI+IuDA4EQxF0UBW9XG3oog2f2zR85ysEvReQlGClq/nhEeD716le34QBoRxoBXeAdYx6LBfRr5jjKBPsR414Lc41n68jz9DY58DU7JLqpzCs/jW9dNS+uYk1e6J71ZxiB742gnjaRBSqR1IaVWuJgbrdWFFPkil90OV7HZzEfw3E4Coc5LvuuQr6Cq7OWYmvqVbupLZ6XwTPJlnDTLL9VhrNwVMeW7e6E587yZX2VQesWm7tMQO6kfXFQX2V6+56UMy3z+1gBgKAmpU2nqDF71nIor3zJ1crVlzdQ/gLq1jg31Ccyl6n8k0saddhLErETZVIHOLFeAHHJ9+NYp6nITgQb1lIZHoBN76VtsXXOgMmyKQJ+n5FOmB/SV3Sw80POB64180G1t8rsyvl0Iu3He1tPLlPAd3lYvtA1Uo3eeiKlm/ijQeTE6sgXgP2s7YE1bfkJlHv+ykM2guMF5/QnmJu3wYjWUdhmJrOcJOJjSTCu8muNaj6hXlcoHsz7MaTPo+Y5T/OdFt3O8JqtvDqicP0/W2pVB5z2N9vq0dYTogqlbeOoxJbA/WS/zdNBOt3nCjdMYdWvmQ8lpDPlkz6Siz6eCTzYQY5yxnmDXIoDOdu9+68WqJI+2LcnEfkw2fdmg83Xc6TzPq/hlvyyDWv+Xr18fz/R6QUs8jPuWOGpunEYlH33z7X7u7uVqSAknLp4DZsPmuWlA5zCNwqhquB1d1cMcFow52XDLXTWjDV/Bgzb8oPSoPGqrnEHK4JA84O64bPixEE1IWS1dkI2p7sBM+5aKn8kZHAMrFUiUfny2Hcoj749DpXtVth1TIVv7V/levghR29axxZXCrr5F5xjolN5puB1RdLuvR3X3OqfQdfb5ff1nsRcc2Y3N0BpMjKBBOc3x1E2adU4vIY6B+nmuotzlLqnKzjHbekmluGUrd3Q6JXDpZXw6JS9eUeTz7gw8HWtK+51mk7wgRWG1pa7nWKp1jL94j/8D7oNK7rfKPPLhHj0bjtZHsPpRbgnosnZSrnTKCsWb9dwPUjsrcm8jZzxJ4TCONZYeI4+XNX18k8eKL3Vdl1LxLCLQ8KRyLDAOjBN717w4tm3GXu0QvML3+DNPnqNB+OE65c9alzojTd7lYa/biN7R3Tmoy6NTvWGNqC/IrAND/LEWMmfUL6RWwce3VCDrpjCw1h/5lCe27ShXs6v2un5Pi0qzuOjOfRuQOsi0bqjk+lsD0PqyYH0ilfpH+V7ey/d0pL8h36VG/hQ9UZd3uyDlrtMJ+FzMX/gabr1PuWU1fsXbtrmCisaQaalLTZh6bmrY8Yu2RrXz66eINV83G2ZdvYtPSt+wO9s4lXbseZQ7PQ3TV+omJehXQbTa8LhNe7HfP4Xo2PO2ZdJZrwid0F6WetwRL90a04mtXpWrbxznGfO9PR3+zIf+eCyLzcDPHSsrrVLYwXd6c8yPses2eXfdMc/4gDr2CXZjufuwgjFWtVFVGS86AUaNf58vWYZrwi5/9r35EqztkQz/0w088svH6axFvpdVMPECWrHLZf+DlOZUsHbC6lWIHoGhf8mCo2gcSZw8rvPfBKVD8OyTNnw2b+X3LfCRB4Afuxtn7STB85Pl2hW+OMfBV3KSdMK2h/HKFwGebUU35VFlBZuHFXZY/cAWJ5nVe1IGmQMsvN5u9ZX69XGV+o8esnMjUJh1JwXJY69TAVnoGFP3PHo7wXneXLDd1qm6F7V3hL0+NkLgSL5H5/W6pKkfPi9/sWnwMnS9Tsfa+qhb5pSrRaHyOODgO6kasUI6WrNtaD0eIPJEMU0W6rp7XshtyHwF0FDZMlkmnl6swZIPkiw868nvIh0P3lWKqjdKxasXx6xSD0RJj7Da7W1s8lMHbPMjI1SdqR9yB+yPtUx+DfkYmllHL/dXPES+a2GbYxyQc/LwvJa9IrXiRkbZ3SaF2I+QCYiVZy79eAapbDlYlv11rpinQX0e0SHQjb/hYzdrpOtD0evpvn7K9TF7+VAXV8rzCyyS4TfzGSrQocL8aDqygbDmiaKw2iC7rTODpzF3bl65YSL6pPhtuWgGaxYbtrGjCgb7Y1iTXxSdepwr+a0OvC2xl29p1qu6e/nQsb0qH9kp+9POnsC+rZB9JQ0vL+VB6c1xKmYlIKwO6yWqUMoyMXH8x4TSslfEa80PpVp3zu6ATu0hFTQ3u5WsfcJGZHus/RmgDHnNHCDyTuEnJZuy1539bDyh9GY5CH8v3/P7fJ9C19/jVP8CalAvevt5qPKQSTkiUrdmHqVZyTZLWoc69pVkmUQjmL5PS6GuB3IeLZQGiA33pRjmgz4GsYt41ZectEAqHmUd+5zjVh5ioOLsi4qjbtqJzdXuWBfg8vXr151p9Ve4gtJMOiDlwK9HNorvOyMSE0DXHevWwTS6g12QWpw8AvXY5HJ3ZIMjhwfKR20uqpuTkpFklNHDjMutCbIMqE4/fp3CKd/TPvLQBWYOMOoMdDud/zx43nqMzAVDbBzN67uB52NQx9P6vZcf5aMDObAYwYUiCcs7UucI9k/i0MqTy51A7MQc5d43ynsCBHShLtsGReQJ1PKICLa3NoNslCtvpOUrbyWvTpEOEnyqcxlZtbFHbwtE3T9bJNrKsxkVPzInXS0Y/KG2gWpXusozbtzp0LhAawAg/qihkfNLo6dXxZGOJW1hUIwe7T0NmXtQPpCBaG/YGemzUA96e/5ZKOsjCG+jB7/EhudqdKD6sptg1Ql5TqMrIqhNYNvRbcTm5FXrncf7zoTKvNAb8rV+5feUIPMoYFZx1euUOlvqQW6XD19M23odkx9/4kOobJRu1z9Px/5NkrSIealhlcFps2NfruNZa2WlwTeqEDtQBbU13xOsKa/yQVWnULz9BSlrsFQol2xzUYVwpJ1KoRIAr2w15gGO5NQD3XZ4ILyZTt1tfksvivfCxh6zj5Xv/atdgLRA2bypskGdA8q3EypCyXmHchf7CCfY57C2NSqcGqd0bcOn/bysMGUcNbwTs3KW4Lxg/gn7wWznsd6eKN5VcAlYxoBOcwLCqDdKHZW1YZZRGjrjyxR84Wo0wvHhb5mPX7zwr3X4pJ47Hr6ntQF+8Bwz2Dtbna2D6sk7Z/Zn8kH5Yr9W3bITW2xe3HkGFWB4eZgCdMPfw3sL5CZKw3fghv2tpUJdTbPBjDFAR3U9OUqRyoJ1gmmvY/JoO/0KFcpa2tzKCnO8Cu7roD3CW1NeW3Mr0s7eTi/vfQmO+Ef+APhHbXQ6hS5bdQkslPpLN3zh5saN5Rp0/ZrL/SLtvH38HmO8Lo6Sw/NJ0h8LzxPetFEpvATF/nh/yKfe8Jsy8ot0KmfiBFXy4trHlg7XK4huegXWpYhHM/B7vDgp86o/vVj7FDbYluPj8KpOja3NItqjnlr1dFQdhMOTNQiE7UDYsugxrko4quAPEkP2aAxPmsyatb/ZDmPFyzJhfcPAkJOOZ59ZEraPz3SmofgQiWQZbwEZJdsSJYjdp6HUSfpeU+zik70cm1txCl0Xbu3Zmi3Whda1mZKzNtZqnuDKrutNqDrM1RCuUItDLTrO65U1V68h1ysedX3Q8+ikrENxqX9yVPoVhCIvnR6UzrvAsR+98jPBb6WhacNfUPbNpKKue4ZMNvjezmPzh76IT2dzV/8imm2O9pRSXyV/4VmMkY46Y5wA+cBzH74Ga51n6gx+8Sin/2XBNMaj9K3Nm8sB9WO350H0oj7T2X7HEc9N7o7BgLYO6xwgeuf8U5Eea3h3tsQwau9xzvL4ftyH83AHBk1krLo/QZed1ilaT192Rbq8DyE3Nf1LNaLOW+1K1730miSzhddbGfZeStTonXTY0hsip95VZMQvsUOnYF0T9UrZj0niiNb1RYg09nOchI+vgedIVEto7k3ws6zcT/QG0IDq3DEaMXRuyJ1ZKrDZMIBUjaIP3GHceuI9Gj9zxMHvOkrzLV/axXU6w91pf0xpS4XYJSWwRn+P4tEWm8VjBTv1hb90yjb0504Pe3uwUT148KC+hcxZeoA6IfqGt9jYegkX1ICl3dGoNRNoTZlgAXWxXxcHfu4QtttAXPWC+B+fQOcB1x08UHlkre2GfX2w8XPgvM1jvY7o9brvBu/WzlEfgu6rSXNG4Hzr5q3lg6++unzogx9cPiz64Ic+tHzggx9Y7rzyigLq7WNMM1/j4jJjNCjj5eCCA90Hb4LocSA3veAUf48EWe8G/aLA7Y0m1bqzjSWY41z9vPQo07/ma/c7+aQea1LnxfMXQlR/7FCWmypv3jgyeL8iNX+SNbglKeTiY14wVJ4u1mYuJY53+PJ7rYn/9EM+vHNZ8yJ/npBHYyjZVbRguX7B5piHwYnPtjcorwCVqTcRHmNVvp/XeS8Q20dENxgbetTnsQOvvH4ZNqPG1NrYIDHNMY6laqO4+7UR9PImHxo87PvYIi+T8CMj5SZFBaLFJ0itQFW8wYfMlx306x86DPm4w5wgegbSOX4zAJPXdam7BsajXYJpfunp7Ak/BSgd1xnEp7XiqaBU5fhi29WHC8l+zLz7rZcY5nWc0z8gwHyRq/KYN7oNf9UryuMWkzomfzt+xRtLYsWm/dF/MNvc5vdgPIOefxqqvQO7a3kcJ4L17H+h16u08t1mp+cFdjqdQmRHKj4i3TQ22CfrEzbfDS62KXOJDVjcIHFetPe9NAvoQrYJ4xy0Lv1exnJsFrZ2V6zrquX9x0tp88dxtbkTfjRDiN5evmLI8Tu6jOWaV0J+rqfqCTyNpjnRXYNnQCcBQg7sPdCD65/+YjPiileGOcHzk0z8R7QyLGfGwJ1cAFLzs5qjOIHNemgfKZ3wneO9Zrlq7lET9IXfMr16pYKhdHgPy5RGGn9J93Ypxkz82ffP9sYmigHbGbp79LqlF8zcKb+DLt77ssfe1r58qr592/m6B7yn+XqEF6mzx96flEk7cXF38+ZN/8Mafnf7xvUby+1bt5ZXbt9ZXr3zynJH6c3bt30X+iL0EwP+m+Bryp9wq2nwOZmmf6veKAdHvCD9eBrKD076FbQXb9o816ZeqlE+j/aLVOYOtOgSnwO7GinEk8Kzz8He9sTguwuMP5u4ctzRZYciP/rHu0llAuOqM8vWc33Skq91kSu9Ih8dcLtZvckvf1EFXnwR0PYLvu0gK6q6A+vH2VivPnNXJO2CCqqrPysff7pvXV/5jNeev9c9wtPkF4G6p+dqi0y9h6bBS3vkA3k9cpJ5jIr0dk53Ix9I/hRvz+8yQOucOCnXHd4ZiLIH13PHY83meDS/8pOwGUp5qwNIK+Ct9pKvM2GNnaybpz9T7ji7rtuedhzQt/xqb/jdkcBfCuco/gVrubHXdabXXj+o418ZXVz6LiBHj9NQBWNUJ1XjK9X6HG00mnWbXwOUi2Y+OKV7hGpn4pTeORu+qC8yG6L8nNi3N/v+/uHI/p4nL/yqeSPWY86mHsmMw9SH0Y9z43QKGHC1qUuW6I3P3uHT1ir33l/5kuEPrcPfjvtaZ6SbNiDqVyvFHKBEj7r+Hpb1uZcLl3Qc5RyAPPtGP893aNxq2OgguSoJvluFA+JTEYnybARn/Ged8TNw1NJpy78BiQ02CX8phYMOOfZHG3GgNgd+8guZRQ1NFw21eY1HS3Z6tpPNxX3qHZNMrwcKnt0850BxaTeGPKHedBgE+U5r8LCrfPyMrqEyLwBv5Q/wO6uMp33XOPDlNGBd54R18YQahk2qFaUWKfzauHp+7wOg/eBIHlRbReVzjUEQ2RHSxl6/IzZDp9B1ctJ4Wp090nZ83vsC+A1R/wt5rSeI8lV+JxW+AuYb168vfAeAf7gjA6udHCPglEe46pXTDjT3Y/SFtRQ+FBz5uUf8mPXIZ9yqzT0fTJ3WboksJFu8YuJJyCyO/XV/YWOpA8l1rNNtlw+xZ5+lHHvw+HY3m5MDXaTWg6RjJfGcob+UVU2aFPwJFut9vJCsga8NRKYLedsP8EEvVGw09cjXsVQERl71mUuOUx9u9pZHScgL1BfR56xV1EnqDZ3YLDzLPNvOBXia/Aipw2zbB/ct6ZCtdmsu1SmlBEPDb+mC9GH+8gx12fOpCat4wGVs6a+0eZ1HHxfaXv1dfQKcd8oc+tYTN8cUvGqjCEXvIyN1xaGbvMmqVau3N/NTZlbmGB5FFc5EpH4UQ8SNJR8KUqh6ZYsUHUrkK6CePplnWhsxSrfWGNxcKGwIvZ0uKBnOuKD8fNVAKRmpGVrsVZX+lSC2Rgsr5dib56HUFVdp7BQV4GW+p93kq1w+T0Rvr2/Lbe0E4WWdJH8aOqg5FsYal7bfj+uiVyk0z7+1v4CL2kK2p/3jW50ukulvY7N8GNT4GbXaZzW2JnRGHb1YlX7kTWvnMSWOmSPEmDOi4YNXlAamxgzKGtQegtqIs3hz2bpjTVsArDBI7/JRDmOZCmpK6Tg2qr/oOPEuTrQ5ezvao29UG20gHzUxbV+oQqqRXu3iH7xcYBfwtwJ14gH0L3O32CIN2PDFoA7K/CwdDdAJBpqDsTaIx/6nE3QAGwQgBNx8SY+W2UjobP/IGOAMG4QPcgyfownfSdPLjz6MjnVgqxZBoVSGjdGO76xz4hUrgxO4T4NX/R114Yks61WiS720Y7iyxXDzPNvaXrexqbcRGNRBw31TPlS6p2hi6p/Og57f45TslC2Avxm/5C/SASnv+RchbR/5EGBrr+OAmS/Yqez1pI0pafKs4RsKnK9eu7pcuap1wwUhG5iJf7et1DwOnC3lGWbWfuavqA46sOXPsQq6v0eIrFURqq9lc7CEKtcGlY+Y+XlJ/vPmI134Pnj0cDnjpxyVQu+IHp89XB49erCcKX38uH7HHX3nVecJ/1xm1Hn8UHqiR8pDD5R/+PC+6f6De8sj58W7d395/EBtiR49QP+R23fbD7AleigfpEv+MfYkr/aqnceq9+S+6MF9kXgmtS8eKfRIsofy3W2qbfrxUPXpp31T+cHDe07PZJu9hTHxhqwxZOxqljIHDGaoIC2PZ/LogjlnmZ9ZJzjiBTVXp+XvBrU2xhoUsbtwuqz89hiJC+ZbptMSIu6uX4HDiQObotxxl4p5UqufwCNXerw9kR4nbGzwb7x5XAZl+rsGhRf0v2S0icGUj0lvlffclL3kEqhazxo5LqOxao40qHZBWS4bFeiSr3NZaJWN4Ljy4o8XOZPMrnJR+RUPph4v84d8FJ1MKht7MGRbvSLAbBbKK6ey4aAYsibnsKRKzAuV/Q7Kob1usPZDSL7m9jz/IpzSOKob3rFd8fA5FlmfJK1z5Le+dmz1OlIm5RzTAS/yU0EybZJ2efK0m3SbH4mImXXsA436vHyMoqPUN/tSjS5adDROZY/XMeB3GetpzZY/Yph4qbH6Hk0wnGiclYW+jjPXc763U2oOoO17HVdpq9tDBk2ZC87DX5EqYm50W9uMkWfUlRnEValQFRUgI0fdZe4868SmzvBcFwNP4HHdv/HMfxesTVmnXLVAUFHBOVgnkLZo3JtzutSpwAnOJzcvvMkH1A+wB+IfxObFiZq7i1pu4zWtWI/LkqCZjx4Pi7RmnC/7FFqFkffJRjLGwF8YZHGy2JEPH1dwF+8E7GvTp80+dkHye1nXAU/jH6HLTunB7xTsy88K+rlH5+1tdlnye/09ZfM52rBYx9e483zjxnLz9q3lqta0g2WT1jHEtF2VHwomLg/yMhZV4NCPo0odL8Db+dt97Yg/yUf3VJ3JL1nXq5O7LnQVSN5/cHe5d//u8vbdt5d79+4uD+6/5UDTvHvw3lbQq0CU4FMBMOU3335T+m85f1969xWA8q/r3xLvzbffWt56+43l7r23lrel98abr5veJH3jtaI3X1teG/k3pYveW0OH8ltvie6Kd090943ljbfEF72Brvhv3x98dK33hupVO2+oLv69OWxQfl30GrI35Zdk9+Qnbbz+5pumN9+iLwruuSB48kgDpMnxWLEnaay498K+cxHWsd2mGxzwDvXeY3SfQiqxA9kngiG+3H316uXl2rXLWutXF/7L7M2b15abt4puKX9rpLdFd25eX25fv7rcvnVd/BvLjdvIVUflm5IVYaPS23406obq3Vhu6Xi6ee26/wcAF6bQNV2Y5vg7PSYcaOjM88cGo289+EweWXRCfeew2Cq0X2nyuQOZsduQ+IRWPo2rrDfbcX4gudIukCuVcSy7rHfReicZsd8qIZBxMDN4hVnIfK40sPFlzY7zh8qr3QZJ6uU9R+QxmOenvhetOqbJ2/Ip153o5s6K7iNw/w947xUuss/hn/767qvgrlyA2d9jSOp3moge7aXensC+DHp+Bs1T13mP9dRbMbprXdVVxuS7pupvbEDwVhvbYdoAUYVMrFvSZwH9Tg6qiutadCkoP87PV9VEd6tf2M8tiI1VdKBzCmhyjJ9CtadxY1JAXR1PR3CysuUunSYY5AsQD7kD9bhOyh54va5oU+SA4e4WQec7fFlQVZGVoTHgyud2OPZGIytmp0Vq45HauKbgZexphn0c9WrSi3qeNriLxSMf/PKHrImvas1OnSThVx9qMqVAWurDZiE2zBls5GmXFxo8D06ZYExD7IW/LlAWrl7A/Rg2O2IT9UrnRgYiT76nQea12igkH91e3lPn681z5X6I4CXteuF12gMe7XY55e4n6Ly9LfisV6/Zke/6Qep1v7rfQZdxsfXqK68sH/jAB5YPfPCDyy0F0Vd04r9y47p/meMKv4t++ZoGWGuK9UvdYTOHN2vHvojqRsZYOa1dtznSYJ9POfkp944/0kLJ9mNAucaJ4Jkgl0DztTe+oYD5reVMQfKDh28rGH5LwelrCjJfV4D8pvj3FFQr0FZA+/Zd8RWs3hP/wQMCaALmCnDvP3hTF6h3i86kr/Jd6T08u6d9grvWj5Z7svXmfQWykj88e7CccUf40X0FxfJF/HvUfVx3ux2YP1BwK58ePVEQ/+Shde+qXYJmAun78ou7yvdV7417ry+vy7+7D1Xn0T3z7srnN+++Lr/fkK/yV3XTvzdFb0s+7z7XONaxrrc5/CsYTmaKcfWMSZkAyzF3poFk1M34827azMfEqtdS363creu+tlPu/NO8urOePuK37xRrL2GtXFcAe+v6leUVBccfuANdXz4o+oAC41dfub68qvwr4r96+8ZKr4ju3L6+3FHgXAG2UgJqAmaCaYJnHSc3ID8CpWBcQfd10Q0+1VGb1wjalee/IOLHfl8P2ecB6638iWg5eDaHbg69oRs+QCtTxmyiF9tbTKdqbUxo9Ey1FiCS1okBeHAhdmLq7NtZdUglWn0/ge4LWcbOz6cPPzT759ahg1jKfq+2AvJeyxJZnZTXqlKeF03UGiI4RrGobFQbR0B2Sl78IxuVv8juKVzUVmSbdAxujYmzJxEbbSiFFEg1XoyNqbgg7YHkPfeDDI9pxrx4aW9i5KUL+7zdKrO6iDsol1m9USY/CPmVS/wXWxXLmASnIUulwngNXZsa/q/7jfM8qlTflcAXD7HzBRdjI/03lF/HQcCkqOrvx6JUV7+EmsrSwx/4Pt6RqZ20lOPFtNqccxGe60dsK7T2RN7FkpBNKA2sDevNBkXvaCTO+Acp8M8UfNIp6fKsKBPB3WgHjarj1PWwXp1xQSkbvNtB7lZDjFT5gD8PdZIb63oFMpsa+YmZpy389L+qVXBjnt9nHXT4aNqSGFSK77GETvk965HmFzxKzl1m8SHZeqgLiEe+eVX9d71R1xo2l4Mv/I4x3pJV/eIWqNwJ0+dt4NfadsOR7hGiV32vdbG3ScrY9uA0MlBjUz4GvRz98GI/+c4/hQQMEPmO2I+P3U+wt4+cT0quK0C+c+u26dVXX10+/KEPiT64fEjpqx/44HLnzivLVQfRPMrBf69k4mVT9QmoORiBWnJb608CFXv1gTvVSpzy3wHD635237c0bB4QyJg4rxfBoh9peHBveXBfwbHogYJn/3t9Bbo8IvFIgerDB/d955nHJrgzS7ALPZGOH6MiVVD7RHRJ6/662rupMbshn8hfV/M31JebCpJuXrviO5Y3dQzeQHaFfl7y9yOuQxo36MaVq77I5SL5muxQ/wYy7PJMOuNz+R0HXgRhriueRn65Ih9Ir8n+DelLRePMxlY7LsejTyAEkjouLymlv/jO5pdxYqS8/4kYw4wdVSuLzKyC81iP/AA1FSv63HRQ7gEv5N/Rb/mUK30kqsdp6kuiRfBC2tmKkHks1C/Wllyo9XapxlPzc2sEvTf5xAXibrHolvI3bvCTjtDQGbIbyJTy/QCC5GvXNC/Jy6ZJ888jUFeV8hiUSfOcNcA6PgXPSaPAYzWI0fSaL1HpjjTnMibQK8Fl5utosmijxqjyZWMP88zHysj7YN+ReA5KVQJOEQ3Ygup2fxFn3+htk/MjHoPGrKpPVRfEL9sS9T0xtrK2D2m8uHiLzT22dbC/JdYmrZMeyWZ52omfZb+o8lPnHDJIz4hDG+eAzsV6/ditPP6ZZaz+8kc/WXUKXPwask7Bnud6KxUvbU+MsuxHtLe7qoi405wvVMdSHTWQ9kHttb6wVqnrlM3Kdx/oXbF5HwoN8YM65NBHj9Mk+0/30xK3o9y+nxZOnnVG1W4DpLTnRm9tYyDllbcGmVsLoPTUj3W9apY0x+pLOUdHN66PjvQFDrjj7J+p04mIE6/2QtV7Z7mukxp6fCmCzZl6gC/RaerIuQwsk8n5E3K0NSkTxTeLefSCkxyv6kR8qbSugLOgKY/66HIXXA6WRFjrFurA5gS7FfX+BrG/9SFAVj7iFnfm72qMtFxVnLqx8XRMvWw6E/SPtA6ctb8D+zYukoEjXgdyv0gbceKrE2FRPxEizxgdjeURMq4XUXAkg/boPPw78ivpvl9+/lnBwZ3bt5dXXnlFAfMd5/2rHK9yZ/qDy81bd5ZL0uORjnfov+oHtWYF3miXPNnhR1EFEPAc0FyFaL98QLan8OMr1IELsR8QPHIReVXBJfpXR5k7hPzyyO2bt/zR+jUFqg6e4N3iF0luKFCtcfAvlFhXdOOm9K8tt65zN1IXGbdvmZ/Aijz8V0XYI6i6Kd07/LKJCH32ixtXeTSg2rpjuwRuCsAksw1dvJAio63b12lf9e/cXm7JDv7xqym3qK8yv5yy+oE96nMRJD9sG5/Fp99+dGCM1R593fT1Yah8Xi6arHNI3XO2BuBXAFwXLKbHD2e+0RPr8BNopOh0Kh3CqwqiR6jl/aP8pM9XR/DqNSHiwoX/Dsv884XaEOsFfqjkpbOWReiVLe5gya7K/Exn1mdoXe/0nyHY7GtbMFQ1LuePb6quVIqm8DaAH502SbFXadUs1jkL51CBMXs7x15a3RLvIK32nro/pFU0fEGgtPOC9L/X2+tx7veXekWOAwalHiCIqV/30HlPvFxgQJUv3adT7Na5nDx9njzZJhBXoVL0q070Q/tyqGMeexnV7Z63x75+MPmkoafjlD3q7/1VaZjWeGhCe1X3w+Xqx7m6XbnBeowj9kJSNb8MGqu9bkZt+hN+DZnZPvaq/RrFip28F9qa9PcBawMiOKylp2H1R8BiZm1an0Brz6++0ODwdNjr9DxAm5hyX6vswOcI3EEi+7Vrj/y6CilwAIGa5Fr4hWFcs+bnnHkO2nc3nmijZDNU8KwTlg/Ixxp+baSPHj52ysSl0ZoT6ZCGGrpzgOgeVm22NckQPIigoN+BA0n59+EQJ39WRnTSJBsq3yqVhfLDX2bBuyIWB6/or32gnk50pdXgYvX14aPHy1sPuStEmxofnay2QZOsQh1uGAdmn1hurm+adavMXe16HpA2IwM9H+zLoPNS54gH1KLzaWt7Upzl6IBKGa/zizI66He7vrASKM+N+dj/yEDksbfXRzf6vY2kyafuDKAr+LvBc5sKwCAHYwrgCKoJ4uh3r+u22Y3Ef0dzBWqtaoyaThE8jZv0e8CMrPK1HpzXOqq1UXLItludAmOJP1Vi7cU2qBOa1j5rDVuyS+99vClFlzvw2GNJ8qgW+bLhq2XpqhWOSQVh+WIluvTbegpO4fP777V547vsXrvqNn1g+Yyv9qTL8+V88dh9oI/UHXcuYyNj5MBOc+IvdZqn/kmPMm0QyDHO7gdE29jQxQnmc0zRtudefnj+x/EX8jJRylhVEMroNEiuEbA6GInhfgz1vr5A5ik8y/Vi/OuLmgqSH2t/dZryyGtP8xc3ReS5kUFq/rhDzacM9Q876h932L4mTL1327SuIfGYMD41h+KP9eWxa2sKdxnnyKgLb7M2NZ4lK32fWdQ91hivWuM17h57vEB3noI2qC+qbZHxyvgBT9FIa/UKkUs/mu4HvmSyGjw+w3ZSwD5R56CSU9WXI5doqfYQWR7pRH0ZqvwKXJ9UVGMqBVF4fDo128Y6+sibjqi3Zt6wS1BgUsm/6iHC9x6c9jwvy4eO7UU2dDuJpTQEL7qUU2fWPyrrb/C3bZb9rU5IJesVko/sNGZ9a888/MGr/WeQRxZS3muk5midq0CyskVa9gLbZuw9e71PpeN8ZSbfNlL3NNXFDnbHizwyjTFDqaLe5Cdkd6tNH4/juCMPKM9jW/HRFQLBqsdQ0IovOAfiA/BQCeZVzu9VeVA5sAINuenUd7bJqL5X9zQ4TXW+Uo6nCFGbVSoz50f9GTnywVxrM+++k1HZTxpgyj7gF9sXOxMv2kM+gmWrlG2N51wcGVwbqUxLa8L4Qfi6CqKDPL/Gl6qu+K6Pp1Z1SR8oePTvM8tmOjk89CLAQ8ssKNs03/2pg+qJN3ngCRu2vJBGPvog9cuHBz4JdMSGFx8zukeGgLdmF1APn9zeVmSsfvM8uNK01eb+NFwV38tfBwu2d74hmVzT9DcNxIfA7e944EgvtEfXTZ70yC7ofMytB/rOfvLoczBTJt91gvD2aXBUZ4/uV/L7evD3RCBZQVil3GHj0Q6Cay4aCeTmZtQIniiyvY7eJr8OzZJ1fdbBWAtF2Kt08jrZLJZM5lHUO75zx5A7r/QhduHzbDd3a/2rIYPg5y40vmAo/edutI991Udm29y9bmNRfD6+5+cBq77bU5DLuPHlTNvFT6WMJ7r+kq/KCbiueJxldwTLALn10WVM3J58w7b8cLA8fICwy6M2BOhuU3bqZoGOVaVk98QhVXnkrGH2nZQlL1fWQ1vcIROxSY98sMp2vFOwSLTuH6ZmY5SnTDRA3wNUfMGCKgUzB+ktJyMgy5VGD45Mhf8sGOcWZrUyqrqvjXuaHWvga6fAOpvyzAM/60vqN8aE2aRMftCQV/BRPKdDpyPlzu8aK1/J2rcLQP+c7vwOsBf75KKnHJV8DjNfvFCH/UFPa20NhLEpcn99/qy053uaPBdZdcFVedJO/E+H6HfqOr2ci7YuDx3Vm0TPtj2Fb6zsOVansI4ldbE7Xub5IB6ywSOhCvVI1zafAej2flRsUuW0M0l8Xikf1D9N067+nHq+W90+dBkD98m5ivFqVYqPum/CiS8NfEGPlLfaF9J2tdmBLsEwW7KbQsFK6JZPgJQLKQ87evD6Sw2hmbVroFfftC9ae0B+UnwrEJspyIUkSw0wdSoPuYkxRlVGR36Pur2+27N4tulxXAtjYFMpfChlDiIveh0cDDj/2pgv5N3QSRbwKxOMJj83xQkvzhWYxARHLFLJhu2p19qTLdrzSVSvDgfw0ou9tc7I48fZGc8810+MIS2NQvJ1Yt99o7srtnY3fdnoTKh1HzxXvSg1mqpDPZ+wnxnbNk/TUBqA9yx4Vr09Uo/xZQ3s0e3OfA1U5gf0PJi6HHDc1T9vG+zrHQGd0B6dd0oHxB/SUJBygrcKZEUjhZ80+ZRTfy8rknz8Yw6VVnmtffJDPiBRyc/Z2VKUyaPrRzOu31jXve8+6vglCK1HLCqgJchEx7qS0Vf3lyBZQW8ex7Audh2U8xys9NVGPsqnbt29J9guG7SLbQfQ8UM2zNeeQVBdbY3AWbapz+Mcrk+KH/CGLkE69dPm1i5BNl9ioy8VyGdo9si6yNrYpiIX+3qo1NKInZ92tjYmNmVl55wV5UTTsc6p0POBaw5+T/dtG/AO2K17G/S+vDDiEy/lmZ+6EGRtT3+PqIMyNULWUWr/hosk3dtuobTP9yn5fT/rdKo93We9arV82reQfkwZtvb+H2H6woWd9G2m6na6CLHhc/SOnsZP3VO0r7evs+d3+d63vTxUekU1AIW9rVOYNpo9zwP1fV++eEMeHUD2nSeaP4b+4mE+V38/L1OOTR1/0Giq1yMlsKylUjbWujoNpm5Q/C5r+jZSRBnYL/3xXZzuY8Wjs9yGWkCoQBSiAduDv1Ey4FyRio8I2SsN3re6+OYLOtnxRS9pfFSqnpTW4CU9D82j44NjuYN5aNUpPzw+jc6jeAT9p9pIj1Kf232UXOhG6ajvMjcDyHlsw1cRsn1JmwkntPqyyHXr8CwdkkcPH/lJZ2Mzjkw4k0IOQQjQ1pxkpg973KmaetEtHC1aQHDP1S8f5/YxcAuuo3a0oAj62cAReEGNjBcDbfHHohAh9sWBNnrXOQDD/lDjwwmc51fdFvWHfAvsln2XehpfVroYvW7y7ycYZza0jox9X0fyaJQn7+n+1bid0tvaP18+qtd55FNnz+/Yy6A62c/62dR9Ut3p6M204bNulKd2+CD5lEHlWWsEgRUITtrajX7kXIFT3TpeZ3WHmcD05q26y0zgCQ/i+HVwqeC1Hn/Qsac1jM6NG7ecjw0Hz6M+QSoy9gACap4p5stlBLgErdyhznPUVxW44hs2bvLc9M1bqw/wyd9SW+iHBzmIl/51+ee+4duwzb9aLxs1JnwKQBCPfgJo/LMfBPFK/YkYI+thq7HRJK5zuqbri3XOnHHsM641tpW3Ksqlq6CH+j5RwEQ0bJuv9bIPGgozH5P1iMF58pyOhpMC8/3awXZD51H1bNl7XtWf+urm4E3gmjw+H+APf9ZuAVhDz9nxlgtOypBv3rg8jhUH1dGZZDsjBWkq9b13j3yEsUutWfMinNcsTvwoHohf8KAaQ8o5VufxCQWz3p6QsacoHe+cc6pnyOe4AHS87limnLPHuoKy3rzmTOIPnS2/ZOf1B/Ha2XSem2ncqYbCa2m/ox2KndCeB3jvPPdVfez9Pgcfj3X8lR3Z9ncJpp0i+ePBGnCTZb9yW/ub9jgYBqqNSmcfZzvoyoNJHl/pQxKveqKVb9nsA7TaXWWk2OalPPOvNHduka8uK+P1aB7rptaO+c4TZVHmT3aU2r7ySMaQsKilQCsFcvV4kNpj3JVOMZnQhHXdUfH5c1r1c/c5yJivd9rlAPL18SaRe41cY5PKaJalzCL5IUTP3KLk7MMgwylW5Ouuz7zTV1TYvsz0wA+FEKj2yg3AIqHowFTBISdN7vagQWDJJsVd1wdnD3Wiyp3nql8O0lld/cmuuc32RHUMB/Ps3RbNQynSRl/gtMNzf/wjBq64vHGKb42hR237O+y32n6vGhPYrPrnZYF9UHXulvsLMz6hs0AttDx+1ntNQrBOnrDvE9jUH/nJ2+qCKZvYl58H3T/y2TDId1lQ7Y+Cx1WL8UKgvJ/rZ8dRf5+GI78vQu/r2Vk9V085bdO8abdmV3nPm7KhsVa2QfL8d6rVJ/QrT72Shfzv8QkKrbNtozD4Oh4IKKEAHdqrgJdjedog8ITMtz3NkHQ7byi7DJ+708NNj4N59Edtl2r5xb5hG2sQNWy4L/RLZfwadklXvgL8vQ9r/cYPmb/Wt7rmze/Od6DvOeZsxUlvnfNQEEP8cUIe+1sZXuvlGOnYBgxb+Vbz2bHaIGlGhpeHoK9O/ZoIP+jStPMsfvrku7PVrWV+nOeldc06dgjaZMD5UaZtxpsyeZd36YYYZ7+qXh/vDtqYsm37cLl32Wt2eaGksMtWtR2c1z8GY+F3H99ayx6PsUcwRpu9QeR2ivKFwP7FQIifkeX7C6YzrVcHvgpwpefnpcV/JB1+HpZ/9NWJcyX7/QwSZ5nzXT6Rjjwpfe+65EP+dBg+fiqfcVpTvzNmI+O+bsF4bsc0tcjVSuDZ/95u+L2dPkczd4yNrvKrHeeVynzl50qsfBWtbnkVKALXcZBcsnoNG6PeVga75UttoMaEdcT4rBePY6zWIVOq3dEZWNR3vCgiXWNHpykUKI1eCVtZ4D422YiiaC65Hp8aVSdAa9UcaYd0GY9Rh/cQfZxHiHSU6ba9D5Bp42KsOrE06wBs1R1u1cnBheEYIV/ESjCryo/5mbpakJyIOCnxs0R8cQo5d3tI7ytwvX6z7hSlLs32yfNkutQxOb6iEKLXO8iVWC8H5bNIcoIbTqRdj9yqozx3qwyvFJZC3Yw3q9dT3n2QCtwpCapSNgE+CveVHYEBL1WIva3dpOh0eVGCo22dbT7UsS+/F+ht0Uf62jdJj88O3Y/SOa0r7ZG2Q3LoRv+oXnzqSDky6u11gs7v9faIH5x4HDjzH/GUAtY5a6mCs5qvlcybeUC+gt06Ic55Rh5qNkxbXZ9IR7l0w2/trSSVA6RP0BG6PLS3/TQc6fUyNju6/l4WdP7TdI9QmuoP76qXms4PO9kTwUn/tYFSu44BTs7bE/WesJc0VL+KQX6u++dFHzNAji1NK6EY7wG6/YzLHvSD1tHl3GK/jlQlqztfWbM8Xqe1PI6frGGrYiP5YlSq4y1tBH1cOw1hkX2cusn3tFBzFSCjpe7XIczeyqKL+epzPk0tWWjdPzRzFSTrQlBjM6kuAv39iwTVfi/ki4N8Qkxgyn8BXkm8c/RO/d+GyAmg6TOpbQzaB77WgceaD4mXMd3ojDz8+i+ntKPAWXUS4Pc6gPLE8Tjvx7/a7vmt3VPUdYPMBwi/y/f1THK9glspvKM4wo9VNLnOa1xkm6SDXGZWHfsT3VCv/xS+gd2Rrz44OyFG/j9BCWc/OxwOQSMvo2ubhuvTHK/geP9KlYByrVm9x9w5nc5o7QrxTYM1GLRb8xHgFTq0wX/5qB6WHL3obtuZ4O6yhKXrfp3Xu5zKHiQyKpN6UuGtdeqLCSx2JNzZvc5d52vXl6sc1ATRClR5jIPAluDZzxtrkFfbqocjLBA6VZNHA25JTZdWlfWuQeFnsdgsBmcQ41YThfUMBpRFX4+XPPHPYVFOTagWi3LSJykP+Vig2vfkjHwQ21WgjWxXA6vsHY3HpeW2LiL8QQN+mV82JshTZ9oEaxuWl/7knUfv+9OAndCLIm3Fxr7t5Cud7YxRcM7vQ97rBn1sL/L5efoR3X0aUL7IHn5CtWk+UeBc/5aaMt2sjZF1pkKz0wNZ+Mlv+ELykRVRnnpQdPXm4AHiAm3aq3Tbbs3XLNuMIc7kN2z0d+WMxdHcHeFQr9v2+8Qpu2m/51OmTvIXoXRUr4pUdF0Tm6TGynOJDzomfUIk9fGpdem0aq+2eCZR+vzS0GPpe58kaFBAQpDAfpfgYg044DeKD7arpFroQBYqPEt/L0Kvn7aDi8rkGUHqF7+R/uojXB8JTmH2PdV1OQPQPn9e50mRMZfz2MnxUDKVtcYrsOzyslWEBbdKcw227LQD3fMoC+hyjoaoS3f287XHnlv72eivkHop0wbjUf0qyicl9ZOClxZ+A72e1R80xsRf8MXOICxjnnXIY5cJVh1I66J/JZ0fH2p9PuRGgGUKnofsLDrm7enRGmxTn/MsedsglQzqa5s1Hx8cLMtLB86UJQ+fI4+xoQ5jUlRIbDDHvI2y9zeVpZN5KZpz5WNQ4xHKTZyS13EfqqGctgBpzRfloshxFxOoWn+kkbEvIGc+olt+TB+SB+ZhY7VZvD2lzpYwIN8xIEfW9SLffT6BJ4n7Rz/dYB1XT+ifDJgHe+Q9tsD9L1Q9Zz2fydcvYxTGlG2A1ISjGU87Lahulw+uIO+sK8KoyOOj1HYEazNgDfbfRFOxxhhl3Chjw4IJtcV6AbG/tQzq0d4aIJGvekaaxVNAWoa464bnTJy/AOQv+PDcozYzB9DXfEBwIPHFoRUyxQSBBL5HqE6xeKAnsstzi9iJL4X42uZzBfXP1D5+XNMVOqjBn3DfZD/8aV05j8q2vQ1UJ/UqZZExZuTe0UXF5eUDNxmT2tzYDPf2zlvf+veicL8uQMb3vUBs7W3OfPiipCvBqnXQ6xZqfEPPg4v0u+x8m6eBLpRNzv89zz8HVo9s6O1w+ja+HPiV/u0pqPIpPfHRMVWdyIpbZVBBuLOFZ+/6U9HHMePUeScRvaeopg8de96RzkWodUfbvXHynQJGd74or2BDli3s1YmR4Pkd7X0JDChXsOwgmrUz8iEChxqzsSeOM0734BSeaZyfEc8yhmmvdOk7+962Xi+dtoiEIPjSuj/W43myJl4FyjnhV7rmeRSOIFIBZQWYdePGXyLVuYJPPutLp5Bk0LWr/qUWyI/7qOw6rsenNxWIVr8KNSfVX02jesuLMOHpY247wxT5Pk/VBGWIftGuCB98QVD++A58fILGxYHHSKeTXGgEbmEU0xwpxCMVBMRJTf6JQ61Bl5WyXjlnouP1i26lFfyqrLVskh6PdyQgNplfKfoOzNFj/Wftj9R6CrAzxpDP58PviRbYnJN1xnZWVptqi9R9U1/cB/qjfA+gq87YE4al8I+wkY0qG1azW2BiROPYXifqAGu9ERgeUUcve61VjoJTeL6wFKKrVeW0QJ7jmPdhq60rI00oPemHquxqeXs8j1F/5M9jSvZtFGhF/WJ8KA4Vc/cOCGufhHEIDSp+2uhtJTc5YLs+QIWJo2IMA3hZfIPjcvIcGP6yEJuXAlQ+dmMTZAPj4Hj44IG/nLPZPIZxDpSc0EuUVieoxzPLD2SH9vpGEcjCIR+wKTzWBkGAj4avPkgtrf5BbFR70Msn8m/2vVBl1RmrIja6GkN0VfLb19mcx+YnRCU2j7xGN5Qy2PvR0euEngXPqvc04BvrIjTHpMg9P3cUUc5aKqC79z/lI1+7LPKjtNMR9rJ9ed8f+sjGzyMbOR72dQJ46ddF2Mtj7xTfGEObhTV10WHd1drb1BHwJ3WAZm2dtxdFxqYjvE4bUIaFa82/I3T/XwSpT4ofq72Rlm89P7Fve9rS21DlLk/dddaeowsrAouHOklz966CkqIEFhVwcHE/AmuVefbUbY/21/PsU4A/ex/fLTIGp+yaj4rouVqWcvyFuNnCY3VXr9QNEv9CiwPc+qLnpLrrCtXd2CL/qoqIL4PWF17rS698MdRfUlXKP9K5eRPiS65Kb/Fb7fWPdfgSK18u5Quu+XIpdNhv+tqIMQo5unaELUK1yw6wGQOfOytoDs+PZhBMQ/Ingf2qf4nvBChlrPj01zev+CLs4I9zml3TFgWdnfFpMcFx1uMIKlmLvlvMvpZ8ETrFr6DzkW1UPcu1frkbTVBMyrr2BeFY56t9rXHvlSLvNeQF8tl7II4FUvoZnrJOA2Q9XTH0t1THVlH9Xjrk57hHIF1B+3mSQVNvpmRuapDK4vc+AHqHJLyVzIud0k0KyMuSXi6svD153JTuEd47HjNnrU+BbhA0+9U6dely+ki76JrLm8FFBv+Yo07hflv9CFweMtrgoniP0h/1xwtEc5X7EYySGbJlc/AH0T+LXEWWfCE0CH8HPA68lKLLM8rxDxP7eUt6Wam/daGUO9esI/S18v0OfCySochzUqQlIk0OVJ7G6k5LlW/euOXNqn7+ieBZB7MOXu46P3mHwPWatPBcBwMdcTXcEHLl7JFBwCRmIovHgVgHGgfTrr741ipXjH5g+UQmX9l8/NMo/JGOCrUBOkvLlXFabYEeWJdtDvDHdeUfe0LpqR4vD3T9K2FvesoDdEPBLA+es6Nxo+cLvT7I5GdOWBa89og82JefFb0PpHWVPddEsJYzp43QB+iEVDK/2wex03k9DyjnBAPWtnfY27ioDPZ2KPN86plOFDnwUmd0aVPnfBu1ntY6Q/WUv0ft73n7Nmpsuw+V9mqyYobTE0hbaW8tu1TlnoKeP0Lk3keMab/jlB34oQ7KfQw6kKW91CNxltScp2EoD23aKouZR/YFTtQ5WRNgKKBQIM3H4vzTpPo4vIISLrzgP3j4cF1La+BQFr1pF2a7yNOH9wLdlvdnkbwYnK18j/26eyqkWuqyqT2Bmye+8yxi++Qf2Th41THi53l9U4ZguQXO3DX2f+Dki6z8POL4d+0E0Ap+ofyXSxP/QVPpbRH/idK/BkPgrCCaX25x4CwZgbfvWBNAO3if35PRzNhn9vHs5RmXzMd8Nd4gBx/m1/zW4wc1dpBP5uKo+3WneZAHBaYFRexxHjf6r7Hi/MrFhx/1YPxMI+imPj7tfPFaU1rrdFy4iVdprdtQ/ZfK0l9tiCQSD4KnVprcd5eHHuUKPlAahFfwhl745uklrvPBmvd5cfIzhiBjWvlhS4R/DuhFj8bFgf+h0OgrffCFrzK9HlT2OL/Z7NoW6HkfNCQzWxDDtobPq92kgWyt9pRUN6ccWSfWw/qJxJAHK0/VyVL2XWfz1ZdKVsB+LLIO/yCJc4flzT9VouT3dm6Ji2kzgXsCTtZ1ydRfOdQf5yjUGhnZScAd4HgTpJOxW8fQ9tBDQYBnWTEorpAPs1g2uysbu6NsHdWLeQxGDshS5ghbBbx70Q9e+PmmJhs8Wiw2wJU8GxofkXmitMERqN57cJ8HfLwxnYNMcpdl9hy4xcq53ZJzILIxZII6WPQbC8NXQJ6DQxlvJr16t+We7mx70MTacgNxmaDdKpxt16bkcguUjvzfYFQvLQrqm+q0Lq3o/dxA+jx6+Vgr40lfHQNP9eECpE3SEMAkVCeGbHpF1Vytl1LPvKpgGczIK927uG+340X6s7fxPKBunWTm3ZugzE5/ut8vAuq9uK/UK6oxKr/Oja3I28NoZt9efDDpWPLPVTnPybTyPU0+5YxR53din/Fec0BpP+j5jj3/eddEV1fLI1fY2OZ4Mo2y4LEbw+e6/LnfIgfKOmEraOb50NADlR88UvpQZaUE1Q/40qmPHQxhKfMm8zSht04d+/LzIPZOjW3wbtrYgHZE2EsAGB9yfilS4KfUQbXzFUzzCWfIjws6T5BdATb/Ypx/uT6Jn0/l98EbKdj0PwlSsOzfCDfvusszeI7dK56AWqf8OpT2KOanUeCpg07J3fUxx0JdRFe/VzDXDozGmBAAK+WVoLnL6De1TeZXPmOZABp+eVdpHauco/Cnjs0co6Sli/8lX/do65RetWS2yiKpDI7lTcM6q2ykwD6OPMjv89ZFI+2wv87HKt1Qg9sNz/mU5/hXgMwdZvaifkc9ATRjMfVtaKDK+OlkxdTdgjkA52XTgHPNnm0Nfwu7xk4BtQPVE+wawyFYx1NYwwSlsMflFqNf/BWUR7C4k/X+Uo8y4eqRH+egqoRp5Zzqsv5Uru227NY7/tW6LsDF0waziu8i+VUhuitjg94HQClxsEEGnbFW6CnMvn43oCqKe6IDpGwu/MKGr9I5kMWHxwA+eKiF+fCJN6Hq76xH03xkSZ6NsVCDAg9dwKJ28Nw+huqoA71Q9bYpX2y4RACvjZHNKrLAnugvk7KZbFQHP9i3Aboc4JOfg9Vr9q3qhFb0ulotfqBdrLK5Pant2zkJqlCvt/MuET82vgsp78dobspsTPxLYW3UvlUx/PIClEybI/qMmfV5NZuxW/LZ9n4sLhqbvSzXPVgrX2d7e/Q2o4sv3oB3QeFFwHbsP0X1qbiorci2fRl5vvlNxwfid+p0u+TpW/rKXVKe73744KEfo3r48KEJvn9tRGMx9RQQDll40accm6Sp3+vGVtoPHeGU72COd+072zFBXinykN5aueSFbrPy6PgEcWl8UsI2qjw3F3h8gzt2/qlM7nY9euIg+b7onvp5T0HzfdG9h+QfLQ8Isr0faj3VmcTY+wx6X47k7wZ1who02nnP25rdk00CwNrbJxH0FbEfVir+eBaYcZ4BdQXVseG70+bVox3XlEI8/mA9UQXdld+kIj8+IuIL5uYpAFdD7jvzzTpMmk8Jiuelo3yl9SWm0Fhb1ePqi/zBZk9NklE2IRt99cjLhrh+2dLQI1D2eCAZvI1c/cv5U38bnfgGHfErX1Rh1TGm7rRFekX9Jxjmhg5rSgLvvfCYyVCC/bQPtjbLh9q/ps4G+Tjfv2JRfjA3foREx+AjjrmxDz0ce01+FefozvMeR7wgsqTui3OFdMv9c6H6Gosem6DEF8J1YzMv8ULnDDRZycVSm75wkyGvLGVLov77fQcxjoagjws+OeAsQ0J9Ag+8pwwbc7xGfpRXqNztprxpizKRpo7DDcZxSeDtcR31nB2+4FeIH3SA8HO9KYREdRI8Z+XTLXdNfK83teVf2wj1Aa4FRSMYGYtRQRBOceeYOwf8s4X8ExKe9aMqC5bnlLXv+Bk2mDgBbFlvOKaWzLMzxigLlUNn8d0BH/m2EtI7Qm+0tekE9AMdTshqyBvmbKpktO0+k6fPKEhkNaUeuEGHGO0dyXme6pKCFf/GM7ZFGx81gD4xpCyUrPzoQU5w0o8O6ayLxgFqqOqHnhV7/W4j/KTlP3nJ/M5CrDuPfvaclIBT64YLJwfU9rGeISqbY/E2+8Ge5zkb4xf+Po2865ZzsqVNNndfijn1O7pNCP+K5l3n7kfoiNdRZekMvX3blI/8OdIDaXPWq3RtljU3xhn09Ui6P4bo45lOMJxs7t+/55RHDCDy9+7d1TF+X8cY5UofPLhnHvrkSaOX4Nkfm44AuQfWCZ6hHkAzP9WP43EE4XXZPh8KyFLiOKdQifoPMS9jTRRUxge/VGfcIuNjSP4LnHlU9QiX3pnWNuRfLFDf+IdRjx7w/Y1B6nPRo+X+Ay7Gal3RztPAePS52vTr6dXP1e95sC8HvV5v87mhurEFEdz5EQ1R5RMMty/1mcfNmVqr0ffdZwW7eXwhd48dCLc0vB4kh8wTcZ5Y23NecgJPzal7LV81S0q2fWeNMhwZmwnWVelWmvGbx1vdgS54LJCN9tJO9Tdjgv8E9/PZ5rRb9kTjgqMH6qEE03sZ/s05LR8hv2CzNlc+mLqqrhKBknylDBfmSOEZ2E+1gcg5pKpcvNTvMG8d+53OeuzWTTLIF7Leq3keWxevOt64YK3vIcAf+7nnr+rMMRjtCbDI7+WcOlzEJ1HOvbK26Wavg8B2yGB+uL26jwydHT9EvIMvtFNWhy1R+YtcJXxBDzKPua5QMQ0XXxcyNsQnPaqjl9sSZ54ZlVKlmvFc1V3hknrfEjwMZCxjPag1DVJ+Jq78G/VGfWviq3KsA+sis7zpi2q8xRPxZUFiLPydgwPhB4pqH79kp1pBOubQJfRqvdYFKDLU9aZ14X9ONdqhRsY2F7j4wev0JaWbCQ3IOJX5yJENiS9jeNOTbe64AgfPOqECNie1IZQdN6wcC5Y8HShUxzvg8Azbq7fv+EDvyCDQgZQD+kmZk5bCI1/Fnwf1pk+V17t8Lw+P4XYZg1HuYANhIZ1FPgZ6Nbf6qBSFnZHy48Xw6NEDBzH3799d7t59a3nr7TeXN954bdA3lzfffN38+/ff1sn7rk7m95czBTzMWTaYPVVf6046X7Lgblq+cFHPwtXVu8fDfdXSV9eeEAQREBF0vSFffueLy+v/6B8sb335d5a3X/v68s1vfG354u/+5vLF3/nC8tWvfnl5/fVvyL/Xlte++c3l61+X/JtfX9566w37SRuGDPOFlLu6KHv9zbdFby5vvvXW8vbbb7h/r73+9eXuW99c7r8pUhv3vv7V5f43v7Y8lN1Hd99czu6+tjx++xvLO299bbn0zd9drnzti8uVt76xXH50b3lCAPjg7eWe9O7fe2s0N9dA8nWSrLsVtfkeb7rBEW+DdzHf4PR66fzmw2B3v3wMDupApwe39zXu9x0YEwg/cEAM3btHkMzaI3iefPIJiJPmAirBse9mq17lS15jW+m8uNki/pP2/NOw7aP0U9fvQdMhK6KaN9MnWuP8e3Tl634FZfFjQK76pAapYpH3Yp8g+knaJ26toXnXS4rIbOj9Rcbq9Pp5/8BweUA1Npx6KoBjfx487yN7qvU5g73GFw9+famugkloGwRXvgfLe3I92eRONLbMx86gfqOjZilrb6aTWLMQ+Yn0A1OkxdQJHPuiKReV1HnaxgfnlfoZcC4knFfQL+LuOnLAumN8bNxUfpTtjN32nJi6BfbzSqle9UZ52Apgc+63XG9YTcv1tiYGfSl7RYW0dzHmOIOtH7QS8Vje1qAOlDvQ/kLk2FvqBojkPv5ibzoyeQegnXpzUOe0q492bWPwK0/BNY2kgcUN23kpG/ELyVQvvb5fpuoc6xHZMP9aQyjAVwlu6RGcu6R21mhYvPHJpf9NuFLC3Dnb64zbPiqOotwm1rVeCXTr4DehV/tj7aOPJathjK2uM/KXNV+XdE64rPkivXTm1O2prYrcRl1VWOvbtkrqj5+9Nh9I1wHoIDWNVKtjORvtPCEdcl/MMr4i/vX3Y8ku/cp/819rD88jEhxYOLDoSk0nTJ0s2dwB6Wuvvba8/sYby6997u8vDxRo/It/8l9Yrt68vjxQoPRHPvrRhX/9+/nf+Z3l05/5m8s/+HufW/7Sn//zy0f/yMeGzbLLF/l+68u/s1zXJP7hb/9OOS2vfTDLTTuHswTjj5evfF0BkE7Ef/gPfZf/W2HAAvrqN77uL5d86IMfst/hY4e6/8l//p8u/49//99f/p1/699e/tnv+5PLtat5/pohvaJg8o3lC1/4h8t3fMd3Lh/5tm+XjwxJBfX3Hjz0ye7W9flPXkB8Yiy+49s+4k0240Vgxb8mfuPuveXu/YfLRz7wweXOndu+wLh9+zYK9XH/O9yh15JSe3hbVzNsoCrIFN+YrjsqubtQP7V3EQic/+bf/I9H6SVeFP/Tf+OTy63bHxylrKda+2dnBIcPFLDf9V1D5jMy9OY6qEeamL/1Ltg4ade34a2mkzS/AqOX6qXuEZDFD5B8r7OV18kB4BvEp0LcDb57lwuSucGCtJ8+kCZwPlNQW58O0Fbp9fq4UCdj+HUyKn4tZvqMP6zhWs/zOK3fyK6xig+lX37k43t+RaD3DyDviBz+XvcIVV8+S/WJNvbHpGPrYfusfUi2ULa9OUc+f4w2+PZ2bbiCeGvTzb3ua/LdRx43eOXWteXO9RHgjfF4VmBrtavE54NnwLO0cTSWz+PbOahunaDr7mf9l8w5Z932vu0qZ4zrXAGv1/WdKcuiuz0uk6bNHB/+yFZlX7jJLudCjgGOd19Aaq3aIm8y57optLURpJyUdT/v+FYZGaTczDf+GjAPPq3510kwMJA+4G9IvR5rmf7URar7KANFNXYVQM5jGT6gzcBt0r58xHJgH1W0Jo9LkFeBRzU8BQOxta5JFacVUCXGxY/dmMZxEFLZj+1o/LxXXK75Yw2B+O1xYP6UQg/V7+xjb+sin3M6jw9evXbZN+X8zDs/Z6i0voRa7Wbc43vsxf7ZuNhnXPlOQ/3sHWMweqZqXttVWhF7ygydqUFvGAuvKdou9kmkbvmJv65m1CcmWmdXLtnPu/fuLl/+ypcdyxHQ5kKQ//L8mD4oznvj7XvL5774jeXXvnh5ubvckrFaY+xvQ9vvzvOGXMdx/lW292pkDTQjLzT30lEZXR5oDYh7CrTBS+cCKmGz2NWOQTtuXeJajwXGizWcMm0WMEVJq0VmtG6so7WvoHet/w73ugUVCeDXcYWUp+i1S6qMfwd7AC8dPLMo0OHKm82NAeEuHwuPAxBDTMTrr7++fO2b31j+9q/+2nJbC+5f+v4fsP6bb73hAPfW7TvL537zN5a/9um/vnz5i7+9/KW/8BeWP/zdH/Xgsi6KHi+/8aUvLreuXFv+kIJnJt8doGPkpER7+PQ7X/6Sz2rf8Z3f6S91TLyzfPlrX/XvSH/4Qx9SeXYK33mu6W/+Z7+0/D//6v9r+Qv/9p9b/sQ/8z/UgZGfzeMkr+D57TeWz3/+Hyzf9V1/ePk2gmeGQ3WZI+60kefb2TmhAzanL3/1K/bx21vwbKkCFH555PV7931nnuD59u1by20F1ATP2GAMEzzXoq8J84LWn4NlbRQ5kF0WXQTscueZ4PkHfuAHBvclnhef/exnN8Gz18JKjx3s3dMG9NZbb/lRlL1OB4/s1EfI2pg1l+Q5ATKv8wTJiZRDvdbAsyJtpU5vu3xhIy9iM1aidVuPX3CnmI1+6lZd/DJkU1z/xKP3BMvRs1D+1jECknbf4UnFfQNOXa4+dp+xD7os8spXyvpPWxchdZ9VFzWC53cUPJ/poKfMWNF/bMTMMLuCzZj3yiendFR4lvYD/OBkTfB8+wa/HsFH8mNPkZ306VngOnjzlOafZnPfbu/Pqbpu+xn0OIEi8/PLppzqno74Ve30Oap8oXhuHnkxDZcao+pX8OngR8T+Pn+dYX7y4vNgLQ5DIZreq4/VXvpbCrNMf3PcV38daEhsPkGOx8MM11v3B6X1SyTFB35cg+wo05qDukEJ4ng0gdQ/h6gAr/qp/ioA6Md1jkH8LBQf0CbHR4ItJ66HhnyKzM9/Tr1gjkFBNfRG/fAzhswrY1T7YQ+cGbcr/lk+5Eq1TdV4EP6wdrBH0HnZjwLmgoDzLD+X14Pnu9q72bexe1NBM+f22qNFVznfjk8cxvEX/2t9lF3Gq37Oj8CZAFp5ja/HHV9Gneqrs5VgzyUhtoc6EurSk1M4N5YeR9JaUxGjxzixrjScWhOPHTx/RTELez+1YktBn+R8Mvhgeevt+8vnv/zm8rnffby88Ug22Q+lw5yizbpJDyyBjx0Tf2p36BY4D1AefZMAC25/aFkaO1pXzqfeIAfn1uWNXHyKjbmK0Les1Nxm7Fy+jJabEao+dS5frrgX2I50QZYpq4yZZc3RA63A1R+tiuXSZ0fwDHLVxUmXKzXusOWjcxYid56/+vWvL7/y3/13yx/5ru9c/oXv+z4vrNfeIHj+Q8vtO68sv/qP/uHy83/tP1xe//pXlr/05//C8l3f/d22WQesGid4/l0Fzwos/tC3f0f10u7oIMAhGpM+B8Dnf/s3dTX7zvLdH/3ocmO9c8wgPFm+pAVBQM2d53Qa0A7B86d/8T9WEP8fLP+H/92/s3zvn/hndXDkznV1/20F/Nx5dvD8Ye48lw+87qnf7Bz8lFEFOAU2KNrluZxt8Ky6Tx554b6mqzhsfOSDH15eIXi+dcu/J4pfjCFflMuGmOCJScfEiwXP3CV5+DJ4fpcgeP43fviHzt15duB8VifQu3yqoM1I02sqOYXKA+aVj8XYlHlenxNe5pN0PTmathv1syDt7DH9GIGzN3Slj3U8Ezw/uKsNdH6SBLotr0X5AW/7UWb16RSiF51Vc1en2zhl+6gd/Or6F4H6XZf83mbKqLHP1Z1n2lBdDQ3HLny0Zv3e/rSXrXffZi8f9SlgLlgnr9y8uty6ccV3xJ73znNAnd7uEV7E7hyD09i3fVJf/PXLcJf5Obi5t16Eo37tebXuO6/moXyrcvHIV33Ix8lIKziqC0e+xMkxz40U9m0CkZpujqphbRjb9zdlUo5x1vBK6jP7fcq529aDBl8wil2/9Uy57PmxkqFj//GFoFgvB898WVX8+dvLOt+ctX4q0E1/Q5Q5LxMOHKH3BR3eFU64LjPpO8E1GKsu2NYbg+6U/Q/12R462RsTOGe/zL8k93j5mXe1aRv4LHtq/MkT7XGaM3zKHOa/HXrfvn9PAfR9B7vYvDWCZ34NLMHztWt13q1z7lyXjA8xDnbJ27YDZ5ECZ2xaR20zOPSFF3/B4biYSi+j8zSsdUeEuD9/1EWIzjVj3RBr3L379vKVr33VnzqC9M0/2efgmZtCj5avv3lv+fLrj5Y3H/JFOMZ5nKeki/kE6UXVZvFIxVMvSl91qSSwVsWtgnxGz9m1TuWjTz6pn4N3HdkQm0eVIuNxN1TVumTK1J/1Dc0FTyXEnh9BId3MUdWPjpfSyF+2/dIBq46ADcraLZZL/9WvfFbrWAtZDA+sUhYKwTObBsEDynyE9Y1vfGP5nS99afnsf/vfLn/qn/1nlj/xP/heD/43X3/Nd55v335l+W/+3q8t//5f/WvLw7tvLn/pL3xq+c7v+i7Xt+Ny98njR8sXFDy/evP28h0f+Qg9Ex85B3c6yY+6P17+zj/6e8tNDcIf+6N/bLnJx7eW+X35khbETQXPH/zAB20/QI6vf+0zv7B85v/9nyx/QcHzJ773T2hR5b8dUv/S8uYbry2/+Zufd/D84Q9/xBMdqX9qT5l98MwB+eWvftW6PLaRBYZLGjUN6DvLN9+67xPgtyuof+XO7eXO7ds+SNnkOOA4EPvPNEHeELU4+sdT2MbnnGB6H6vNbHzYffQyeH6X8J3nf/0Hl+u3PrCOed1x0Im0PbJx/8EjHaOsklprnYDnVMHz+vuxOgmwQWdOPd9ryoXRXAexkRTA7+jtdD1AuYKIcYLUiuScz51nHtsgeObYPrLZfWBT6Zatr7+019tOHouyUIfzAWzjGXBk+71E/MAqv8dMbx0861CCR3sVPI9+2Yd6nEtvm3GJfqdnRWxz7L96+/pyWwE0wbO/4PycyDglPQX3oUPFaOe8cwrPajt+HEJ8P6fsfe7dB8+d39ufvQLw0a1gLXVSv4KjSezRUD72r+CZT2AVQI16ZXHa2vc3ZfqXYKyTQh7rsCeQhnweEGmQ7DZBEEGDeYLrR0fofXHwrKL/AUj6wPmbdS05/edFPn1N3bITmnOSdkjRIWiDM9/xZQQh1twi9a1LlkWWDYKE5shKmLFJ0Lymonk+rBtJXjsxIJt0pR69IcjV+VDBLedq5ozgmfP5W3f5YjM3uK6sd55rj3724DmEHQJo/3Z77jwzhnLJfVFm7eY6BojnOHEcaOQrP3RqHiZ63QBesUk5j+Br1Svf6zfAryp9rPHgS9tfUcxybwTPtqk//x8M+f9Q5zZdXymvNaT0HebBdqWmvHpS82uGG3a+irM/MMjXO4bkj/WjwXopP1nfCm/XlYad9N12SXn3mFJr1h0WrOMCFQaTi0MKFB+77dLzCA37lR/VNEnuFxgBM3r89vUKlbtvAXPOJWSVhlKRiuGRSJHB5or2LZ75fPRguXPrlhZ43c2lUe5aAy8s6V3XBPpOtl/IIMJL/ORkhLZAJ5zCSGc4gT1Z3nj7LS1+ghVcsdaQl0/nUCasy+bhn8sZPgRlpgaJgBZ7mKzp4YoCL1UeVdb2pD+tCJSHjNr07zEHsRas7xSou2U7VJrlzyQ3xB/yoXME/N4TYBKnHy/xbvDOGZ+01GYJ+YTDlyS1ltgsWYu5w5EN03cvXaeIzTX53MF1PhPWAIu5Qxb5Xi+yzk85a2sCna7n96Ff7Wy0S6HW5PAD8I5ZWR8bYDEpU+J4DJXNIYk/VblSI+kWaQ+QDxWaP7v0FLZjMVqliurhq4v/f/b+LFiz5LrvxbKqzjzVqblH9IQG0AAIgBgJTiDAmYIECeIkSqR0ee2gIxw3HOYbH2xZT3oyIxz3QWGHraAjZNn3WpLvDeESMxoASYCEMAkAMbAbjZ6qu2uuM49V5f/vv3Ltnd8+36muBkDZNwLrnPwyc+XKlStXTmvnzr23wrjUHdJbNyLINICZij+3nTGR1+1dXdJnnoQW37pMS0jeocE+fViPIYxLT9xhaWN5qshsx5eDVu4htPUbW84QTJN04R8qowB89tHWgQs8a0vLR7iKJ05aGhoYGC2P1qUy2pr2BoBn6248GJP5KrS8DuIjj6ToaUhrHOXm8h+7i9kLFUa/Vc92pMnPuYb85KQfOafSjNOP1zLLE64r3w4iysMf1XMPkW6c8cSbuUEwzEMw6pC8gabcxGS8usQFpA+f8CMt4wqrcsmNFiJkXomrfNMAr0j1j8BDhhfomqf+9cAc0fvYDd7xV9gtoXUitB5gfTeQYwMgzU55AMqMNo2WDxeQbd1C4ChgVD4MUs9JivE7KkONV5xr57HAxUp8WGhxfr6cWFoqp5YWy4nF+bKMW5grJxYWFF9QmPh8OS4cbkn0S/NzZWFuTnnlZA/iFtLNzcpGnJGbDsfx1Zk5O3+4aPqo77bNTB3VBcwRXcwoLNwMZ9IrblJxTMxJxfnU/oQucLjI4dw67hhuQvWYUPuKnosGNh/4aNKM6oablsMO5ULUF2L1iA5HK6fEl72KiZr/iMK6Lisqooi18txSWHzVV/C5kA3T7pbsW5WbzTXaRLVB66JP+/GGAa7GV9fXnHlBiuScUkLsohUf9diXkUGDeMKixWBAA9on2vtswceElTh7TqNM9YiIV5zDSTTSQSreadV4VjqT6Dhw2cknYYRfREZozB4LOTo+4HSRMpEwiQlhZWNA5zmuHCA5SAOosehHcKOQAwwgb+RHbvBRz3A/gh8GcOGD86Il/+aN/m0Q+Z5jHrSw0aP2tMu/jA9cC8M4kLhxaa8EIv+Ah6LJd6TvgbPTv8ZYnBek75JGUqTxk4tzunjFoBMDIK1p3s2Alxz4LJL+mvnbi4tIG9UX+PB7PSdd+pm/TQf6vLUsfMoWrqXzIgmOvw7d8zcP5SMdQFJPQz0LQ8sz8yWuDSe0acgHhMwgHb1joA652A9hiB8nyw8TsrzvpwyytvJmvVoHDHknHiAYrse1+gw+zMOsBRnueScED0LRNsEk3cDwHTjm+dbwDMOk3zV1uTW/fiodwZDBbeQQoFCtb9t2GXa84hIwjhhnHmvVN2ht9Y6xRGBNCheyhrzs6EYYv4pnF7jMkzJH/jRIqF/WMegj3vLMNB9ZkR982nDvxsMQT93TJUDT82U9znKRx4bV5ISNJ2SKL1mqfGeNfFmOL6YdShiNdZBtMYCujWq4g7YaB+oa8o8SQXZYPGhb/qOSxIVG6/QTTmCc6s+LFPhQELrxFzyrrqZkz+HibS74SpfvlxnIEZ88cqxM48viNJ3xLW3o2uPAD2ViE+GCNv1w0W/ibTekxbFV/Akf3Yn2cr+rtG5H9ct4A40cRrF823xy7KJzrCPu4ER/jX6BITw6F7if4MTX8dpvYy3RWuQ2jU1fPxco/6gNZE/gUr0J6uKjRY7b0xwsz9sWPLG5sbZWZmSus/NMITH537LgFMA5K4znCTqxBABI17+FjYU2bh2ni7Skw3FeJ84vUZm2PyUN0KADWNj1x7f0uWWV/FtKoiM8nA5kPEMVGlpzJywiMMknzp2xECJvbYD6B/RytOUJYFWDbQjoyZgEo5xOji48mudH8IMBt+/VQdX396vj1Xzcwo1boNnXY0C1hmDgiKdLmmyzHmg78LG4DftF2z8Ity55ZfzOIHdrKn98sbERnDJzbo9zfKojLo3prBMXDzx8hOOuEnHXrTqMVB7QMZ3cOD2A565U62d69mficUsUvccOf7qUJdPJn3mzDNLBZxnJP4GNMJZLfPLpp+OfDgjjo5ZbfR4Yw2VZOKdXHwcMcW146DIt89EudwKZ53aQfaTtJ3eSL+GV0LZAvtYljPAbYX2wHw/79jB+O2jrPS7fYbgRenkhf42CzySFbZR1C7gMAK2HccxAxgNHteT8Pmbjehp85/XiDS/KqQuyw3HxrpLjL3VY5SBMn7Eb9EX6erqYW5RJHf2oHGXh27Co8g/l6uNhZIYxheEjn90+/IHLVwFGncIln3G4dF3+Bpe0XRuMgexDLQ3h1iVkPMqfKFNTE4XPtU/7DRvRNqTbUJORlvR5jhjryGo0BN8sHxBl/NZ8Kfu4+DANF3mxj3o9RRo+cXSCLBEP1+JG+fU1H0KkDwGcX/HY6J/NRjZGcWTBpbEZfVYOnPTAPfpgi07CqXeGU3q40FnbZ6GiX5qaOJNxjRvEM/HdX6YrDd/9fcDTvhw+dphlUhjfuOraNuzlDJfrB3zxeS3r7t522faRxw3bv/kGHt4b7o+kVE76j9s/HCT3By0soJju3/It6421Db9fl7O8fCCFRqwmgJV/w7xoyFsacOqcwlkw0wgUgMa7zURrmeE6Ki9wxHk3I1cDxFuIfKKP1nOYCptMaBZ0XrXnwa3O5sbJPJUoFkVyp8QNX3hlYlN27LoFfxrG+hJvOqJlkM7YyvdhdfnZsYFh2KWKTow6nP8qTRaft9tbF3nSSV/S0Y/gBwe/0t3titElI9IPhMSRDYxG+oyd9J4DMQ3IkfbJMH/EBekPAXy2+RAOy9NC0rQ82nyEiLflpB+TkIzNvZ2yt7NdbmjM3Niv5zuV5klEYc58xsdOeJOMaLlAFh5dUAAa4SIj3jdeH7Ai3XqJyYw0zl3HR1V2pNfRi5GcuELfBw3kTl7LM974xgWfuOjp8su1GjatQxpvt5QiGYUMZyx1CprwAx+/ByHlS2AcB5e+1GEbE0+H/loY8hsHWd8h33EwUlbN17tKNIA2z8s5qmk1Igrxmh+gDID4+KIOYjNPC11ZDSRuiG9hPA3hiAe+14txgalx5dVf7pp6Pao+O2C8ISXekpJGJc83yPg0Lp3wGGnVUPMOmBxlY5Sgg3aBj/7Y60GSjOiEsLp0Nw95TqrjQD9QuBJUDeMndlkxko5ILoxXDErkr64as0OXhm1ft3DtB2XQQZvWu9BD+EGLo95Z93G4DONcjwa6NoyOFq6iEtr8OPizG8rLBWanOTow63DKiR5Mi9GMIes1uSnLwDiruEHZ4IaONu3DUa/eEY8yW78Pj9Ip2MVH8yQdsvRy6Mcu8QBaDHuHnhRVIN2GMWVQkbqZgk8fGul7+vN6xx/4mh8/cHUOrn1Q1EoLn3jMwcGXsNcNwYiM5KMvVx6dvMrnd+KDq3wCzxipsmIsI0Mtw044PpiC8/zf4VWG1gjnr/LhSAN3U2vHrtapne1Nv4KZt1TFh8JY2+oaKMeaeRRjNlzVmxgQ39eiyo6bP28pn1e9rK6tldWV1XJ8calMqSNSeRvMcoRxDBgal07bQ3S+CCEkV8TVsHZnFI/qYAekkuBFUkUbktqNjl/LNl75UDZXCL56q3KQDlhR1e/DPa9kXmPRaSptNChKhyD5yRceY0OFa6KKTklyypUQwSgTcLzSjYfED9NrxgoMqB/BDw604ZEbe0Ujo9ySwWjDkZ3nnTAoa9eI/iDfE4H6Gml2jB1wte8mZP8JB2a0/W4Hwz6UkPwO7ztB0/uj8qTv8eJ6YIgyqbBz1cirPx7EIc108jmeESlw1Z8CQZ9+jJkoI13I2cehC5eQdWnT2vQWbpeedwI6GuGS6gB995CJyk5d4teg0WPaquXTtpF9/uVixyYWukwbhiMevELS/3IQ+unbCmjlOqCrQyHqFHB4npYq6v3/39DKSIi4DVGtKem6W9kYyxhjam8blHbCyzjz7WCviRg+0S9Sx71rykGFd6B7t53/Rvs6eWMNiv4X67F8OR5mxmc3+Si309llltzpeuO3xU/69ny6rLvfKuQ69vrI8vKWe9gDYROEHONoY4ykn9CGA0bjkRxzYJs34yEX52fjYVyOknLeljOx0TZKd/noquaHRS2mX1ZDlwniHr5w412kpUy9Ix4udpYzvV+/Fa00yWeUR9AcjNPuHT6w8WseCnT9adCv6EOaKyEhZ/SjSBoHWWYLrRyHphtd08Q/55bstwFNXs3hxNCMv4KY9LS3gtaYZA8nhF0b7l21DPXPXC+uNWpXIQzvOhc6qJLAKeI3fSiY9aPdfKm1L6vZT41q8fS7EWUs857iHbktGaBbsrjxr62slIuXL5eNzY1y6viyBxWwX3d36IS8fm5aRjULJZMJDZ+NkQZFfp0NiLqCp9HCxQLd70R5wCO76XJR7Hko0ocF0FKPre0dyYQMkRdofeSAD8pI3pnGX0IqDFCO2DlXOPL0PvKyIwYp9EwObd7knxD4QWerwRHcbSB5toPvR/CDAHc72BXdif6nfrWnfsvFY7Rz76Ifpv5rG7d/psv+EXTp99DHD6YF3zZ/QuLatHE0o9DLCF8cfZRxOjk5XSamprWQTmu8TcVCrz7lBYjFU+PaT6ZXBy54aBJjIe5oeIKd96dOOW86FtDIO9PRxPwQcgRNLKh+dVS9rZpjCEg60uA1fINJS2N+WrBtwLCID8cHi6X/gKoP7m/Bh7QqT/IKIzhdX690zl/LTn80/yhtKzeug4Nd4LYwkvcVAH0jL/iYY/Hpz0N+L8c/+xhUqk01+owyHKhfB9+f3MBhPBPfutvBndAASUebud2qj3P/Yif3WJy7ZIdzSkYpLg3Rti+Pc8mfOdy723eoG3SP+vFzLkoHP4xn9/1qpMWOd+zC+rwqY9J+P+Y8tioeN60xaprKI11LM65ObX173fXj1fLU9MD1tKThA6GXPnwAmnSAcPJOGVxX6sH8VB3fY4i3bMSdgaO8S/qY+jCywaPj28si7vGrNspyUtaoQzvmqU+kh5FMPM/whksY8gp64omP/EmDSx6ZFz+d37cs14IwwnEcQ2H1mdaRCrR9J7Mbh21lw1II++HA27iszvzghS/X05qRffgRZhe4o2md/kfyul9rbuKloJUmZA5Imc3X8djcyQ2BoWvXbPuyN6Ns5r9Y44XsdMzpCfoJb13r+ovawnWBjl0k77DZgI6jGnxRiVfVbcoAxa1ubJRLV6+WS5evltXV1Rg0KoDCbshgtLBqbBjT6Hs3ZUQqnUKqTkzLzq0nbDninROR01W2OIkubhcjG41JGlyy8nlLOarQ5CVd2HjHY5+XRs287gzIxYJhvo18NqgpX67ydTzz1jTKb/H4bOtfX13xq42kAilfnZrACNAxo7NHLGTr4vIzHBDyHQZBOyzjR/D9gttYbek7DBhctAd/PILb6Bk6+0Ll7axhM5im4sy35gEy3roWnzAMt+nh97jWjYDJQpD8df0cZOLXRMFCg1FcnSdmJuU6iYThWw1jG65hQDPJwLSbbIRrjYXoz7EQZFqmJ415WJTeQIldvNHFFshwmz/K0DiiHMaWlohuR8lpElDObeV2Ci0AVQsVoKMML5kmI+zs9oNXlKU0hyPdcjmu0tGnZVG4cYmzbykDr+yUlk10sP0G0MtRMzQAj3QtHIjXMvZvcndFjiNKXnSi/7TkHb8x5Q1luK1s/AidaS9XT2Acn1cCw/xj+YHKFTkqSsCOdQ2gfcmLyzbkmZ4wTulv9UJNDkMTfBjT8ZR+GNfKp37E0YnkZX4N73TZLbM97PQX4zb83IzSv8O5FiXEuKt9Tr7lrHIjo53kzbW8o6n1iDh+DYOrznzHuEzPehFux3nsQBOGpsZluFJGxMMPJ110dal6qUBQ7ORHfbO8dBnPOwLMVzn3tHNQyJWuKbeWZQluBc5xp6Ufbly58HFux3ta/cvV+UP4NLAzbj6NDJkneQDQAMRN37og6Wij3+BH38j+jO87iY6Hi76DRUK6fuxHP8Nm87rYOPOr4bz4Dtuq75fJDPsu7ljWY3T+g0e6avCS5owA+YIvzvGOvpchoc3b+q3Tj/57HulGwPqmH3PRFWudL75YG2v/zjFytD1fyOcad/c1me7ula3tTRnOm2V7d7usb22Wa6tr5frmRtnUhPv8pYtFavAfZyF54Iivkl1avVaevfxSubSxUvaOcAs7GigVgNHJUZAdlEhFUKH8pHEj1F3wbRnwnDVlKpfulRYVhQ5Dn9eH5SQS/JUX4194DOcdGbPRicJwzgbmoZ89hXdEx45i3GrPRooFhLJ4X+QNd5wo03mRjTzs1u+xcwMdu5M3ypr08DfPfK888cxT4sv7JOnk0YjZmRPckIDRNXwo3C6dQRWD6fuBx//ogfLAA2PcHz1eKe4Qnv7X5YMf/Nfl6Rr9ny3ooou+dusWOwMxoXI+katOBg3QtV0FdqJ8oag2pp0PbesGejrSanqTjbTx+eCXA77JaxhHn0zJ2FLE2PPrmpgEuH3bOHB1/q+yMjn3Cxx6SS4m4td0oy4gSh2XjhsCuFhI+vTURcYzbzijKigfcYsl6TKfK+IgzDLQ+LGgQRIXtGSnTbWQ1UUpXL/A5Re1jFMgjmspS9IpFecnvaFXovPJj3AYYcnn5SDrO9TFK4XM5wdANZ/xICzzvy8Cx/S5hGjr7x+iXDmzuTNe4+QBdzs5bweH6y759fhhGZ2B4vZX+8mHT+J6AzQW2DQYoWmN0oPGUV9mH8w1LRyysNblRhdt1a9ZkZ5OP8ECXmKY8lFOhlsH3gaB5Ma1dJ4f7FSvWp+sW8Zv57J+ow486VGW/qtOBi5qMRbiCJjGJ4Yto6zh38rWypoX3K0xHz71lXO5wX9ke1MgzpW/IxFGL8aFa+vc88545M05LcvMvAkO27im/Don1eSWNvnistyYh0gflR2weUxfUd8IG0d9xmXUMU82PqBTmAdYA6utpL6WD4nbTsS2Eg6bCT/mkMDZOczzMFyUcwe3Pj8j53PGrFsuK410+mz234hnn/bFoWgSgiZc9nkgw8zaYVOGBshPYX0+4XCihyL5EIY2dKp247SCulZ8kEfzui7wwJOebRpONNNTE34C1U+hqmNNy/EmjbPLy+W+s+fKPWfOlIfuu7e8++1vLb/5Dz5Q/uC/+q/LG970Y1bgnozsNRnWKE2mf7mpBji5tFR+8b3vK2/+sTe7sKykQWEWjLnZOQtAVXPSbh2KpnOeOXHSV4nkw4VnDdSOwjnVMHiNFi8btPs3y+nTZ8vd99xrheVOsZ3CKI0ddsogbIcc4ochbINafOLMC0AjhBEvMpfJ8Y09hXdlSHMufHObi4or5a+++lXvPscuvDRcITt+dHr5fJmJAesl1j2qulcGyff7gff+y2fKM8/g/qT8jv7+xGG5f/neSvG3BC9nbP//yBjf1cUiDw3eVLvc9ASniVfG5CTvlZzIiTAHTzgAPH29nTDTZTzpXim4v1eIcLhgFeU3JCP0h5VHf3Ova/IBRBkF8Xc4ZN34Gwd9uUxOuIAuX3XjAHw3VtuKCcbnI46OSc946KGjJU2sRus7KotdXdBoM4xaLe/hqz+kQ3NoXegRPIuhjSTo2X2uziWlGMihn3B9vKbGfxePcLqEDA91c6fQZmPejs0TFstIgD+LkKHq44cClU0txb9tOw/r08ZvRzPOvRyM0EJes/R4wpIRJ2jHNOF0OeYTnztTOQ9kH7CxBI3YheEU+ZOn8+NSL/4NeVib0gCxEVLjLZ6w6yKAV+4wtw8m9jK1BsDt44TTtWmdzJUuHbiUYYhv+eAI+8LUftAnX7tKR7gHhbmorRC0QZN8M9zKfJhr6ShPrCwLZSSvKF9hzzHCd+WN5k9HPPMFXS8DrAJPuOefeSM8Gm/TO1kHeRKa4EgfoqybSrSNo0mwdmvNzBbIdo2dftynqg3U9Sl3XGiJ1MyAwnmG3mmiiTbFRftmG3N3M+4AxF3LPA8/MUE8cH7TC3YodzflT3CcMB04jk/gZmaqmy0zsiWnZa/yAgu+cD07N28317mFMrewKLdQFhYXy4LCs7OiUb5wEZ6enm1whIMn8Xnx7fnNR3x+vhz53F99XjpCSWqQqhwrvCrOWvEuslQtlBtCTYMR+tKlC+WrX//P5dTi8fL2t73NFdrd3fdrPHjKcV4FZSPDM9xN7yrneSmKyQ5AuiduOcrjIUVud83PzDndDQSNyt8hDYWLj5rMyTKBVe4R7ypfvH4NK7ecXj6hCs91ZQDQb+9sl82tdRvynNNOoHyuoqDhYiLyxYTKjjWf+uTqbVYNx0CCm+u0s1cuXLviJzXf+OpHyr133aUGn/GWP/XPyQ6AJXw9gECIDbxiMISf4Si/l/0gcNV0rPzH//gff4AvDD5e/uiBj5VfeuZflu/LbMbY/cNS/vg//H55sKL+5wZ8YfBtb3x1WTp1LiYeJgK3+X7Z4U7M1paMjDgXRZvgt5BxfNqO2zx5to5+zkVgTn5d+/In3+1LE1eWQ/4Z73H40Sda2nhLSBiricNA8uv29nb81HAcTQoa9y05+4KuROfNWNDU0ChAV9MSOl5Ko5yIZj8ehb4+FUyCVgLIEkZd0NHPnUcJqjUUlUekO6eC6IAx6oUOPctJGqeh9yzAd5Zu8m1QcuZchNyK6+IW3siN60S1H5HYAcMXnd+Yn2BJDGCJuXywDVnIfkR9RXPc1IR8bhXmnIMsyeXloS0dGMlJpBIQZB7y0TyeIpfxzK3tOS0U9NeYk6kPlMmlZh4WMoCoTYUs0wj9VD+MD4yH3si4HYTu+4Lb8PcD5A8XfYQw44N+Rr/hzTKMFdYxxjuGBJCyoh/8dhzH3F3rUukijz3rgTCSR9mtHL1LI7h1We44IH0Inldqnjav+30FcMm7A+K1nWCbKVECiIZW0MnmcOAgsUzETV9zS7dSkcHDuYLJ8F12xVSeqVcbX8JZ79RNf9kG6YD0Uyf4bbj1EzKPIYPOF8Fsj7xA4dgBm2oxp7L7Sr/pNweAoTxAH4YxMksZlBNIxVsZkx46YxxPmVr+5lOB/Dnfhu6Mlcw3y8bmZrm+cs2bkujSedGl/G6ONHXy7cvITcoOajrYSOrpWwgK+SGI5evImDfjP8B1i/bi+K/zhiJqPigtXeMHpN6ANkx+84ONeMYFLHqPD/mxC0pa5sGmzDDF+QiKwBjT4fsnPK0aR/M1H6U7dxJxtu5Fpj+YqMNypeUOTDgazQ8TbmyoA/FVvXhggqdZj8vKX5SFn0ptJwUafFZGJVcdIQQy9YL7ChxeWkT4is2srgisTuGVIl9XMUcndEUwL4Nk2vEwMtVhfKsdGabLq87eVe6/624tCjPKJ97wp3zCWiCnp6fK8tIJLRjx1pB0lM/TuLzSJyZElBn+5MTRsiRDHLnYoZ/UFdaUcNR7YW6mPHT33eV1Dzysui/4igyJW4BPDVUfWdKXq9DK09OOgz7PDx1kEP/RB+sxjg/+UfnXuQ38tAztxD/wwfJHj2fCE+VTf/TBBi+Ud5CVdyy+7iyP49emP/5H5YNOuwO+PyD4TRM1DBCmX8aEwwIZjnbJ8NAxseMIZ3unD4yERUP7gvMfvlyMkz5u2iYe/b1PA0bTwyWf7FuBxydysPdUdORpoSYEr0D9MCBl7OR0IZEGCN1BiFT1Ykytk3/dUuFgwRzFRXVtg44lAdKDWUZB6Ie8mR9eoEOPEa5OTQb/mJD7vpB+uEgPGnwWNIVrH+rzZJhyYBxlAVnunYLLgld15O8cf/KBqqUR3WYbjLRFqKK6UR6HgpKzTP0wmYev/w4cTikOlo0b4l8pHJY3cQfrEfGW3iGhs71wbdvlOM/jGm7bziVtdQrTCYSVq7wqz3GuhZR56HJNbaHN3/JLF30DmVK+ikOyiucvZXM9s27gq2vzJz0OpZm2zVfjxrEjST+tzkeW0HHlE2FkD/n16z/8DAe+B8tQHdDJJZfltjQZH+Lzz+UoDoRX5xzTkEeOvK5DX7d00KU/DOd4t6LkEUQPQE+P38eDPmhbl9Cnj9LCh81FHphcnF8oZ0+dKWdOny2nTp4uJ+VOnThVTi6fLMvLJ8rxpePhFpfslmS74cjH5iIbhbMzM3a85m+KM8CcGxdvPxircRBhTi+Ec9mi8XlhOeeT4wId24v88SwNuMDPUMb0TJkRnf3qnGa/5q8OfjOEZQfikt6008FvZmba8s/JjpxXXdhI5dPswSPLFh/o003F59vtlJ/3g8/JzU5P2r7F580tfs/zOEcDh587OQcd71Pd3mQ3a3+EvuUDXV65ZThdR8NuGK5e/acjTd1NeMWV7of87HoaH9WoLst2Xjl3JYnkBxIrzmURly/iwO0H31bOdFxl4hwnj0DdtJOdPFy3iJEHPrceciK6M+gH5+EQ7XHQjQ6kHx48Xf71H36oPPrH9RjHHz9aPvSHGLPg/1kp7/9M4D/z35Tyz/6w/OvvKcuXvlOe+KU/DvyfvLZ857+txu9heMNt+CW891+W/0Ca099/h3y/P+CNE7kbhUPH4Y9OlN3C2bi47RR3U9LlIgS8XBu3acNwm7cNJxyW1uJbUK1qaDxEnXuwTQmKbaMmCT497eH1G/IbgnOJBN9lDepg55jGCjiHKy1+ly4gTDt5odY4lF83iDto5cmy8Gow+Mm1bf5yzu09Bt+6pLHPA2Q4Pg07pq+8IhhDTp3TJQz50n6544pOhu00rt1uJ9swjXi6FuCa5bUuYRgeRzMO7oRmHIzIp6D7z6DdWgeurVvrwpBUPjFyGL86Ssk0/nKdeDmXMAyPi+OG8hEHXDZxyu7K7+s5dAnj0tK15aAbfKBtixbXle3yQ4bs+37XssPxfEl7EZuQ4aDr8UCbhmwZTpfyDuVOl/Th2zNkOOhGeSZ96mPokmZcGi7ztvzCkYJPWk/f0iRkOPHWvfMyv2DY8unralhiUMoo5OFvG6DV2I0jFNwl7zcjk9/QATnMop37MJCy2rmd65Em8cYRDqM7jPvW0OZBVo+zTLd8hCOPDXOFWx4Zb8coLvna2JexCz2GMjhe1ehXGMpQti894fjstt9EQ1huUrKD4wREviPdDwOLVzdCQgm9S2jDLaBDDM8dbnPt8tnimq+26dh8ZJLrJnRoWjqFM4kAi+M4PirJv3bJw//xl0De1iUOQ9m4/HO4B8sAP9XPCYSb/BHGx5jGd0rngltXk4PQVpIm4ByXz3L1nRPow9GR2zJwkdzT/9Dg6U+VD33pS+VfvKfu+L7nX5QvfelD5VOPC1/+efmD36+HMx58b/mXz/yH8vsPKfy295c/eG/FP/Ro+MBheIByDuOX4B3wusOMHBV9W77fJ0zoytQXZxiJ1aBIveMzGTAo1Uox4beThBwN4nCdeBSwHzwC2jD95rC0cXC79EgbLSuAvkK6vYDWoorkO4ZR7oOyxvJCW6KjroP0Xr+jfHKsHQCjI43JHRil7GOHcGggym3pkGXohvg2DgvvFLnpe5p+8QmHURCGgehML6e/OBsYNPSV5A3fw+VXSkvjbLFgtgC6c9BXiHDIST/Ih2zcGW8HtczKsAk3cUHKlGUiFzjiFXUojGv3VvYfFlimQVkhH05jXG2VF8LgcnwnTRuONs7wqKzC1NBBGNICiWv91o3DpWtlTLoEp0MXEfc//A5ndITAAUOeeSHWTh1AGr6Zn1/vOsvF7nNNDzNK4XBBGb8eDxUfNNAPCmqgLW9cn0lImsP0cgCc1K6rrQuwZA2vNNQynmVluC27YdPhktZuGG/oE0bTxxAI0Imf/brB2NMYB4edYRcPwxO+6fHP3MFyVy+klYdNQh4O3N2/If+GbTzevsbrfzlKu7m15aMg4fj63rbS+PpefIGv/xLfjl/cwDEJbMS93V27/b396uJh5UjnBRERZkMyaXfFJ/x04it/R7LY+eNd+MRVbsXzPF7myVfNWl+q4w2ON7LOsym6v6ewHBuoct7EJY0jOcLHGz9wbKDiSIuN1O4Lg8OG4Dxfpg07aMRjx4Izc1SccKRFUyUMediP7L1T0d3AJA7Ib4IjEEse3QLnoFxM0najVRmBtp7Jd6Tu8MF4anycF37CAugjSD6cE+04dwpUUvkRSJ+8FMf8YX/E6afS6Fd+DkRjaxzHucgYAH970DxAaDcwav+LwOPlj97zofLof1N3mD/zz8vbasrfBhydmPKX9nhbSlwM5pndGHg5EebikLub6Tq8nOm79uvHEkA8fHuGtn8cBpnW8hqF7Jc9dHn8K1DcfxokYcxGyrCf4iUv42oYf/xFrZF1dzrTot78gUtsC5meqSP1BwUvtYNZSp8x6kmSL1LnhERx6gZ0PLLuzlzxNeycztinjXPZlsN4tLP6jHeQexrj01jW+OwupEiHvjofg1MgDQyn49uwUR7wpkkXr/ny+IcBzKhO1MR1GX342gkGey4j/DSeAO7Y+bhepaV8z5/QOIwfZYaTLNQXWTpX41U2O4U72ZuwoRaW7dLCEDeOZhyMo7M+x0C2Vbq2jaO9kDculNtnFZKm5QFk2UMZfGFS3RCMk4NDyyvLwb+dG9JkfiDD+HYqKi9cnWYX8YSuDv7tIeVPHkMHr66cyjvQiksu4n16r8MRpz8uQl0ONDW/tCF3e0geCcNwxofhcWDJu4ohC7Q9ffCgjWLMH9YO+G2fSb+tf8+vhu3014mgH7dJuoBop6AOoH1yEy/vmMcdcWyzbRuYMiJlALOu4eMwannuC5eG8PrGRlldXysrqyvl6sr1cunqlfLShUvlhZeulPMvXizPnr9QnnnuxfK03DPPvSD3fDl//sXy4ksvlQtyFy9eKleuXC7Xrl0t169fKysrK2VN/NbW1sr6+nrZVBk8O5Q+zkZv62RL9vHeME4DG3dD8uP2qVM1uDkFgcGMQW6j3OF9vyEtXwZhvVg/GL+xgRpzpuLV9TpMh+GMH/aunWjQr3tnNEj46RLGp/U0MEN4wOkOjYdscje7frz4OdJDxmNg9jQjTgk2HutubULf8aDp6RNCPv2Bq3iq4bp40ff/WDANidBV2iGkThgQOWBaHNDxMTSCVC8h6QPIgEv6DDPAO2Y/PHjwfeX9b/u35WN50DnPIIMv/6L8nzs8Dxp+cPSYxSuBO+L32lIeih3mpz/1RL/z/LcAtNnNG7tqI44B9XqN9uwnSeL8HVNHUqxz8dYFuWZizXZswy1k/zgMSE+al6MFxpUBLneUkt84Xi0OanctufAZOY4eyOt4gxvH3zF+Otem9+FhvqCNRTTTjEo6tQFBnKYi4zsnREcnIJxvkkh81CroWlqg1WW2H6hAM/YS1zvTHuWc/K0yYdrKo4YzTkkYan5bh/sVRiYPP+OH4/3iR45Oqj+NOvc284oHsXNS50FnHnD1e+4V5o1C8VBk/wR9Oj8YXcNVOASybCFj8M9+HEpXO3hSzR5fnejacBg9apebQYsjnPGgCRin92E8IXWXEDro59iXg8Pyt+F0jJc0gFqX6T1E2SkDPm3heCMX8aGLhPCAruxDymxxyJb4YXqL60BhF0XZrF8ONoVXAEe+ERlvA0OaVgaglaV1QdM7gDoBHZ6/Sh/4Vu93BndShx6ir9qp7BZG5JCL/hHtgGuP7LVyZj67jA9FQsb4H4VGhOxT410YfYQBfOgx8PbzyGl1bVr6Q8fbw8LxgTDmFVy8SIGHaHG7e4R59TDGqwxZlcODt8mjK099LcodlSFlVUD6GHVoH8eZeN4Y47fGVJxbRnj3M/nJCzfs++kA5jvP/XLGOb4f8vkxP2SVfMhZH7zXv/liOOOzkx/4SEcWA4kJWSCQgg0BFI7CsPBhRmvz94PAwZIOAygrtYqM3ZSIHgDhg5q/hEOIoSWpUfx40vGSupyqnF5tCiQr8wwXYdIO01vHQEA4Hbvb+8pHGD4t3Q8DHiy//8d/UsqH3hPHJf7wifL+P+ZNGgP8e/7bUv7kj3+AHemX4/fe8gf/nGSlKf0PP/Sdiv/bAdrN59rVp6OZoo1iIsfFpJkLBOFIb5z/aBVn74C0URiNH0wfxSFbG3dZ1QFMTvqtroHM0+RVpPqAwspiqTNry2aEXZsgUDDvztDXu9SmLOP5SXC4oxyBjm5cso02fFyTKHRoXFDTfNyqTngjZQtaHQIkJ11LO6TroJWjwrAMcQp+hIdpGa9y+9iHyqJ/sTSolUVTCehzGBYY0jYw0okPVfTCxNszYpHzl2G5pendmz27XTne59y7WODY8OAtMnFLUwxrdSm/ToB2nQFsWeJuVzyk3TgZ/CPhdDaC0u/zdYXdBoZ6eyWQ4+JwHoylGqo0macL689jXXIPx3kLbQltecOyh/GOT8MucW05+HFWtF5kVXlG5qHqnM9/wTbdAZAs4/Apof0BQcrTQsrZunFwGF0ns1yGhzgcQPwwQLdD/f5gkHNtuiwfmfqLW1zfJjilN3JnPZzT+QUp5zhxK0kH0NjRXn1inVmMD4KXh5TlMBhJczjmIZfgl0lgMMrukK2hWSeMTM0/sZNb57sqyohUjYxuo+owWVxKlSvLd1g++kwYtm3b3m1epVSXAF0Y67EeILd8yWwq/SQvSOxY/h1m7lM2G9bVgK71FBbO5chn//wzxBoBbg/QwQBj+Tvfe6J84pOfKPedOlPe/3f+rt+jR6FmLZoo6AeF5NHKB67FR1rK9nLgukoRLXi9aAAaGthUSoOvSTpcnz/KjDgDanl50U+xxufBNfnpChVl0xguW2D+uKMxUD3YvDDGU7KRzgAE15cVgG6Tl/R9c7/8T//Th3+AV9X9CHhV3c/87LvL1tqK3yvJF/fYRUDPnAPjlhe3egL6zhJtEJB9nrbMXYg2nC7aNnwg4hEe9t8hfpjeA2XXiYKYfJwvbvfj9tbm5obr4AtdkZHelg0QbnlQ1+GFaaa7W1YepFfsCHRl8FdpsrzRcgKfaS106ZUH0JbVySPIYWkcxPw3PGkPgHR2ZfdlGDKhsigy1jI9ZRnKgwxZ2iDpjsGyqZwJf12tFN7Y0/eVXISVoHiW77lI+ey6XWQZwXIYxX6tmts2bkdSF3jxcAsLPFzgi+xcIHKO8drqNfsnF4+XJc3dPKE+OTE90EEjg/3RSrsuLwvqb843mvcwaHXehqNeEb+zckch8/QXmpKMhVR4XF5YgEsffK5nLaBLH0sQ2BCocuG3Mo8Dj78K4mxJWv6E4QAGnz4HjNSdsP67fJlduGjtnr6Vp8W1ZY6LA5alCQP0j3G0QBtu8yYMeQEvx4vycMRxo/0z3Liykm/LP2EcDjBeDYpvY0k4xovj1XX9ovpdvgrk6mLV4LJT1GkKezzXeAT0wzwrj1q0/IDWPsl6mkfFj5RPWTU+xAPI3daBvt6G8b27zLyiMcHal2OjdRQ9IZl54I65xm/g4EE6P1THhcWx7nsXyIzvj0Yx1+amgZiEjZMQOACZsm2NlN/VpuJIA2eaBtq+MDEVb/tgjoVsZ2vDayJHF52/5qXeQBxZjrU+ynYJI7T43Znn9IE2PATSunQJSIHsYDCRg3VVMEwdqXS3gduVFUzGAYpB4bheSbfnVcFy6b/PZlCTdQrPBvOkWQdSTYh8Td7bl9nzbAFc5zzV9UdQxtEHng6Yjg55Zzs4P4I7B3Q/OTNXjtVzjm4b2ojb8IPJe9QQHsXjj3Mt7dAljEtLd/v07Bv9wga+9QMiDE3S4TOO0zkNg8d9v8fnxJp5/Vfz5lV5Oi8angeSRnm1CLV8kldC5s20Nt1pSCU/djsO5leycTm557m2dCbpfHt9AJ+LD+XXKA/cGEAG1Bmu1z/Qxse5BMftYxgMbzcSroZ89EC7Pp2c0PSp4mTHwz9a77TYcVHA57e5rRq3XLmh4qNITdViEVN/8cWReJtXQFce6ZRZ+1Yvw0EYaYsG2jYIGnzaLlzcBqWtoj2DJuB28XHhcD3vIc+Qf0jfuwTourFbw1n37iyv6GiBVh8ZbnkNYYRG/6zNbslaHulcPGF4eNd5MKd47sGvNEGHURI4y9g4wDyVnjjKbtMT2vSkSWjT8FOexLfhcXFcQotLPknfxm2MyR/K0kKmpczpMm0Ih+GYOzqgXZBPQalXMozKjMs1oHUht3y1g2ozmke8aGvbYoDKdNgJFS/cOPlGgHlVTj3btEnfhl8ptPkijE4jDiTv1BEkueMcd8Ca+Rh8l1ZxAnQAKMW/InS8A6VTp4SkT/2RnmCqyhdImnGuBaKUH3NOLzM+QNg77f7rLypaunD1zPNtQfIFw951YAs9PiTR4bvkCIzNdxsYpafiUcZhcCd8R2hSlyix0atK7OnSa9KB0bJCthGG/NaRoWbrUgJGYx1U9LjGjmDwo+xwjv4I/hYAddtwZuefPyHCZ2FicuQKOybzbKvRSbN38DrYnn0423UUdzgMeY1C4sOnfKDtr2R1/sTVOBOBP6l6My6AiQPZ34C4RReOBzBsFCN/w99GbTVafWwCaHjw63O3GLVKDx6RkGVh7Pop7EqT0MlB+bUM8yAf6fw5HPE4tyZX8Qloxxoyrqc3DfogjVw1PRx6Ste2QaQlJL5PB2pYHnOJzIKOB3+AdzCrG/Ybx5v0zsnYdT9jV1l9k9c72YjyTjOvcJLDV1+d8YWg6BSfOEbflq/+zYNwvLqKL3lFufSZvoyA9AOs44EL2p4OYzV0M6rDgIgPjdtxtPC+HbTpEQ4XPPsyWgAfRvpB3uNwqQdpJPyqG9d4UG8g6cdB5k0gPGzfBAyvFo9L2rgrMZqWDnDYPIIucUPocb1R2tIlH/tDfBMHxtGkPwyPiw9dm55A/YE2PSHau68HkLiEjB+Ga/OKe41X58EbOOTI+Z54umyT1HvGcS105TdyDCg6x18HPXoEMjqsV8I4GcbhxoEuWUK2hh/ShrEs6aqB3I6ziFf69Lp4+D1PyUGsoffmu68wQsbOmbrmxRfOZ5jlt5D0GU7IvOg00SlXJ5/AYZXfHYVNPyvTwa0wnsnQusSxQLnQMcKQnlfgfGmHbF1ekTnkgsORdcg/wwnEs/JRFjSjE2BAz/dOoJUbENcuq2UdTY50QSf+ywIMgknmJSoN1noS7evV1w98Pwhb6OPZkMEXdOptmOdH8IOBXz+TbaEFjDZ0MIaJ8Uya6YinG+L14zyA4xWy3+ci/4NAlt33jYP9yEnDDh7ICCGLhhh1v7EfrwkKw1V54KV/aPb3ed95TZer2Q0E0/BujVsAfQBOEw084IURE91aP/zLj/z7I3IMddTT1XRN4Kp1V+/cmc7d6cjuUeZyKLOj5z91JoeamNPilqJRcjAIGbIMcJEWeYeu6wtpBNXy0ugNHLtTYeQEz6DxjlUNJ2Sa0yvvpDVPjON69IP3zGMc57tI412p4MKw9llN5cfY9jtTMZ7Z6a7zEGl9mQpXnaFI95VQqNOB0fYxoXDoHiMV/Uc/yHCk4Y/yAyLc44ZprRsCOMqM/ME/8H25cWHUpvU+LusUde/D9vNPcRtHjvW02SYJbRjIMoDM0+ZzWBxx3kFWW429KK9uiE9nXvhyivQ4uSw7/XB9uKW1g0eFlj/Q+uPcAV6NG6Yl73RtWltGC23bpd/2q4RhfAiZht+V0ZETwAk/mENTpk7mKrd+Dq2LXaWNuzmac8QLEYhLevvhopyQIP5MqDraT1D4YP0iV8IwnfgQl/J14HCVufqRJYxn8rNBkWOrydnwCZ0Gj5jrzEdh86wiOGyfvBEgya7SA+Zb452THOh5CClD+gbRZlmEUw+tC2jj4cbNGwdLFfRMIjzMlJCVyTNBCRFuhTnIswXiiRtOrJTR1h+AtJIbMi/Q5k0Yxv82IUrJhguX0DYk4XZwDSHlTdlj8h/1M/wj+OEAhl1C1yK1bcZNiOMWt9YN2/ZgHzy8X2a+26Vn3xilPYxnL0fKlfmUodzc0wWwDFI+Vg0pSZ7s9OfdgFth+PKJWvPXP2kGp8enjff2dmwc93JVGgFjO57IjvSksQHJbobifr/o7k5HA6Sc6cMndxBBgc80BCOdM23Bo19sWJB4/s1Q81G235JCuGm3tv3a+GHpTOlmjUzBXq7yFH/1FNGRjCyK+7gGMgz4QETeAa51bXorT75CC8N5un5MgJ1mvsiKsUw6xnVnmKnsbAf01uq7PZM/hD5Phvu56GBab9REu42uFUDGs7zDyh1C8O/LJl/Luw8n3bi0GNtR56E+mzA+jjYdtFkLw7zjXKaPczmnvJJ8wzR4HJYncZmeRh8OnRxIH+OG/IZpw3jK0+ZrXUuPSx0clp56/mHAkF/Ll3CezR3KQngoJ/FW9+nA+YJ2aqpM8KW96ekyNz9vN7+wUOYWF+zPLy7JXywLhOcXyszsrGinyqTywccGNb482mrYn4e4hFaWNp5wIOxyHKlenz4sBz/yBE1DOhKBpnPGuBZ2WS+saV9U3JKewUMmwGeED60ddJ5AuJUzweUpU/IAQg75PG9WXTmi+cFrX8wTbf2G4XDqA8Y20BImjMMFqGC5fkI8KHwPt0vrYbT+RNKNg4P4xKQiU+axiq3+Dwd63WRZ9vl34/Tp2dAtXRtPQPZ0fTwWCxwGRBoRP4IfHLZltA3bADCOf7u+rYYuYRxuPLxc+iuHA12BItpikAmaStfJ6Ntw6lfySfRvw4s+xjhnmzpSYdvWkcUX47hP7zklHG5AAXCCPtJjqky6LAc/x0++qcJFjPCrcnicwDH4pKQBTH7kD55pxDpl6Nec/OIwojJ8TD/9K5XwMcar0+wa6coDrRx0k6LhVXYdH3y5OwHXYwwtGPPWQu2vXylsPemPnUzOYfphxMRTpuSg3VMG8LWGcgOVHgK9LKPtdDtoaSyH470bx2PYD3pw40dwAEmbee8EyNPp5xBnOrlsv9Rp5ksY4kfyN/44l3mG/jhHWssrw0N86xIID8tIfBtOGOIPC7c+0KXXdTDjQ3e7eia04R8EhrxH+RJWGrNEk458lrHOPenAtTTpT0/PlEUZxbxA4NTJU+XE8nJZWuIB3SW5+Cz2sny7hfp5bD/AuyTaE+XkiZP2ic/KmJ6Y5PWVKkv8Xw6QIaENJxzAMU70X2utv+HoGo1BaWN3DIAdn5IQFMiAM+fqR8lBcbuxaw7kGUOTuDYt6hslhIv0oOnjLfTxSO9AaLd4EgwzAlwVtEqGJum03pBYbvAkJkYcu0da+EaLCfrblmFc63po6Yd5D6TJofi0U4fpw/wAtI1de8cQ/PJaqL8motMBoTNiMZAc57+6hNRtytbGE5fhzhho0n4EPzzgBexAtFVvpOB7vsLYqPFxLifWFsCnf9A5aSy07XtYeyefw/qC0x2iLlUW1Suo+8LBH+WJaRld3oniTwM/c0Ob52SPsttSDc0s1b1cuGPHJkXDU80TdTdBTkQeYwrHDkx9GBNdJnuBZVDZGH7wiAdiK0ktiDB0yccGb+L1R8zvTVb509NTooFPpVE+/4mX57TkpebCqEzjmXq4fpWn+YlHPCUOfa0rZ4yJw0PE+cBW7FBKJ3a3nE7Y5Zi+4iu9ClVJo4Ac48B1qGkZHrouTWXhUwbocLWOlGs6zu1B56jT2ouITvED6NNF0fW94Nn21Qy3OKANJ0S5UfaQdlzeHjdOllEZo159fBy4n1S61oFPN5JGPJ3iwEh6dYnP/OkDhIGkHdK04YQMZ1rr2jxtHJfQppumWZ+GruXThl/OAb6wTdekge/4OC1o0xFv6VuX+YDWH+cSMjxMT9fCYen4vXwhh8e6cb0u00HDfMmnsOfm5mX0zvlz2ByT4jmDWTk+jc1nsvE7pzjpkTZrNzszZ7e0JMP6eBjec3Pip/mNshJS1gDCo3UDoBnnnAa9ho9GW+Rk3CkUrh9zYfNEWNZIjDm5vrSGdxPWT00XEEZ2OfN3WWbjdYdYy7GFxOK3FO3YfzloRUmIakVC8mp5RjDrj6AS/+UKdcWqq5jKgHfhhmJiR0rVZQuc8uEd/EcAHtAPyyTPADUCo+XfIRxC3/Lil4XUC/0rBGR2pxCML0q68eBS0LchNLBE769zyU93GAzTbquDw/A/glcEnKNVqzic+m/batwkOXTDPEN8wjDtTuHl8rR8w/ULjjpKOA1Oo/DpoxjEE9XJ8BwaBFHfCRujE8filT+ZPwGjd2pqyo6FAxrAJYoYY3NSeacmp+XEgw+A1DIA6DF6MdBZaGxkc9QA+SGAEbIonm8giDJ6HiGryhH/SZXDed+Oh9Jy/Fh0xU2vND8drzr6aINwLIw8hMcuLkcfYld51GEUR3mj/YB4yoZr46HHvu9YliZv4u4Euro0eVv+bTnjHGnIxCuc2qMcmZ7Q5knXzkPEx8FwrhrySBdpvT5+EOj59byQI11bZkKbp3VDHeJnv06XOmzjQ1zih7jbuZZ+XBnpD+VtadIlrnWH4XEvl6fla39C40VOw+UAfWtcghvqtcPnHNTcGcG19RvnDqMB2rTb8cqyDqOJNIVJr+Euz0hdoy445sCZmdkwmNlwqOk9vz4+zg3p4TmpuXdmaqbMzy3IgF62Ic3RDgxu6ICWR+KSVwJYuzo8R+ipp3zvJuMEw3Gc4FQlZTkJw3jCeGwP7TjNMrNk8oJLO9MmlXzeHtTmaR0w9A2S7zAZW7px4TSccxOz12oDI4UNoC9XQuRuQ60UtRVr4xLgdYishigrCfBvQ3wHcLjkdwJ3khuavpFoiGyM9F0n0oxrB4k6cn0NVY8bzXsYtLRDcKf6EfzAwJsHsu1aCN1rklS7tZPl0OXkySKbOPKmn+0X/u3b+/uB5Bv9i/OsVXaP0748hzx7agLQgsWOsx8eq7vGKaf3FqBTHGN28hjv8WQxUB/Wn81jkbKTquLCCJuSEW2jteoEX0QY30dIV1noB6P0yDFN1Ky6yKdigr7KwkIKU03otRjzOcIWLjiqhKuy3pQMTPosxN4VxhCfQAZqL7wuYPmLHXHRiDdy8I5S7/TYaFcdkV+4iSmM53oMwu2q3OgKo7rKf3RSeMpihxtjX3ifMTZ99JMMH3CiDYMh6KKd9Ffrk/7tIGmcvzr45cWP0+WSP9Dmof7TWujRNzLRZ4DhvHY76PnaG5vvdnyyrypU3SiM4wccxEX+vg78Zjx59y75tnw6HH0GR3tLL2k0Z3tmvMUNXVyQKI0HOemH6uv26Z+Vps1remjpZ8KPcz3tqBGfrqeLMnt+UTb5en7UD1kyHi754KOLNo34sCz0GxefQd87pTHi8CsO+lb3kRZ0wgR95ZP8o4y+jYCMJ58htOnfDyTfnk+th/4UMw7fx3bkUk70i7HMhXtcwI/uDo+DtCPStbgsK8tA75SBcT4r45yjHBz74Iw0RjRtGRB8Uv5RoBaVL3+1DqBa+gzhB9dKlymVNvOn60Fh/hvcaHoPIe0ogEt8+gfLGA9DmhH9NnrtQfExbPt2GAeaIz/92cedCtGwocGFIAcZkPbMC+fLn37sw+XWxlb5J7/zj8uZc+eUcNTb+eTpt/ipELyDT8R7aQ8TMGl6Oe4Eel59fnsjcJAfRLjbd3ZoqBf5x8kNnnNNJ06c1KKUu3R9ow99IMOp/5b+ToDvvH/kY5/80UdSfgDgIynveNePl+lsM01ENEFc7MTL1Wn7l2uXtq9mO9KuGQ5HvF8U0n+lMOx/bZxwXCHz8ByfU90pGxtrfpAuL7Yg7xeFkCN5+IJYaESDRtyMx7AgiJF9Y/9m2b6xXza3d8uF7fVyeW+jzO7ulw3l3ZCVunlrv+yL35QMYnLv3tzzMsmu7YwwZ/f2yvbMghaEI+X+Bc78LZZTU/PllozSW3v7/gCI64A8FC4DY/aIDOuZuXJtfbVsbqm86dmyOIPhf6zsbO0huOXm6LbtfuflIkC+yg2jWYsQr21j0b/JK4+Olu2yW47dOFL2RacWZxkvt2TX88L/6SMY4jL+9XdD/YLPt6I87lNMiPdNhY7dPCY8FwNVm/45CF0bSZZs9+5CQ7IB4+aBbJvW0Y48ZNm9ShB8bdu2z3FUBEheAH1ie3erbGvumFJ/n5ma8/lMjBcgyxsHB/EhD75jh+TrAblSnoPzbStnC0O+rYzjyrxdHXqZI+xfxWPNkm8EOAIHAdqhnOg8HdC9+tF8xUj05Gh5pgzBijCB4HtQD228Z9LXI6GJw0PpwavJf6RZw9T/W8hyW75JO5RpGD8MWrrklXAY779tyDJTlqFc42CYnjxsYNcxx9yYfWAI0KfzeMU17WVe+PwqbE/JUcaofIT9BiPNwRw53N7eKjs72/7ACQC9CjEPeLks4vLpl5SbbyXiFaT48Io3JvGOeF4dume344+m8Cnu+GIp9OJYpic1P7LhUO84TvqDKWHk+/3j1f7xZol8j4/qd3WytLWO8hmBIbLmW8mED/i31r/Tn2NBC19wGW99jtAgE3BDa+Gm1kJIeXMIAXEzz3Tka+M4JOvj4v34Zz6lNSUKGEIyEPdACJKWQp9/6YXypx//SNm+vlJ+73d+t9x1z91FbalZBBoayBGHw2UYGF/my0GWH3IRdywqc0g92rLa/KP0rYwvB7FApQwtwHP5uAyB5RO+RU2DtQMpy+zkEK8UI3b0olO9ErilBfDDH//Uj4znHwAwnn/6Z36i7Gxvx7ECDXaOMXgixICudF1jjYHsU+mPc8DQeE4Yxm8Hbd8jXxvP8NB43txc99swmBiVyzSS4kC5XvCFA89OJhPuuvrY09cvlvNrK+W6dLR6Y68sytiam5kuZxdPloXZhXJmfqmc1CQ1PzkpI1sTqOqokSnjjYlTjKlzLfcG75Xe3SjXdko5v7Varq+ulmdWr5T962vl6Rur5fTRuXJuer6897WvL3efOh236CTXx5/4enniuWfLA9OLZVp8zq+ulG9//Svl/lNny2Ov/7Hyxje8sZyenfdONBPvypaM+pXr5YroXtxaK9c2N8vOrvA3tdhooTg2OVtm1MYnJeOe6oPhjlF9RPU+pjpP8rlr6XCTrzRqPjsmOY4rz5IWi1MLC+Xu5ZPl3pOnywkZ/txWdT2ZkCuMzhBNrOoX4OKEiR+wzut8ken4bft64atxwl4G0Y+c207gXbGubXv6FugTu+hANNOTM77NTL/UD/8Bg2zj+AA9PspPSHzWJaDv+6P4VwbjZGl1Rfh2/KFL18eRv+ebacZhxdQgT9sDbT2G5dEWGBs9j4OQaZEPl7Sj/Hvo4yFr8ujXs9uVBxzkeRCgGfJpccljHC9oWnxrKCW+pWlph5B0Lf2Q/zDt5SD5AUNe4+DleNog1JyRF57teg8kf/cHzcXMx1zwJjg9/okdkId47NI3uqx0Hv/ixZzO2462tjc1z28GXg461aDrVaqM53PqRPp+vcDzl2fFgziGsQ1o0e2q/9KH/en/Gs5XljLHzMh45k5dbzzHMZU0nNmoiHjMK6GrmO9cj+paSFltDEs2HyMRuCaKA5Zffjdv4hQmb9tayZ+d+TSeb2ouZyPppq4x2AKJrwlGn0gHtGEo25czYP92O8/jwMJ0mQOyolTq/IWXyp9+4sNl/dLV8s/+ye+Wu++5V3gluu9E45A98sDHVSTx+4YsP+XKl1n35bw8/6xX8goIPi+fP+vRLkjEI0xjHq/G87QW02wwOgyQZaYMzufsyBMdLWFUvsNhb2uzfPzxz9bYj+D7hZ9770+Xa9eu+YEOdhqPTXF8gPbDoFJbqD1okeHV7Tho0wini3gaDwcnjnHQ0hw2Hlt8hllcGfB8BIWJlc9z7+3ueODzR23IrqnMceS5KcTMsamytrtdvvTcE+WZFRm0kvekDOSHT95VTswvlONzc2WaidIPCHLMo5QpPjUtHDvTmj7r5GgxugkOhB8qxpeMMsvLDXb1/Vo5yan5whO5SFe2d8q1jdWys7lV3va6N5TrukD/Vx/+78obH3iovPext5TN7XVN7jfK/NxSOX/xYvk//t/+VXnnu36q/Pav/b2ytrFR/k8f+u/KTbUdr3+699S58uCJ0+WsxuSCZJ6enrTBPOWytfBIHnaPaVyOPExhQFqHN4NGOBuoSudrfTvS56b0eEWyPXPpQjl/+UJ54drFsr2xXs4dXy4/9dDry2MPPlROah5Ax90OCRNupwvU4R9MSYc9lUl/w7miBfQDoL9s59BZhL2zJCBn3zfiAh06XjXI4kda9INo/ziyMqXiVV9kcc70o7wWyB845AhcQMiXkGlVFAF17ec4oK1nzzdgXDxhiMe182cLQz4tJB5/6KgPHjqM5RpCfjrNiHeWmfxDFnYA+bRx8An+NYBA5gAmOA14KL0F16+GAajSkAiIfP6tLAJ6fM+BmJyi9L5IrGmWEflBEx4PyFND1Qcqfa0fwG+cFe6PhGRb9DxGocUnXUvf6bFCpn8/MI4/cDt+LS0+deJYWtf3lB7ZQw/QYDTHqzMjTzi1OvoQJY4spHssK8CGAS9jYNym/uww1CsPAHlitzjevsVbozCgfeGW84V51hDjXnngm8bzLRnOMQeH8Ywhvae4Xx1qoxlf/RnjWfMftJQ+M3WsTMlAxniOIytaB6rhHLJG23P0DQhdSU+S3fMed+pqPRIspiCxxFPn1CeqEb2zW1sqBC/RVS6Oyw2N503N1Tf2oWJ8S0ea3D3GzbfqTOHwY11SqMONGM8pHGAhK9FBSIa3ynMynj/88Y+UtYuXyz/73d8t99x7n1JYiKsQY3gEb8qpyjBNrwDiKUcP8KqKqPFw4yetnkePbyHZpHh9caN0B3ODwamOKHyEIupLx2Dn+cQJdp65Gou3ArjDjACNpF+EqGyyY+FCL7eDSFeNy9b6msNATuT+rLhD4GLnD5Z9XRMSEdSUG3XLFPi1GeXrP3gFzr+gFfe5PpUXoH5QByouOmCWEa6N28jw4OAv8L5CD7KOHujD2dZVFoVJwzc+0BGvPkjO/OEnXbpLly766WgM6GOaCDCe8523uDuFljbDLY/wD+M5ikuarHOnhaaeXVqnFwD9aULUZMGtty12XXd2wNYjDcqnvsYuK2dfudhThy1/+qXPlYsXLpZX3/dAeY3czOx82ZPRxW39BXabmShlhFoq/dgXv2i1Xl4g5RlXz2wnfNMpzKS0q8l5Q4b++vpq+c5TT5c/+9pfl0vb18oH3/6O8sbXvK7MTc+70Bv0DfX3vZ3d8sQLz5ZH7n+knDt5snzpm1/3zseZs2ejnqofpTOZM8lPM6nLMc64KErZ0EeA5OrCLoqe7P7pj8k0C1UQHFH8VtkT4QvXrpavPPtUeea558rW3k6ZPXakvOPh15afev2brOOsa1dm9XN+aPEZbiHzW19NHPnqPkKXRv4YczddX/DceVhZXYnFT+yZn6anZ9223Ck7rNwW4BM0lA3/lr4KMQLULcY+Y2kI48prcW19EhIH5Jz5cnK/HLQ8c64C2oWzd336CF5/9OE9GSCbugD0bOa0lI2LxtrnFUuZ+Y3S+UW/0V6p2p4qwGnBwXFDBiUbfE3SpEdRlX+3dgZeItf06Pmmcv6AxFqkSmeq2uliSY8+WCkjj/45jsTuJH0QAwb/sLYCj75D/uxngQcSF/UPyDSgxd8OWt7AMN+wjCGQHus6PMKATnLycWGP4UkYA5ILiHiAOYzgcdCWR5i1j6+t2phVGEMxj4SkUZp50JnXWv+VsiMDel0G4u7OtneVDUog1RfN0COn57EwDgn72IbS2cnel/xpPNuAJi4DGjxzHz1oelJzKq4az9G+UUc/F4KOJLePbVS5kQ/9gffYlf664SHotdCD6ylnvSgeWg9o2xHo9CJ8lpXyEb6pC9qNtTXVMb83QC70nXoiHGWZXnXN8R70IaGPbTgkGAoxHoIcBucvXPDO85UXLpTfl/F8/6seUArKiYbJQvCTNw0Xtze6YgV9uZ1gnSw5SREfytemhU++vrxUTMBo/UiI+AjaEIigEK8qa88qDMpeoZQbqZQRxzaW69UOuzn9RAVkedZRwwe6fAtB6iGgDSeAg1Ej/KAiHZ8WPY7VHUKrv1H5eoDm5q19n73a2trywIgr0jAcdn1racs7vC9euVS+/fTzZVoG948/9lg5c/JUWZib9wR8o76sHPqN9Y1y7cWL5dp3nyprly6UdQ3ehVfdVx557PXl1JnTZUoLv+ewCvsa+OwCXrr0Uln73jdltEyW2eMny+yJu8vCqbNlmpfPC8cgA5ic2CGiLAx/2o23ENh4lnHBmUAmyWG7tPoASBvi2jjhYTxhmE+YWlaP966t/wIbV90xCWX+yJMyRt/y57er8czZOM4hTzNbLcxrIT/q9llcXHTf+/K3/rpcVru89lUPltNnzshQnbUh6gKrOOElQuEDsiul6mlcWkLqK29hMmFzfOMb33uifP6rXywv6eL83Kl7y4RY/eRbXqf+caYszx8vE7OaCDVJswtyVP7qykrZ1kXBzTJZ7rvnvnJ17aoW7Fvl7IlT5ShnmzFEcnzK8dp1x4jIWULkRSepR/0hm2U0RkAmR/gRRdKK5pYuLtQ8PkO8c0Oy7GrRk95W1jbL//hXny5ruhj43//2f+WFZxxQVurqMD916vJqOAw74URCFROfeSI95lxQ6GxtbUUXJ+vGQ0cfn5me82u16PvK3aXh2nIPwjjcKMQFfdIdNHKHcUOLGlNEKwsL9WEGyQ8DKGvoWFDz4imND4yL9c0t9UU+JuRVkMqZRllGIDTMT+jZQf+m4dgrINUTnn4rr+jTPV0AuKbvDs4zp7FLO5AO8JasxI5wkwyIgTvqQNBBQ1bkEoUR4JML46sFztzPql/NcHdDcw2GTGv4tWCZs8KCNj4M3ykcxrP1hzCK7/Mqt2XH5aZKQtYJgzfntDSYc61p6RPGlQ+AT6OWMHn7skf1YHkD4TgGMzvQ11euVWNX8qhP8jfOeM4y6MM22vfDeE6jOX2fdxYtjjkWw5kvmPrBYxvP7a5z7JAjL8c2bDxjREs+r13VxTqmoESnm8XawkiIumQd8XGk5t3fzAuk/gHrI/nK743no7HzvL6uuuwFn8rXI1Z+8k9eHOtweuMAG89EsjGANtyCBWoyvyBDhjPPF587X37/936vPPDAg1C5gZIO0mBHXiYGKhi48INnW2Yfp5woK/IHPRAy4PpFB+j5RdxkFUjL9Bb67D0fgHqASWyfC0zUr4cI05hxbEPGsxos3l5AZ48On7KS104N5rz691PRXuQwKCpvPPeqiKYsvUwNJitir6ewI808Eg+AiLh1RqDy4Nf1cz7kPJgzIesEhOwMSAzoHUaAdMCAj50UP9wgA2N7e6ds7W6Xna3dckPG9sLcQpmdmfF7Lo+IjjOrDHKuDnd2OKO0WXZkgHDraF/9iEF6fGmpzM/Pa1DEF5hSKi9cGuybPDyxsWG9cn7ZT0DPzPmtGhhfOQlhlHpCcP/kKnmiTLGzyhW06BjR0A6hrTdgfQmG+Iy3+AO4mtcArsY5JgANLvpLnVQUzrzRdkETn47u+xl0sfPMsY16K09/m1rg//2X/qKsXrteJhR+79vfVd7z7p8pz166XE6r/y5qsYMrYnBhsbG9Xa5vKb/aag8jHN2it5tHyg1N0rtK8xU645uykUF6ZMdhUrrjnaa0AUc2vBvBxYjo98RnRW30kuS4oosqHtK7e3GpnJTRzg4Bu9zrKu/Vr35N+e73nixTao8H77677mTQ146obvvlyRefL3edvrv8+Re/UF7/6OvKT77tHWXG/UIq0J9aOvQh4PKDW6LKbL1JauvwqIx39zsTkcuZJS9jU+VJNocV8AVxHZf6FyiBOjvOD7rRAra3U/a398uqdHT/6dM+msKFjEE0/REJslceRgS+bcvsXyx2bRgglnxcl2YhAZIH9Juba2Vl9ZrTcfR90lnYFvjC2TwPcaK70BpsyO56Veik1kWuS1aSZRBhlhtF9vIH9GHwQV8RgqQ1iqASsyz4dukKZzlenNUvRsv52wHKRIe4MEpYWCO+pTZeW9/ymEV48JZRYiGZp5BaX/pAjq9Ijz/+wyCIukXOFhIfrRF1JmfgrSP1duejM3ag+IAlHCgfdCa5xRmb4ss8jDHTAtHa7RWARmFXgmhPjMFB1LqSP6P24UJ8ZjrOxw7nU/ImnxYOw/cSU1b4ptXotR4rdFTjWFSwzhrZhwD/Pv2W1oQY/+0dyVxLTOG5A93GOAQO449+EC3qKFflhB4cjnUwcHGhOFJWpXFczljn0RynvskdvDUZihzbuynDF4JXajx3u87KD441mTw8KzE1GUcyfOzLm01xZ6E3nmOux3hG7s6poq5jJ7f+qKYrQDsC8dsasgbqp6iwnR4ANJ26iVkR1tE+sYEXO8+3uLO5hvGcF8DoAn7hB/86rxoRuhq6Q43nMHQT16dRRMKLMp4//ImPlZeeeab87u/8k/Lww4+Q2Wl9IW3e4A3AHwhjOnmOytHje7o+vU/roS2LdBzKTFrScT2fKAMFO2oAFel1YRjhC1Qld9BHmPjYxYud5zCe49zs6GQRupFz3hjwcYUaOygdR9pBf0dFixTgES3lTsGRFIpbPEXtv768IOlyExEQxo3KBQTvgMr+ANB527YCiOOiE8aANGEF+HqgKg2Dh47LQ13QxhUpk1CtP7TC48eAVUeXcRP6CvCgrItm5nP5VX7ytf04B25MQP3E1+YhzG1GD0K/cYN+R7u2+gx6/MNgXDrxFoem+G3BvOXnhEb5KSs8GU6Hle30Js0XDfLZhdjjanuLM88y3BSf0GS3q7ZBo0889d2yLSP2208+WZ69crmcOn2mnLnr7nKZciXM3TKk5nln6dxsOaKLlemjWgjlpsV/RmpnYuSreexQ86BgyirtxyRHGxB22yOZf8qUaGamxGd2Vhea07qQ2irXrlwqW7pYOnHypI8ScFH1Dcl3fHa+7GyvlzPLJ6iQ9BA8ok0nPLHPzi+Wbz31RPnwJz9Z1ldWygOveU05dfZsOalJkyMp+bGCeE+z8snRf3yXQX1CA7BMM15pc/GUtKqP1KWimGNvatI9cvNoucnWmvBTx+IdyfBg92VSef0aOy8g8A/5tnWReOHyRZ8hJA9HgmgiPnYQA4n/aDPa131PBO1iYpC+YiHRaFcayeDSN1TSgIjw2/Uf5d3Z2ZLxfD0upBRnHOYCDaCLRYzoxeNacKZqQUDft/p5vR9fo5C0US7gOlU5Emygo2SH7VXo+Q/XkICoC6zIn4s2MF6eHx7Qj3N8YkiEu6F+u6OLzHimAJ25ZWpVaVOEvUVHknwbm7wZYdfVtF5Mgx86SrC+HIrfNk2aqyGzIdFl4FN2cAUVbVFFcVoN1P4U0XhFH3c/o0/HNwmibZqiFAyj0MemPKDhgV/7rWVMHCTsUh4tc2yO1DczeL5Hpiy8gRafsg/Bdeho7FWoEfKMJBzkAWQ5WUaWN5Qr02PNibuWaTzneG2B/MmrTUsceveDd+zkokfJbVr19TZPypE4t8ugPPoiuBbIB54xvqF5f8NHOOIjYF5X2ShQOnReW+nPOK2ZyMZ8Cp78PCjo8851Hb5RzzxzRw/jmdd88rajnAtTRuyeNJ4xtGPdjXnRmzz0F0Wihr381A0ZqKHrATLjNUy6oeqBPHBIvbS7zkAaz5SP8by+vlZu7KnePqoR84h13fAmHg6aNl7bdpzxHFCFq52uT+8ZX7x6ufzpxz9aXvje9zrjma150oBsnD4vHSCU5AXAMMo34pEn+UQ4fdKMHgPJA4AoeRkh6HEt9PIF1GKFJ5B5Woh6tZDxWHgWvPvMJMFAG34QAtqkV0i/YfD6Si31ZxoNCuGJ08WqvdAZUMhlnYAUjl296EIpe0Irf4ZJx40Ouh4fQDFD/QBI1IJp9N+9a1L56PYM0qxvyNz3Czv+HCZPhsGKrvYR4varoZHQ9yHKz3pnHwndIEVCO8EMjefO8UdVajskftzrnFKuBNNVyLQWB7T5SMrUKCvC7KYyOUGbdy4A56000Eeenn/iYOQ04Zxs/E0f2eCBwd2bmgS1iO9qoef1Rt97/rmysLRUFmWgvnThxXL29Lly8uQp56f/7fOQmdyejARexRZzSV00mAnFH33KfKn1kQyeIUNmNieZQKl1OMlGHlXGu/7qq1OcvZVBTx4/ma20SY4QaII+L8NzUUbv2urVMifD08YKCzKTsXQTixl3EybFq5Qnn3mqXNJFwF1n7y5nz91lvrsybHZ14cBCsK2632BBUHxdi8K6FpUtXTxcZwdchu7M1rZvPaMbyuHjLie08J9YmNaF8elySro6LaN+emG+zMxNlxmN71sspKqTQeJzBOXSlSvli1/8QvnK176k8CXp7lhZ3dosC8vHy+zkTHnwgVeVP/pf/W/8tbBsx9Z3WzaQaTl+0m8h45kfn1wdmQLob2Nj1U/m77NYtuOx5gGYv2InetHtmzwiPWgkTfUTRJRJakOX38iSkOEW36a3EMZz0oUQlpU/G/1hVKRR047zvw1IPaE7DKB8+wDji9d5SZ1BJ4durV/Gm/vgjueWC5cv29hmfHkcqW7+SAh+yq8wNe51FWU7Kpcf6mlhGE9ZyaCcTRwI3/pVPsrl4o87pn5oWuMPgyM2dUzqvNz1mbIhcsxnazc0bpwmx1wFH+cRnTLoPy4YyMM4HxqAvTwHgbRxdC+X93Y8WxjyH+oPAJ/yog/kb49sDOtCydxhZW5CD0o0PnZs6SdxRJCdT9NX48x8+CMf62id9wHmOuY3t4fX2Fpe7WykJ8AzfYxfju0xl615B5qHCDV3qL+Snv0Tg5E1IeYD+nY1nhXfYd1QPI5tRH+nCKSNV9UhF+Nv1HjGYWDj8zXWxHlp0JzPHTz0hrSxvRK18p2XGrHe5FIToa+oHyaOpwbCypMzEeFsj/TDeNZFm8pnE2R9fcUXCsnv1k3KVztonfSUIujLOjjf4t+B8QykIGRy0JkvXbviYxvnv/d0+b3f+cflERnPYfH3gxQHrzAA+krd3nimrODRhqP85HUQkqYHIuyMtPQjBIKse49PmSNtXN6+XgkRj068tLjoz2naeD4Wkwxl9HVXQ1B/Z9GP0Cy8YSgpQjqdW450k5G1tmr8ggqeGQdS3h89MFj1HeiIVx8kxhx+0nUuiL3AMZCsTxUllPiSyA/TBsBvTSQmvxEx0EIkynLpzxiyRajyCip+aWYmMV94qU/gIIJ3z4141POAXqo8AHFXldKsy1j0J2TwcfsRY/jPv/B5nzt/+P4HytXrl4WfLPMLJ8r0zLQnKMrwbpRcTHyaqKo8TFn5pDY7KJTBVwq9DIiGyZLFOSfp3LXwLpsn0+AZbwHhCW92RmVUSAa3gfhcXb1W7pExj7EHcAuSic8TtcqKRWW6LJ84WY6oHpcvXiyrGyvCT0uWKVhQe8vNH4saO+TGOw2fPsGtRnZRFJe/r/ptqxwWDY4ZrW1tlIsr6+WZyy/6CMzW9fVyee2ad/JvbcsA1wXGpBbI/WtXy/Vr18rU7Fw5c9dd5dUPvqq85cfeUJ598cXy5S9/ufz9v/eBct/pe8p/euKb5afe/PZyRnKjJ+QAsj3b9g09Bh6ZWeB8ESE/x1XULyBpE7q8UCi8s7vlBYTF1G0jXN7KFYHLIIyepnXhsLR4vMxMxYOacRFLSUELjrLh66jTeh+wbDWeslCnwwGaaK+gDl24jAqMhZCbW+mxOPohJXQp2qEOxkEr450CfHE2LqQ/3xLvDI+qwyoqOPozd3Y4Z76pi6cLly+VF9VHeZCVY0hh+KimjAnJQ3wol8tUPTWUYG2HkcEYdkEVXG/TxO4daXEHT8EY/hXCoI2Lomro0NbTGvu6iF7SRdPywkKZ8/Mh8QGOmD94yJRxEjuLezL8LssO8JnoKjO8WPe4G+M1TThkCXzkHalfGxagwzY923GUyqIEZKXI01fQZXZ8Gnwf6qErYyALAI65iHaJr6MydzCPiNb0jJOYy7K9bTzXPPD2xoUN5jDY4EmRLtdl05sDIh86QueJk+HuPi57goss0bivySHHzMycaeiTAHkpg3LTaN9Q31tbW5NtofHOnCXmHvs4ta13noX3w4L4Mpjz2AbGNJsnyI8jT7ziMi6kJr3zzKvqoj8jn9u7Gs88mJ39mvl+1HgWotYHbYJDGapd9B25eE4lxh1/rEsoJ3eYlckeaOevfoaHxvPGenzzAP2iQ6Y0l6iwg4LUj/GUVR1gWUeNZxdd/WQBhBCZEWDyvnz9avno4x8v3/vOk+Wf/vY/Ko88+qgrEY3eFwJkJYYQdH2ZUU7Qpx8QfALA9YpJiHrUiIF4LMAB8OgJIuRCagwXcoyHPm9A0LV6oSPzxZ/OeGZy1EKMrFEnmp7GEHHN5pL1Q+fyDCfdciYO3dHpoet2tQbQ3faAvzzCoRfh5UUuynbAdAmRI2iQyR2ywpHoTYbgiR88o6yej1OE82DRVWgOHuqR7Y/vug/cSBplJF568MJoZ7LAN0B82AfaOOE2bpkqZFrrbL4wsms69QJu3Ug50EBgI30URvsaUOuOflJ06pC8RGrqJu2GZORMNwslH9mxTm3NQdzLOtRFq9+kaWVs6ZXifkr6lib0f/Nv/y/l2pXL5Xd++38hnCZFlckiAfjIh/oiuw/7Mh5vaQL1g5TTvI0kFhK//swTdJyTix1AFs6YUAMfOxZM5oANXyZb0bLQSnJPzryhAEOIRfb44pKPT1xfWy1zE1oY6sLj3RTxMn857wZJFh4ORKHbMmw5KjEtOWdlCHB+1xO32tZ6gQj55DAA0pBmB4jFg4XEOy+WWfXXYtIZmZKTB6B8FEvZWBymJe9Nlb+yvV1u7ayXK1evlrXrKzZAePWTFzjR/4dPPV5+8h3vKA/fdW954L573D04A33q+LIXrtzFT2jbD8i2hcQpCqN7ZGPBw0Xt9Hc0+p5yiV7xyhoDKNtjW/LGwgotelXbiCgunvHlkVEOXfFVs4WFJevLMliWuEMC2G9kwwcXdCF7QuJbyHj6bZ8FwA9xGUe/EyyQagv6LzDk38K4tCHv2wG0Np7p0zKWQmc9kI7DkGJn9vzFF8pfP/Edvy4SxfD5Zo8Bye15XzhkYlzGrW7VQWEujugorLdpvMIXWgwSh9mJhEw4apUP7DF/IpX7rZxWFdFTlGY6lemdUYw0tzVztSh0VYyRsaw+yWsXTxw/7l1o1rLoJ6xTkk95OefKA7Lr6kc+H63kpMGY4jgUR5kwLFMfQKd7C6MwadWn3skjAfqsc/JIfwiH4VtoaVKWln8nXwXGJbvozFPoAS0jJ7T4vD9/H93V+Skh+SXO7UHdGhw+c2xeXBCnP6C/1nhGJF90ONzLzMJClI0C9yNBXOzE7i8yMcZF7XliVXPphuZHG4yem+jH9A35wnGc0jvQGM/Me+ySiwd5vfPseSbmNOZBPpCCwcyFkvszxrPKRRbPr5ofj4kQWewkrP8wnhW38LU+qa8EBysOCvx2nAUtvLhQZH0XbSQZwKdDHh6G9hqtOZMHBrkLFOMCXnHREWVk+6T90uNad+RTn/5kV57KaKAXw4QUGlVwHLh8/Vr52Kc/Wb77re+U3/ut3y6PvuY19UogGHWFCJd+4kch+IYLmsgTfkA7oMAlPqAvoyI6+YM28C0uYcinrx/Ql58wLGe0PtAvzM83xzZ44Cw6TvLKDuD6yU9eXNHT/BzsZ0Lel6FBJ8WQdRm1mFYiv2rMCNWRzqMwZFFWpVQ4onAPiJSaLkAmURFy3MZerVfPU4O5y6KA/+GpVPGmjuxW5u1TcxOPnAzdURVPB2S6cZSTaZKnM57NKdL04zBAfNg+bZxwG4/d5gDqkunpkNgLkdNpZ+RirNVdJU0arhVjHiIEVj2RMPJE3gAool4GeXEBBHXUCx3bgSVN/zc10exTgGDCD2PIINBkCG/fBq1gesmYQDz1OA6yjkDSEN+Ssfp//zf/Sn1ts/zEO362vPnNb/MEyQOfGKtMlH7gUJMoX7L0HRJ2uyTPMR4qo/6UbV3FRJx9HX0Tpjhk8+5cNdbAxwSLARG7M0opFy9fKVPTs35jDbePt7d2yiTPDhzRZO5z8jF5Jw/VKvhIJt5TzCIW+WRAy9gnLXaU44IOFVhmciIjR0200NCo7mlVR/i5i4ne8b1rVtuYuuyyuEg3OywwdXdxX5MwC8SSLqB5c8z5F58vV1ZWbIDPSl+LC/Pl2sr18uW//mbZ14XKg2fvLo8+8HB53WtfG/3A3ANY2EKc7Iv0mxgXqQPaib4ZO0yB98J3K/or4Vvqv37FnmTmQy/orOsDjAkFGcXsOrKLBG0P0AU9OqAv8pAuOsMoN15ChtYC0J31WNMiMXBEa6yiA5F6T8h4yjkE8EmDb+PZi3dceJn/gHf6dwKHlZtAeuh6v+xoDDHW3VfUzyiHdPoIxjMGy1e/8w0fc1xS+8/NzqiPxjcA8rY2ykBm9BXGPwhaxaW5zcUUrOlI6/AKZ91cvuUIHp7HCTk9xgthokET/EiFF18BxYhmvCxoLp/3O925IIm5x3pXNi5SAPo+/NQ7mbLdJ4EJzWO+MFAdqVPqk/TQjehq34taOUABcMIzXayVtLUKrTyGkLyBNnynkDmQooMaoW5cKLCm5bqWDiDv6vqK6844BEK/4VKe8KlP1B0dA4TpRxin+UpNH2/hCFulBygv+3UCadZPRTGXYnPwbAdI5r6YJ7jAjbK483Ht+vXumSPsCxvPVS5vEogn84Y3DupZ5373OeYdyp0QTz/rIYOZoxuUh/Gc86bnXNYJtXM3l1qf6Cb0FLL7J/TVtQZQdYwO+Nfcmvqw72yx1qBO2EVq8EoHMNZ84UO7qd5bG+sam9ueY/1HN9N8HPOss9R6UiYx7p5G+4be1SdHjee+sWuZ9l0hT5QIGhmBq6vXy8dlPD/x198q//g3f1PG82stPAMYyEIS0rhocT0ELmRw0OEehnnatJa2pSMcZQLIHvmGtH082GR8PCBf0EX+tj50DHaeeWjQO2JMHurUdPqUsevwNRt4orELUGy07PBGg02u6HVFRM9wo+I7S4CI0SkXLOZdw7bpzBNcEJLMD7fbAyKti8Jb5ThOMS5LznyjWG7xIyH8iXf8I+K6zvjtFzGQAPjQCTPcOgYpebt0/XmHBWRNl0cs0hWhOC8YAte5hhP6ftCHU78Wt+Kyj+YkGINatWNCNyFYySCDhEmRYwUYb6Z2WtChE/zg6wRByKTcNSi58VNWt2fgPFiJQ0OS9MbHPSSMDAJui01pMpXxzGQkQ9p1kZyafs2qBfSTfrpxEDxCVii+9a1vlP/0n/5MBuB6uffeB8uv/No/kCCa6JQau5p7qr+MRBkC7HRGfUN3oVnKinLhm8VGORG2PPIx4EynsBd5hdwGItwXxYuXL4nxRDm9fMIPGM1rIeBp7pXrV9w3zJ9JjfwuK4w6ymGh5q0gV1ZWy72nz8Zkp/Q0RkIW+bSZ/pHCWpQBw9xGvzYRPKFz2hG/LcRl2MVCAE9w3oWTD53/JCPnp9mp39jma4a7ZUXG8he+/MXyqlc9LEP5QV1cz5bzL7xUlpePl7X11fKtJ54oP/8zP+fFiMUpF1M/TKQwwCRuY1h9UctdGMh2sfiCp5ZohvGBi4Ug/OBR08TXoPJiERdN7ZMPPfyw5Ki1typC50EfOBZF7jrwfmgfyakyopOkD9fnDS/w1peK89CBYYWunJcDkakY80TOaIfYwZ3QAonR5vFMOQ3cMf8GqM84AG/9qy9y4USFfEsdg6HqgR0/2nF9c708df4ZXVxtleMynP0BpiovY9lSuTK1n/EHUj9t+ZafZlKYC6XFhaUyw0O8wtuwUR+wMSSfcebFH2pwkpW1JNl5zoWd4sJGeQpP8GxHFO45hjkq9FYzCogjF3l5zZ1TjUtata3roDDzmMLQO1/Nrx+Ppbh1LwqNI7ef3Iz6VZyppp9E/+VVlNtbWw53OpHn+vXRrpyaOAIZDQkFCuRaAniOTkBElY8M3AHMOwSMOza5wNPHqMeKxjDjB4PUWambZYgwgFz0h5CdcMhJO9A2zBOeX5TKxT/Gs41b09edUwxqRT371byuLxQSHl1y14DNO3SKjB2N5ZCMkmFFF/Orq6uR5vIx5sN5fpGO43xzzCucd843bnhjxRfXtzRPyEkXYezX8ae+nfpJ49lHTpSWOrNtInFaPVFHV8QQfctE8qOO4MKZAl/JumQ1D6LDnWfKS2iNZ8bB1saGL3pTP+S7dYv2IR55IowLOXgFLwHbKCK6rfEcQRSPEET6dPzr62vlk49/snzrG98ovyPj+XWveyyoKp+k7SEq05bTAniAtKRJHBBxQj2OeLKKtF6+yDtaZssP1Qf0SgaCpKVLgDcu9dGXlUDH6I3n6FA+syp+fdm9boR1gaT4ylJoHmbitsKeJgv1bJFLTjUyNG1ZFhSkBk3E6Ui9EZDl2a9hpwGKq1u4fKPUIdLvywifXzqdY2YlXcoPfAZ0FcpV7/yCFxHqDZ90ziM/Bmks/DaOXbU4KtDKyGQUxnPk39fAhZiHz4h7F5aLjZon/YBajgY58kGPgD6rVwexJ+zMQ91rmHTC6ZCTh4D4bPetustisC/e1F9+jBGAslS+nCdjlS2qiq66qGHKBZjAeJuK/+Ar/d2YDDmnJuKhnXA8WKYJ0ezgFfoB2okCAJ9pyJxx9JJ1wGdh/+a3v1b+8vOf8cd2mFx/9qd/qfzyL39Aiyp9LybpmxgC0gO7z9zeJxxGU5Qh5paNuhhURJaPBijS5YJKfIgRcaXxKjt2adc3tsobX/tY4Uzd+tqaytqBAywN8DEvgevlP8beURsC//0nPlLuPnWm/Nxb3+7xaDr/hp6y7a0PxjL85COPJ3vFsx9An4YyjvZBLnEwP3TTfZVLxjrxWByi73AUZXtzq2xKX774MS0PljEGoEdvcVHBMZGckqJeUVd48sAZ/HLc+N3kzq8Fru7Ik6evl3ITN5doewB8TP70uaB1XSd4neBMefiRR727bm1TRerCH3rQPMPFQiyQE34byu7+zbKuuYqyst44AK93Zma/T1dYYrXxIYDLegFcIDHP0CbIxJxwQzJQR49tpbMD5/QB33H8XwmkDgHruOocH+jnlijHbaU07gqsbKyWa2tXiy6DrTv6evTDkCv7pP/gYQ7Uqv5Ax5/o/D5ubs3LOOFhKgxLLhq5wGWeZH5gbLqNpSIulm4K73EinC+YxA/ZKNN9hWLQc60LQO9JyHE0hKg7cuECF3WJMpA5cJWGTYuKz02fHFvkJ87zC3MzMqClJ+g6Y059fUL9j/OquQs0bJPbgesn/iN5+AlWMS/jQ9PJwkOOcSSCfHHxH8YY6awvfM+ANDYXEpwmB5DmvLU/gCecPMH5jpzDvBM7jplxtMq7xkdZT3kwL45iILVIu7zwy36HXFxUAez4+jiY/sCTD35bW9vl8uXLvrAjf8qFbyd9048Ix0dR8PfKtta//Aos6xVtMal5I9YmDOc0nkNOX2SnXKpPhulLLJvdPGzFK4zQKjuB+iWkDkdwyuBtDvEAzMuhUf3jo0+MZ+tJZWzaeN52XYKndOOLyxgjOCDvrrX4GEPi+8nHP6E+3BTeCRd+pBEOmvShu7a6Uj712U+Xb37ta+W3f/3Xy2OPvZ4MHZ/khR982gU+ywGS93hIGZJfxA+DUb40EDiykP1gXuJ0QC2MNevh7JN38BwtC/5RT678MJ7zQxxhPI+XO3Hu4Gpg+hHHNTZ0Zcj7dDXrCSckE16llCacL7ndbCakEL52KLmcBAydH57jWenKP46I9B0YYqfYSBSQpwsre8OTRW1ugXpj5MUEYTmrQz8elKqTn+DVgOS2H5P3vCZML4oagN4NkEvjmXNXfliMzn5rtxy7pUVKtDNzC+WoDMqchBOcZ2+n3GAx2dlSedwSmy5Ts/NlZmbGgz1vrwL9FT5V4/ZYDH4c8mI876nsGzu7XR6XiW6IKhxxEogjv1VSJ+Touz4XiC/1ujzrPHy0TH1Nq8X/5rQMLemCXWfOsKFT+pH7KeVV3bSQOs5w67e0hNOtba2Xv/zC58r6yjUtSut+N/bZ++4rb33L28vi9Kx0oQuiGZXP7Thu3/qCJXY02LHg/dE2qm3IxQVLvOdb8lGvKhO+w9TXQoTXBKwwX6RZHworib5hgAd/HZ8e4GmcMnHGjm8o0laLGoekepKuYyLbtRvv6stOr3zTxeSeusOhr6ifzwaqvhxlwTDakQ5cd/UjfPdxFh7phVc8cWnLg1UAPEnLEWbdwJuaEvbRi9jdz7p7PEonXtjIK16ci6ccjGrvGktUzsdSN/gEhB9nYJE/ylNLmY80IXrVF+1o8VuYXypveOyNNoqtJ81Hvhsjx+Jj45kFkbAWTXj6QUotRBgQXFQAvR4Jhwu52rSGlr+ICjKA0EmD3FxTTvoVeowH8nnsUSfp3Oe1idC2+uvaueNBGcn7+4Ner6NhoK1PAjSmk2MO2dVFExefHiOuX/Rbg7wwUGtf7OQ2VQ2rzq7rvo0VdL7FvERfw7BRf4DaOdSuhNzvE6ufKC70E+UApAbEHJS0NVWRpAQyzXNQxQGQkwa/rLv/QPIfiQbyt2VxnR48NXdrjo/xJP4y3EjGMPVbglTX+++7v5w6ftI8E1rehM1rhKD6A6AGWW5fQ4EmH+bbqakZGc9hdFF2jHWlVRwXCcyBllvrGX6WbzbyPU4rnjD5AMYR4Avjugbx1h7bAcL7uJzoj3AxiCzejAu+vgASwB/ncSwfulldXGkRMU9qOKk5m28okE4ZyMlHynL32XNK1Tdh8nGx4n4l2j1dnBJnrvMFu/D0Bz7L7WMbMpYnc+dZMuY3FPJim3Jb41n/6pXIrji6AOEGkt5qOyHn0D+AM6/gaZBPSsZbf9R4vhEbGrKvqHNAGM+A+92g3HC0EbigsfEMUSeAIMPJABji8Lld8ak/+0z52pe/Un7rgx8sb3zjj4UyKrgA5YM2/L4yLW8g+QNJ3wLx5NdC8urxwTei/LT4CA95ZB7S+euyjAA0PV1AxLMu8CWFM4EjO88c26DMhm/KnA5WvprVoNhjJ2FlpezyCiAaF/7QKx9uRArl5RV1+CBCfjpUtEN0sKCjHOdVvIocPAD4g2NCrJMaxFGqgMFJHKsCZ6aKOxjhCV0xLy4d1yCfUkeMrwMar3rlRBEGBa+KWS9XV66X75x/oWyI7p0PPVxOnjhRZmdnzZtFQt3Vbb69sVWu8P7f579bjlx9sSxOzZWJ02fL7P2vLlNLy+UIxrq5B2Dc7GxtlM21a2Xlue+UlZUrZXLuZDl532vK6TPnZHQrfx3gyM65VSYKdvAwDryrQ7vJUT4T5i6L1FbsLFiPcvj6d9h6kH6sQ4QBj5KZ5MCBIm4cOhbCaaF3TBr3Cddav7ymTfqckPGMPHlF7z4iGckOffa99CmYRcmGjLoAt9m41cjCzKSGaLFDWA1guS1NituaGHjwh685vnD+6bIr/bGhd1NtLS14pwHjBZ3MSa4lTdBzc4tlc33TOmDX4czZM2VtbcOvN+PihPOSlMeEGrcGVTPxo1yxFEg26gAe+SUvBqj14lR2TdjBw1cIWiVRnhMUiJ1itaMmaXBTXHioXdlV9UUr85Ey+Q0wSqd8dAMfwG+lUYRiWcQwwrxI7m574eLBXfqrFxjR5QM1llM86KXmqz8WFzCgYhHSoiM3ofK6Bwclj6suXujSO/Wqb7QfvII2LrSURD7KhZ/aFd0hJ23sPqu8XIxG9vCDl4SKiMPkc17lC12pbAxhycODNMcXFvyKwje+/k3xHmrlAuBlFpKNP4dUpttSRP4qp+px/fqKdRVjIp2r4zCLO3JkWkJP2+MA4lGPAOI8hM2bILpjgf4ViI4LDtor1h/4MbbJ55jzp9HySqCV4TAYyn4AxCK1Rx+ibek35BqtYw1Y4sD7t87l1JMjIs8+94xoY1z7QV7qrWR4u23oJ/B13ekf9JksL8sUbQ2HNBGPzhlgvInYxQydmweu4p1b4byVD4F5Up707T4ueYDog2EMO10VzjpjGzA2wcWuOZydYB6ug8Yqb5U4e+ZsOWnjmTpRw5DF5A5UpllhoEG7DQhUXKUwuF4C5OIijQtJvzFLCF7Lh4sPV6lumk9tHLp+vFEjjGfPbw3QPlkYafRD6KgXEGKix+gVlEWcnWdvSkg3vuMixziyvnVRga5iIyj6duhPvH25ftTHx/gC4PzsVFng+BsbTSqDOxRceF28dMnyIB/zEDqOeUvzoHCEuVCLBwY598xGSWySoPcpyc9FHHcIMJ69PrHJIrw3oZBXMuKoa7fzjLyudbS3g7UVQhcOKi36TAI6wSVILaKPehtcd3ykwwv+USYPuPY7z3xTYFMuj5xFv4yyspwsuw8nHu7SwdB4JjHDtwPoVjdWy+Of+7PylS98sfzGB/5+edOb3uyJlLSEPuzqiHfEAqKTHFZeK1MLge7zHMajx5EfF403FpTcpagxDvIcHRBBPSoXABbjeWEhvnxHh2HiMS93bgZ7XxboKIerMy38GhT76vTr11bKzsamOxlXROSyYWbKHjBmleI/JpcwmqMc84VYMgBZNp0uZQie+tF/PpioEkEaTK8Mzks7wCs7q3z6ETKyIBydmSrHl0/4y2576qBhTMSOkY0+8fDtH9WPhxaefelC+R+/+q3ywpXr5Q/e9/bymgce9pGXKCtkYEFmZ+vyc8+Xrc/9abn17S/KcFsoU4++ucz85K+UubvvLZMzs5Iz2gvH4N9eXyvXLp0vT3zhQ+XF58+X6cVz5XXv/MXyqodeW+aPx+64B5Lod/d2vHPD7gY42o/dhpj4b/kzp3za+ubWdiiE+teycOMAeUyLPvEdjLD1SJwFhLDjYVx5IlaUs89lbrZMzMSDRbkDHbu/MgpVrHNp8LdywAqen//al8tXv/qV8sFfe3/Zlg65kJtVfgiY+pioMUKu6wKYM5In5o77QRNuJyP7+s5mucRn0a9fK2tXL5VLMo5eWFv12zkm5Ga0oCDHze2NsnH5goxW2frih4y3ZllwNGHzwJEM7ZNnzmhemPTntZkz7rvv3rK0yGvlNNHKiKNXspPK5wXhyXixsXs0XsTPAsXklTsDqT/Xmz83B33GahFd0LDIeDHQAsTr9DCIaWM+TuELCPqv0qFjMVnTBR3vdQ7+TJIscDF26OOhG+VR/6IcXt3HjiICkIc+66yUqTCLkhc6ZLexAFclK96/ESEMCowP9O6dbRnB3J0A4x0fjFLwtDV9Unx48A/j6ZbKPyqZb0pPvJaPOYczozPSO68Z4yuc3A2aUZj4/Mx83R1Cv8xLqhlC82850bNKRiY76hV1wEeXPqKicNxW3hfvObXZtOlpB8YQQH1zR2zoIn18+CDQVyfKCS6uZTyJsuJ7QC7mlugBzFHMu7RWzzfH+51A9IGD0OJb2f9LAR+7eOaZp8rm9qY3IgD6RQJh2iblZP0BR7x1QIbDMIh+6RTSSXMwwkmDPgMV/YH+0YEmt553tIRp3X4xhq0rOcpq71SQr9Uj8TQYo5zIu3TyZDm1tFyOH1+OMuDfqD/LB3KuNX/RZJhakoarNTaM5NW44I0oGM/IwJoScwdvVgk+rNc8oIrY4FjvkNMGr/TitkALyiuKMCY15oAsy7I5JBAu8fjOX/WO/liPoM/zx/Djk+c+Y+w0xl3MaRwL29Saxjnp5bkZ7zzjENY7yOJx5cqV+sadKAefejKvMHfhoGPzAn6+W2yDPsb5tMrlvDMPGqMj5MOQjnqGvPjt1wXJ57mXP/lAPItGnQNH3XHgqzoE4KMfd/2o8jhyLHz1skpay+hclBtrvuLS+O4OO89bXhfcl5Ubvq3+02UbtDjckU986uO3shAQAGGROtwD8RA4wcbz5/+8fPkvv1D+4d/9QHnLW97iRgSygB5SUVEORfTpPc/oAONgVB6LWPONyp28ooNnOADeUXZPF9BRwksEmTUblGE2CuBGZQLApvGcT+fGbZiqYxHg97IxMIgz2WuCUSfdk5G2dvVa2eMpbhYvl1PLl3z8Rf50qpf5QscgijIMTg6dunz5yGB6R0jRj/77t3oY2ekiABmFgwd5idS4r3iV94gG0YmTpzSgp208c6YIOoxnHGEGHwP20tUr5RkZzx/56nfKhaur5X/58+8oj/Aw1cB4ZvBurq2XC+efLbtfeLxM/M0XPTinHnqszPz03y3z99xXpubmXU2AvCzi2zL8Ll18vnzrL/5dOf/ci2V2/kR53U+9vzz08Gs1AS97dzwnI7+2S5MiTyJz3pP2m6lPw6MDjGfOSN3QYLMeVF80RN7R/hp6A8iHfpHLeqzQ6Zd/LzxynU+d5UyvMjTYjy3IgJas7A7OTPMuTyYkjTF0pD9kSHDdlXdLOvvf/h/+d+Wf/v1/WN7+Y2/UZBhGnBdS+Vy4EGbiZfKLK/aj3vFEDna62TmAlsWB3QsmIxYCDKydnb2ysrFdXpIxfeX61XLtygX518rFletlY/V6uaH+i1rmxJ9dagw5jEUeROMWJ8b6EfGcnOR1d5po9TenOvIifZTG7hIG2dzMZDm+uKz2kPEnHK+cm8UwV7vE69JigeGpaSa4LbVfGHSc8Im+F7sp+5qXKIX+FG+l4Ouf9El40Nd8BAVaLx7oK26Po11PnvRvaJExWtVx9OrFhwlY4Vh46uIjw5KzpvRH5OACwXVHl6KJsmlF8qofSgbOnNqQlvXss7tcLKneU7oQ4RPnHDuan9bFHW9s0MXV0syCDGJdWEk/foVgvbCKsa0flRmLQvV1tctONUYvbWkdSj76Iul2SSu54o4B+dBPldkLDnVnEdP0onF017n7rBdrR8h0vfE8iscB4+IA/HsIw2OZh0hnGetB00JrPKtlxCcMR/gxBwPpvxyMlt1D4tMfyv5fAjCev/f0k56r2AVFEtoGyPYDkBExMaxowzR22zq0zm1MWGk2ohVGWz0/hdW3a26nR1D6zrA7XQ/EyIN+OhpAccYNRlXiWz2SRpg2x4CGBkd7Lp86VZZ1Mci8UIVh9EQAaILK5HwuvzaR4/Qf0gJhPNDy4W0yPKzMcwBczLPhk2tX9iO/y9oGWfCl/3ncV8dHcLw2izM2AMcuuLgFXCeHor4hl/BV99mW0FgXys96Bd9NPt6kNNawec0BXAjH1yDZ3Y03bHBcbH17V/mOlMW5ac0RvK87NoyQEwOau7+8RpFyPIfJZ+6Dd1uX2H2OhwbZfYYWPtNqG9YGjqeyjtDXeDUhcqaLV9VVw7nOBa3xrH/Vlz5G7dOFPoYQfThbCTppl4Wmm2NYo0Jf6QDWaMpHTnCUz+77xsZaN5dRZmwUwD9wrQPcHk3cxrNDgiywS6yFA+CG6Wsynj/9+b8oX/z8X4bx/OM/LgXFhNUW0gP45BuDMiA640GIMvHJGw5o5FOwLSXoA/owfPBHB2ufU/XCI5pZPBGkvCB62lFIfACpYTwvePDTaLnzTKOZWfxbV85jNIu7DBYN0F2M5ytXyz6f08Swgrjqy3qVD7/4U52c30SGCIMMjwIy3dIqaB4dQj/6741ncKAVT1qXpzDxGoYvHZcInxU9OjVRTpw67UUeI8PHNpSZQYShAjABsfN3fW2lXJIR9+RLF8vq5kZ5+0MPlbvPnPEniykr2iluhfEezZWLl8vWc98tRy6+KANXi/bxk2Xx0TeWuTPnyuTsrCdWgLzsHu5IhysrV8uzT32jrK5uaoKZKXfd91C56657yuJS7DwjF/RM8Ht8hYkdSfHAUGWnl6tpBsy2BhrG8/7GpnVBla0D6q/Kt/KiM4C4jWfTRHzEp10Jp6N5ncYAVf0U5rV1R3URxsc20B+vt4qX4Ueb+zhD5d/5/j1a/uRD/0N57f0PlLe9/jHv3mPA+Sy36vzC5Qvl29/9Trl67Yr72829G75jcNe5s+Xs0smydPxEt2iE0c3Fn9pRhhyvjVOpmnSY7DEa2Z3VhMkkpgoLXXaly00tMivS2bW1jXJF7bsmt6f4OsdptjfLEXby97X4q3wMWs7QLuji4D61D6+qQxO8fQJjaW6OscStU6lIeAxk7rJsY6SrXEYE9bcxJwLCNkTJAL3aVwp3mh929GIhA1I06HtfCwS6F4n7J3Wy4at8pGlGC4NC7NiI5s0cKkR11QJX24BzdL7NqnalvDQAXD/xiIUn9kbQpx+u9c7WdJnVXMFDYLPq+0vzvOJOFwq6EOVVd+iCBw2PSnjmB/qPHwyTPDwxzq4LFx2Ud+nixbKrRZ6FkVuS99wrXaoc0pDfddSfd6wdxRiizSQrY58/+fQr9BMLKnH8WFzhdUv18Qdx9Eedqc/b3/oT5knfBKi7F0x0Y0dahsMl3TCekGOFTQH62NLScT8MJWrjW0C+HRkV9Mp43SR6iZ2vYRlD6C5iK1/qNQ5SHiDD8M86fz9AWePqMw4okYflMJ4x5ng+ATlwcHDbEK4+9UJv9GHKCQ7oin4fdcDRhzMvNKT7q26KJo2TBO4DnqMCwbwPEGcKSDwlZF60A3+3gVP1q39IReF1ER12PP0Tx8x4ANQGpVDQndT6ctJv4uFcb9DHL2CGI2C5lI9yDApLGOONqTwAQiTj8zYZxh8bQeTnAyPsOmNURnsf8SaD7y7T35iPNOel0ckuLXMg4wedsYHAWzS8NlIWbUBhitH9oAtZgj7aRPOFaGyEyjBFDsbijoxZ9Il+4MeDe9gSyOW71+QXq5W1dY3N+JCJNx3Eh7HK2EZWHA8Pml4O3j6uobE0ciGg9YG3APmVnMyPSqclMZynvbnC2fCDxnOWx9oc40T1VR2oB/VyOycobsUIsh8ADtU4v73xTBZ46K+ZV8wHl+l2UT5rqHWlP97xvLmJ8Rz6dn9Ix7pWcUD6LY7wiPEMWIAGiGcGINPBbWxvlM/+5efKF/7ic+Uf/Nr7y4+/7a2qSOw8A9Bk3lG+Hk4OBZ4yiPEzvvw2PwqEFpwHL41SAT7GG5X4Xn5wwQtc4pGnh7bMtqyAvizCUT/SK0YBznpiPGcn4urIxp3S3NDQ8ds0uuOqC+dvt2WkbV69LqMmbsvZmGrrkEEKZcaq0MlofCVL/hVnIIzc/Ft+AfVlxDkYPnkIE7OaCYBr+JgG1vLZJTh++pQNAa6EvcBqEoiBE3LuazAyQNk18euH5PMKOM5ZzrCbxuRSy8dnQNsY2Fi38XVEgxc8k8UkO5K6UOH1VMk/ZA6DiMnOL7DXVTNX5ezaYZzjZ9tYLyqOiYo8rkdNY/FlkmLSoPwdTUYmdkGxKOvHvmUKhTKPxuJRafMWfVsvQzdhio0Gsf8cBx8TlGbIMnV8qRzTRM1nkr3rqvJY3CBFTg/kKgdhjOUdTZCrO1vlzz/7ZzJA58qjDz/s23aTMsDZqbC+60SOnq6tr5eLV14oGxcvlcubqzZEuAUHHV+XO3PydDlx4qSfgvcuOAbeMeld5cfuZOxKog/aDNGRX174BORTx/wqHq/AYxLjoSde3L+3u+1xglGMsUe7wxf+TOY2eMknw5bXJ3F8IAqg3oQ1KaszirvzUzfoAfzgpYkReeVzNAElwteTsjLQZ9E/cXh40ZdMTMDwOMLDM8pnY0P1YMdY/9EuyslCyqutvEMsQ3h2blH6W5JbkO65xSljWRd7XFwyjd/Y3ffrxi69dEEXSfTjifL888+Xe++9t3z3yb+xgc1HXyZlTG9tbpX5xcXyrW98vSydPFHuv/e+8tlPf7q87xd/oXz0wx8p9953f3ndY4+Vi5culj//9GfKr//2b0o+6qc6qW7dWWl0I3y0QSyUplP/Bxc7zNCH7khzHw/N+EKJaYe25/3KyPimN7xJyqu01lf0R8Ylxi/6CxzNFGmtA9AHukyAF0A6+mVOPS4DGs0NAbm3d9hFY1dMFxuSK+dd8uf8AMA3XUXoJ+SgfocBZbQyEc654pUAZcDLRwAU55PV8EgZ4Zs6AVJWnr3gIafnn39aF2IaN8qfMpEz6Tqn5oMvbex1TCyhT57OS1Thrk/oj/kKczsfbB46JrguXBuMMH3COOL+HdUZwDEs4tQVnxKty1rfrDe/sZsZxqB5KO306TNlWX3A7zKOqjgt22McJB5RTVvJCI/LCx2bFHF8jztzxUe6mI/QZcgYBilzKPUGxy4u6dBhPPuYg+YW0vLrgJ5zVVbXDvxRNv/yfedL6yFCUMqEDFQMvjSeMbL9ujjRcmEcBmrfx/NumhDuK8Gb1+uFUSu0503mPDaxduU8J0oefN85U9q+5gJcPIjKMRDRswNd5wqMX9604buX4h1nnjHy5WvddHnIJYfPnOG46gJ4TqCO4pNtL8bWAxXHA1I3pKkXOF5JuvGSdTdQRuXX48NHXzw8CZ51Z2NjVeuA+Hkejz4W/OtY0DrDrJRt1fZlwmONZwhSgIAREkHEN7TA/vkX/rL85Z/9efl7v/Jr5R3veDszqtOAFAZo+bHg0PPBJR6yYbmEh/mDxsGGvs8DBI588DeGnwOQfFAQyuvjEYjyQ3FZ/igELvL2edJ4pgPRaEzivtLCWKZxoeO3MZ7BohdPiusbZfv6SvGTxrX+I03QiEJe1NnvhFZQ0GXwD75Na8C7LujREfmOtoUpjhMB3dAplRdhl696ABjPS6dOuu4MYjq7DcQK8MUxSJkkmLDVC0MG0jEopJ+kw9FJMXQwBqG1fMEsdMqig6syIQ/BLq94h14wimPguE1apzTzDBam8UQjJIYExxT4MhgPcFouE8GrtqXohRZIPryIGKAfAfInDt9OYXRB2LqIPofGj3KrSZM057oxftPwp71zVwN9wjPqHoY1D0QwWfHQyMWrV9wWXNh6B0GL8I4mQd5DvKXJkx0SanJ0Rgb6wmI55yMTutCQ8ceX6nhP8cb11bKyvlbWtjfKhuILMk5OLp0oi8eXyykZ1idPniqLS0uezD0ZyzE/8G7W69ev+5VzfuBEEzBGM5O/ZfcRgluWizbEkCPNE7kvZthhD0PZE5Y6IXrn7kI0V+xQEUFz/rUKxYOxCwPFgx+GIhdru7FAoWt0pTJZkGxcUlZdnHjzC8dWWET55D47UXMyhBdtDNe7F0rnYhG56UsYygyHCxcuqLw952en+Dvf+nZ58KEHy5ouwE6fPo2Ars8Xv/jF8vCrX12+8p++WN769reVEzIO/od/9+/LB379H5bP/8Wfu5xzZ8+Vb37zW+X8+efLT/zUT4rXN8vx5eXyxje/ufz7/+f/q/zM+35ORvRn3AbvfOe7yvMvPF8+9dGPl9/6x79jfagq7ssYzjj34KoXEvHQJfMTtFWx7ktEYpxEmDEUxrNwxybV9mfKCfUBDOgoiGkt+mHv6JuMF8LBFwfAGzBO2b00jAHmE9rh+NKy+NeFsgH6/87OphdFzn4zF3nRVp9vy/P4TUdcfQCxCQNQQdrFEaqC6fgxoCuMZy6W4oJ2HCQ9v3250b8xsujj9CNuwed8BLUk7vJ6HlMYY4z6Pfvs93TxuOP84EXY0WUZFMi4Yg3yeFQaCrbvZMI1r5w3Oqp/TI1g47nyslM25wUqH/CsXC6v4oeQeUxrxY62BXna9gHgQjyNZ+R3fs0tp9THOU6xqAt6VT7os3xBGx4CdXZqpQmP+jkaoAjjgDdWcPHLTirJa5r70HfILHl1kcsciQEdPG51RyA8h8mnbfPVblkfz92i5cLUc6Ac44W+Cl/Pm5ozOVqGMcpXUvFz7RKRSqN3xNhpxw9h+lIAmxhsCnD3lousOGoBuHzKVlmsa8hJumVH5v0quxx14W0bvnPmeNyRQl5enYd8PueMkS/fL0nAeFY9WZeRO+0fG8/yO4diXaW+r6NsWimTgE7e6ldKzUPBh3olT3gxNwFdOZQvnI3nehHCHchNGc+85pJ6jxjPdHaVgk68OdLhwwFuU4xnEC64gWG8hxS9+OzNX3zxr8rnPvPZ8nd/6VfK29/5DgkewgFtYQmkIVBMSlnG+LKCNvIHz+AX7CNNnEgEYWjLznB2GmDIbxQiTxj3lCCfy++xEDQBPR/yYzzzto240ovzSvBiUAoRiwt/6liZR83vcnf2tn1ed2tlrdxigSfdvz2E7FGq5SUKzs5JHQ3QXtUTSh0ADmsSYqIMhJFmFSh+ogznBQXUsuCI0UvHxlA4fvJEXLGro9qo9uI03nkwqIMChAEb1AKL4U7d09JlWPwB15uw6xb1AqLe0Y6tDiKeE1DGw8WRg4prB6LKxOBi0dra3PaHa+CNiex06CovS488EejkMdS68Wt8rVPg5VgEKE4T5lH0pRImZIwsysji7O+WJr+1lavebeEYA7f82b2lXCZA5LCO0J3wsTMqHqrLviY8eDPemMSY+Dia4N1G0XJbl4fJvINyZKKsqa7bGtfXtja9GBQZm5Nqx0WVu6iFgnZYWV31e8hpEMrZ1cVFnGUOvuxmuAxN3lQtn0L38QDxcrfgVR4SLNpX8qrWu6Jn8qad3Qb6Y6xQBmFrRnWzMaaxg/zUmVGEz0LF58M9+W/HTrV3j1XnLWQUb+qPDCxk7AAvLC6UZS3IHA0hPi93cvmkj1KsyOhfPnFCRunJ8uIL591P2CW+eOFiebUM3jXp4XOf+1z52ff8XHnpxefLt2Ug/8zP/owvBNZWVspTT323XLlytTz8yCNeePa3d8p//s9f9bMhf/WFL5T3vOc95TOf/Wz5ufe9r3zp838lQ/xYOXPuXHn8E58of0/G87dkJF+9cqU88siryzNPPe355FUPvco702srq+U9P/++8vEPf6Q88PBD5eGHHip/9qlPu2zu4Jx/9nnvPHMOmrErNUuDte85UMO0Se0/1jn9vyZb59K9+5b4on/al/Y5eepseeyxN2qxnC28iUVZ3dZMaYTNq3MRj0Wu8u7SsrQoryt8AMwn3EHh4oQ+Ow54JSUPfjI2eHDVi7bKTGPe9VBa+sibO64BlkC0oYuQJdOIqs+B7lHiH4a9jZ8BRDlVf2hPvovSDxdoGGOUT1/krkQaSNBlGeGFvBgu3Go//8Kzque6x0XWB545N7oc6ifXGp+mqfLwRzrAyErj2fOs8LQ21e/omdrw5RDOvqAWWQGu4ZureWY8QK0RqbWeKrH2CyvbkOlpbCIDjr55RheSixyn4GLNU4j4UI+anTUDVsEbdCQQI97JXX2gC8uDmnLmNf7pb+wYo9d1zYXMH16nVADPI3DByHEM9IGO3fdEwxxmeUUHPWHAdkhTfsrY9k/K4E4c2s8vftK34uJV48s2xcHnyuBNGuMkdJn6x3iOo1weC7LPKI9cPI/B6+ooMzYxWBs0T+3FDjR1It+e4ruE1f8Y/+Api+MgGM9cPPKRFPpa7j4z9jCi+dBXXsBSbjoh3DYEkQWJUx/41nMD4DrbQOHklxfywTL0qErasO76FTTyp7TG9cYzd5NXYlOGO3OSINqJsmO8xAOKtZ9Wl21pGT7xqY9ZSoXN1EgKrBDhrB4QlYJ+W43yuS99oXzu058tv/YLv1je8a53Ss4QDj5BF35C8k4DFWjLGy1rFIKMSjjGzyBvDy06aA7S9XlDIQlxjqumMVHoD1r+Qr78rVBnOjwMNI4G2HhWQ7mz0GlrI5PRg0is7Avs84UzdXbvPMtI21nV5IjxnO2B38kkn3/5Lpk4UAcY4iftkMbxbBN8lRlnnTNObclfIfP5V8npC5G8qSMa5Hza8kke8AoDD6O96wfs7NUwHZDwOKcU+x0dsjW49A9CbaNaZoaB3q+DyeF+cI1zAf0it7WpdtHk6JQRmp5/gsuv4YSU+6j0DZhGKF8AUL9cyMRrVgbd0vKJMi2DlVt2u7s3yoWLLyjxZllaWC6TmgRy4dNI79oCwEPmXLji6ll6tVGpSVKTRSyUsbsQH1aI40Fk5siH8UyU0GuiJB2c20N/XEwQjwU6JlkbuMrPHQUmI/hQrqutfsmukV9KL1ofD4BeSfDEyGUyA+fJWTIyyduYgAYmCvhCQTSe1KsxTBnIisaZtIlzXpuxdursGR9zWLu2Ul772GPOH0/ps6DslrNnzpRnnn5KBunDZV3GKDvnX//a18pDDz7o1zg99vrHyic+/vHyhte/3mPy+fPny3333e/zj5cuX/ZF8pPf+Zvy0+/52fLEd75TnnzyyfKBD/4Dn21cW1srX/rSl3UxuVweeOCB8vxzz5drl6+W48tL3oF+6rtPlcuXr5QzkuHs3eesr+eefVY8F9Set9zGXmSky+mFOR/lok6ci+a2KguSdaK6EP5ryY2B/WsfeH+5dOFS+eRHP1Z+/bd+My4yRJMOHXNB6NvDaleOTKHH/V3aIG7hohto1TjSvi661H7eYdVCyZhhbP/ET/1CefCBh5t+W31aQnLjvNPktIjHfBf9P3HDcAuWQUAa50u587Ig4xmDZhxAz1f8MD7yXdUq1dOi6y8axg3jAwObi7no0yETAwkxXAf+HOYPIC756cvglddyK46RkwZCgnUt3uYvnXvk3CQ9+JHO7iJlI2c88BX1zXoHVJ6SDfT2zmZ56aXz5fr1q10Zrhuu1iPjamzx7Y1n46rfGicYC8nHcdoUOv4qvarQhb0m4kOrOlBv4vjwaWFIz1t0CFNn5M180TcCUo++KNG8AU3yXTh+vJw+cVJG25x1rwrawDQ/yhAdcwjHHxOybHikrAkZxkf9pMOXN9RgHLPzjK62trecnzDSHTsqw1bjgLO+1AMdc2HDWGKXFvDua5Ur9Ivr9Zhxqhv15JmMeOuTrD9/LIW+Do/UCeF4Y0fUA74Yuow15Anjmj4a9MjFOGdsg/MbQo5xQUD/k/G8ct3j3fO4DGjuyOXOM5sfzEveeVac44txYUD7HSszU2FAtzvPYTzzjAbGMwY98vZ2ju2hRj77qRM0iRIE/GabkwZkHMg6wiV0UnnXsBJj/qk+qw1zahrP1G9zfaV7cJs6uT3qGHJbu836sts4/pGPf/Kj3pgEB1MjQeSgNSSOAgID8JT757/ypfJnjz9efu3nf7G86yfe5c6cfNIRb3njU0F5ByBphhD5CPHTZ0xa0iIY8VEWRA7iIy988xxTQKX0L0Cj2vACl0V7oosIv0kNn854roMHB96NKmI6lBC1TDpTDAZmqM54Xt/wlSEViy7SA4Nbc6nzO7X6AHjzdgwwIVTyVbg7SAQd0I+v1lGgHV7TBj0jATwi24HdbC1SLNRLMg5y51kVM6+WL27YCTPuMPJkGnh16hFc9YE2jDidzALLdSAe7fByrqcPQzSNZyZHXyio3JYu/VYeRUCO+gkKm7biGLS0oBq2zC3GO8K9u1YnIM5wbm5v+F3Xy0snZLxMmycTI72Sf4wiZPWxBE0ITA5M+NyyQ24mSnCU68VUf8RxGJXecZBjkqU9iPvhOeRTXqY/6shEbWNVfDDClNrz5SyyJltf8GhRJc2TkusYBiuRNOgxFty6otmT8bbbGXAcgYh5hMUffXvnRT67B35l39GJ8uhrHi1PPPFk+bEfe3O59/77yrTGHQYohhNj6MzJU9bJ3zz5RPnxt72lnH/+OU30U96hPnXqlB+4+9qXv1R+4Vd/pTz5N0/qYlcLogyhebXBqozps2fPemdGJRde88bT6RzxYFFHNywQGLLIeeHFF8tXvvyV8ou/8svxWjnVjF1gdO1KWwequ8L8qXbK1yys4mEqiGhSxZ9/+tmycvVaecNb3uQ83biBROlxoRIXK5dk7H/7r79lQxyDmPiDDz/kOQi90y60k41lyYzO9zXvJa+Y3bTAMGdNsOjFrVcuenJR5NVUXCAfkRH9/r/z6+Wee+7XvEG/z0VNMjocsnInInYC4R+LHBogjgPa8BDgAZCPCyLujvhW+mTuro0CutlR/+esJ+PH865KBp96pj/ybmzkNM49vIIbAL4EYka1VlwW8zQu55BctGU8z3CWMsoD+rIa3jVPXmyweWQdySU/F5gQZAax85zPusFt9suXL5aLFy8I3y/odvQu10n0ZBIwjpgPwAMdbY0zFim3ldfpCia/Ll7zRAk9XQvwyLYh3fFQiyF6gnxoGP+iifq3lY90xlnqFGC8zOsC94F7X+VxPad1hvfg+w6TxgF5aHfv1qqv7sk+WeP1mlth+CZ09Wj8tnzCeScqjNqYuzxvksflcNaXOwZcsIfuMHo5h87DuszbPEzHW33oc6TbOLPLeO9TT3xf2Kkcv05SjuM8rWzR5+iD3FVkNzh2gtFV3D3s2FRuXgAA/dNJREFUdYlPGsYz6wBxDFvGT5S17ztkcfaecmP+3t8Lg5x5gjgXecx7Np7RgVQJr2kZzzMympkzuvc8V+PZ65ZkZHy4DWluxg51UF7XQeFogWgD66P6uBbfhnGhg6gr4Vgne58cefECDaOZh93pG8TZwNlYX22MZ7Uh86EoM96WN4zjZDzHzjPgQkDKTyAOtLgM81DRX/7nL5fPfOrx8ivvfV9597t/QpoZNZ6H0JfRjChDz38U+vJ7dgQOyhU8Ig56VPaebjQP8WRc8yYt+TsxwQrfkRLICJB5tdDO584zty9qR5GPo8uwy0BOJrboYPVKUoOMWywM9h3O16rzRqUpt28XPlwBKutlCsLixRQRVIIayPpAolZx2J4cr8aKtooHRXqd+df/CU6pcWoScWhAqhTVc2FprixogUvjGaDjoa4oZ9TFIiYiwnRgcQUfccJgUi749XlbCHnxI4A/DKex0rZH56iR5M04NAxkJh+MRb6Dz5PJpCXPAz5yOdYD+KG8Do/E0QGLzDEZaTzUF09w++qdq3gZinC+eOklP2U+hXG4tekn7tkZYKcNvazrgosLQXA8gAfkTjCGLXVhsbQxpcnDO49Kc7rS4tadW0B9Ub6cH+4jn/qiJ2ry8fQ1k+lO7FgwiVNuLmJUzbtqqhP8STdfOd4OQTp1Y1d42ue4py37Qw8/YjqOjbzrHe8sn/zkp8pv/tZvl4tXLpelpUV1pFtlgXElPXEOm53Ixz/5yfLWt721HD990pM6t+uQgbHnyRBZqI8WBO8WVp1w/hpD+88++9nyG//oH7kf+jWR0g3jkN15Fg94wSOAOsVDr2pYOWHwWEyUBm/GJuXYSKpt7z4AE//XuOppjvCGHjo53gRiw1ZlYKBj7PoYjmTzLeHadjzIg668wClOq5HftzaRH9lqGZauht3TkRFclTXqEgsPT+fjc8fD40TGSCziGCRKl9HAovTa172h/PoHfsPlx7iCO7UjQL05rrNdVmW80M/QDXNht0NNmQLKSB1ZL8HIQP0ADBiMZ2Twp6ltJAzXD9TIXQjO8PO5ZCFE48VR+vCiXKWjT0Ob8TD4qy6QFNGcLs9yKSBgzvP8rTDjM/WFgYThkvMKvN3f5We9AuAIYDiHTD42ItfWRykmjWzkpy2Yk4rH/dVr18qly5c0J21GPezoAVEufCNnPMjajT/wpqVeBEMGCWAZMh/66ngSDqx/k38ldV/L+pFGOH2X56TgBzDuCUWeUf1kGFp82j3TGId+25AukFEPX9qb8FEXHigMmdE/ayv5lFHtedMX2vML82LAmeR1l52yABmOcqO/oW+Oy02z88zFonDMmYxJaCiTnWcM9Hj9mQjEhwfg13Vxs6m1gofm6BMzuhgnj/UmR3mt8zjXXIqf/Yf5jWM8YYyOHlFyHekIgswnNhqjGOqcvw4akNTM87rGKBudoVPGcxjPyLV6/XoYzwp780P8btRjG7FRwq61fIV3lMYr6+i7HAmc0bwwPXnUxnO/8xwPJnrt8hoWbep2pA+7P/ftDLT6GI07qvIwans8YH4Cl1V1Qnm8Gs8bLcTlsixsE9bVPNbCmobxzPya7RLHNbLPx1jKMiOM6+U4YDwPASJgXBoT1X/6+lfK45/4ZPnFn/05G89Mti1k/iHkZIFAwTsdHTgnkujMCX0eeI6TK3kERFKbHjCaBz4RH+IdRUmJZ8ZJfo3x7HReX+VwKbNzM82xjWhYaHDRoHJqYMUcz8FAA3FLnIeseMJeIyOKgKnKSzm6XSrjAxd+DSfwSjfjonygbQ93AOLqLK6n1c2P4pRhlsHXfHLhk9NUZRmgSd7484tzfqBjSgsKDwxQhsukQ9YwruuY+vOZo2BqowUYoRHOEzZJoiMORN16oPyQpdcVg9eAT1tAwx/6Jywn7ZgkB2GGqRuTD7uiGIq+nVahLyvCALK2AD5x+BlPB5DTcemHOm7sbGlym/An3tnZiJ0Cnvhl8t8qV65eKS+98LyM4w31lR0ZgUy+3JLTRKL+hs6Y8ODJosmEgs9uLpMo6UwcpBP2JKl+5qMWTJyipZ4Ybl50tehgqMVEvdftdFgvDmc70nZxxpLJOd5sMuuvwk1OTpeHHnrQxzYWFL/v/vvLX33u8+U3fus3bcik4QpQB3r33s5e+bf/5t+U3/jN3yjHtADxYAf6s/yqcx49+f/89//v8shrX1te96Y3lgk1GDpxvRg79K3K38Yjcsr3BYP8SzLKP/P4p8uv/uqv+jgE6T43rb/oJ3CIdmSSJg94kZlnbT05spJLYf4tGxdejL/QM4D+LI8WAy7IuEWKDvl4i/NbNtoodkc56kSfYEHLfmIDB+e4fkTHxYFPBAgBTQCIyJO3yg1CR80Ih0+cqdV4/uU8L6ktODPNbdkpzesYBMTpUw8/9lj5px/83bLPB11qPpVW+TGG2Bnf91lR+iq70MgX46sfn0O/l78Pk0Z/YjywGxhHMnrDKgE9Y+RwdENqUR+JHSbw6Cf5EfexQUXHlZcwEhc5pTF3k5XyeUUgblr9fW5+xgYF6cE/2iINwFbWTKMt3Y9gKO7RT0iTzxrhGHNYzFsYjFwoX9OF45oW/tXrVz0OXZ7m7eSbDuBsLjSOa/5O2YCkYwxSkufYxvHmGvKatq7FTkPkStPCCK6uFUOa1AN+phHOeRdIfdkIFkDFlxU5bhAXTjmPhkweEwB5nE991Bd7HP2a8N0r3hq0uLDgB6mhhgd1w08IfsiC8TrtC3t2j5HN41SODS3epsNFJM8ocObZ8oopF21sfDGHgONiD+Pbz3QIly71RBgZ9tVHceYjF3NoGM+tXgDiiSM/+eDFnMtakTzoM9SMB95ZH7joAqDjggJgPup2nlV3Xs8ZssSGiDc+VF/WGB6oxoDm+AblMj9MS688NJhvA2FeoL7IR9vZ1uGvypQOqF7tc3SoGqanMfcpDKSusFMyzJ/rJyZZln3Kwxc+xx14isIW4a1cGM/5fvE1jSPqm+MjXFwcqKVcT/Jmm/nd+Ley70kmjm1YSkFrnGblxoO7nzvUF7/xVRvPP/9TP1Pe/ZM/6dt8qSD4AMQtyAjTKKvf9YUe5WYc2j5tHIzySwjc+LSANi3q2jdqQC+3CAZpGR7IlsazPIwGjGd/fUg4Fi+MNe8eMBFiuKkBjx6ho4ELnjQakz8DcFud3Qu+ObAEN3I0PiEkybYbBXIpH38jdQhw+8hRTuy6GCmHfJQpoD3oqJTUsPCEZZ4Nf/3Pzc/W15kxqUQnzbLpA9kR6bAOc1WZZWvSEsbBvsOSByNOulAYowk9uTgW86a/AQwWOr4ND/JU3uB9O4nBrUFOHpx1X4sHoEunRJcfRwriLFrbX+xEEwCfhtEArOsKhDOeYbTN2eanL192vU4e5zPnWiwk7+KcBjxlHZsqn/7MJ8pXv/KFcu3adRsR7AJOTMSkwUQXZ9aYEFR/eKMzhdNwpizCrdGcdEyQ7CrbeBafnW12OePNFBhS1JerdwwYvvbG4oJRTBvwCql773+VjyyR7ge2pJuc0DBiLly86MmVRe3LX/xSefe73mk90770BztklF6Q4Vvf/GY5e+6sn3xngqUetBcGPt2d+l6/dk3l62Lj+JKsJdFoQWAih1bVcrO43gp240y8fPdH/eiYEnyRV/GqJFk0O0kuGMixI9H1V6FiJ4RJlOMtcUyF3WzLX3Xq9hUj74LAXB6yoXvzkG0Pf1x8XZEwfTwmctVQfTiyqnVcRhuO8hUmKGBMBPQ4PMZL+4BRDfiC0Q/61j4BoB7GLOfyvYPnhVYLufQ5w2IuPeX44auRf/Bf/6/LlPoq7Uv/pY4GzR8R4RhavNkFo4W5LSDGL0CfGkInp4AwNCx6GKkY0RgANpDq2IeGetCfObZEmdSQM8bb4JRGKbQXckJ/J8azCZr1qa+XQLqjbAwGxuj8nAwt6QnDy+NKvNhBjDcOSM7INQK0mV85KR/5QxeKW7B+XpN6FY6+xMdRrl69Su5y/fo16XTb4wBeqQcFnI94L4/w8K34jpY4WZgzwWVe+FWejjOrVnr0QF8HUsaOl+jdJqK3r3jiEjKcvJkDEoePA4feoKAsjp5xVMvzsgmpG3P6hBXUlmFd0tbqI/QVjhpxB4+LvyXNJeBSrhYiDh+1mfo7cxlv1KAcy8C8qItzPtaEAc2nqadnZMwrG2XS76DBeGbe89wnmeDrNUz4LDdx8KV98MFBj+GMy/6d9cJvdZX8GLO+SKh9kr88g097cjHJcR/yUnccaexGs/OMHed1Qg4D2kazZYo51w87g0PWlFNlMfZ51zPGM7J655cxYDkjbnnSSU/4DIbQPHpA76N6wWV/NpXSs38lwCcvKqnX0KH7DJtevucQXXxhPFM2D10zJ4Ueowz6bYzJalA7LWRhM4CxAhCvxjONEQ0XEPFRvwdnFC1XNF/+5tf8cMrPvfunyk/9zE9rsuhf2wPdQUietVLSaNCBR8mRB1QvT0Lyg64GD0DwcaijyUDkH61nQMsvwnR6/5pMJWbu+E1RBElvUAKvr/GOmxoLrLqyGlEcVGU6ma+aFD8m49m+HOCOKkOF85rcko9FUlCFG+qji8tDvv7ix54gWnqYL9slfXdMheGRmZ2HaA07zcnCkAZ99VU5kgS3/DaCGdWbwZ+QnZhy2PVkYLKDSf/how43ZVRMz8yVSXaUNPgoIx0TzD47n6Lb05U9O8BcATNpzuoChTyEo/wqmtzu9o7fF8x7nimTtljkvdDsis9o8dXgjguZ+kYKgUp0PTHueLAiH7biAQq/QYJJRnHrg4IEYTzL4Vl1oT970EWsq0+C4/y5jUXl/jBZrknu1a0dPyDF8Yv9nX1dkGgilzrBnT9/vnzzb75ZXnjue+XpJ/+mbK6uq9+UsqVJwPUQu7vuvtu7/9996qnyvWee8c6xJwES9Z+7XegeAwkcdUPe4yc4s87Rm6Vy9933lpOnlv3g3T333VtOnT7tzz37i4HSnw1u71CoXOX1hKP6uJ0pz+XcstHFJOVdXdoTOdE7ZQpSrxig0EcYQyd6MLx8thZBAfENXWqiE5Ff6ejy0GcsUrEYYVTUhUAXBSnv7k4sWv5qmMq2Uxxa2t2LnmSmXxGfmeWDJjPqNxhu7AgxnlkcqjjIIkdT5kLgixLKS90Ix/gGeNMIWYipWpYfoH5aClx3Hy2gvvqPC8ZIV04Z1dRFcaXRd0IXxIOe9qV7cocK+iO+sFc+mNRdaOoors5HHz4KjXyMSiXBVv4Rf6iGxTE+xRsPAWM8c+Tmd/7R75VX3XWv8gf/AGSIRfPo0WhTFlx/7GhjI/oZMokvkOMIyHoktHEWfD41zBhgEUT/OPKj52jnmFNoWwkl3BF/bZPyoxT4SQ+IaNYV60joNh4WT0DjKQOZ6IMxpglRCV84HDviz9DPcoxAcfobfZ0LSJ/Pp7/UsgBkpkwMG4430SfdJtKry4G0FusNCEejzRizFy6+JMTNeKZBFwu+oyE+6ADIseCwHPJkHf1bw9BTGwyVOO8ZaZ2jD8oPgxoX6Z1hA41wiJtGNwjSeMsCkDIlUPdsc/MQOF5xXisUZuyl8Uif4XkDZOViBOd3pms8LswtaL6K10aSl/e/s/G0trpSNrbi1aKcH45jFjxHojluYaksLizGeKhAOR4PyK9y2PhanJ/3RlBcjN+wvjHi2dzwR7R8bCHeA22DU2PdF4iKx4W6HP1J/9lH4yIGQL/MU3Hn0POV9Eodcsc8jM8YSwC+9SNneS1/4NwQgjCgNWZV32wT5jleWco8HEZ5PEfCsdsN6TXvzuRYJY3+ZGNacfoocxDrIPV0+zI3yPGuZ+RkTvCdKcrnT77nUbq0MSG/Q/qn5xCHlw1XZKVcXO1frfN4Eyjo+kW9g59tKvQC/3Q1bt1ALZ8+kser0P3G2ro3adwu/Kn+Pn5IIcJ1/Z/0SuPms0waO5/41EeVHoIFUDhGQ3tLI/ykC7QW3/3d8rVv/XX5hIznn3z7O8p7fu690UErJH14wSMV1vMOyOiIKHTmDpCrBh2OSJTRZgr52x1tcOGC32i9Mhx8Ii1xCX15CR17oZXa1ZUGzWMbdFTyxQ6z0tTBwnimkyGjs3QNTKfBeGaA5i4ncKDsJn5YeAhtGnzTZTyBcFI6j1zm5df5alrma3lzfjVvZcXgjgsGJkPomST2NcHwzuDVq1fLtSe/W1afe7bc+7a3llOverDMLMxZP14ApGQmfm73b127Wlae/W55+jtfL5c3VsvJc2fLa3/8PeXE2Xv86WJESDkQiyvtixcvli/+2SfK6vnny/L995c3vvUnyr33P+gvDLKLlYsvk4R3WFUWwI4ut4gx5GmbOOMbO7ptXYFxceuwwaeeEp9xFBoqQsdcSElHStdS5wmLB09eunqtXLq+Vhakw3On5v1g0guXXiovvvBMeen5p8sXP/d5XUGv+0E6dljYCVleXi7f/OtvllUZKxyZYAYDj56mZ/lIx1y559y5cve5u8rc8SUtFNKFyl3SonLX2bMaw1oMOCahvszOqo9wcIWuhSkMFBmjGLqA6kI72wCjbjXsGiotnlZn4o0FnPcz51U+RgOTpfWiDLk7kzxx9Dbv5BJmclfZ5Odd1eRnYd3fj697cWuXCy3ehrGxoQtQ4WK3aM873oAXxQXe27xU+IQ+Dx2dOHnSu0zoxseN3HbUIAwLopZFcvmiIWVGNvlA9QR9+2KIcqwB8KLAhIuRyqQMb2oHvvK2r7Sk9eRtdUhvlW/Pm7BDDQ4alSF5QQVW4HCUKJbyY3H3UQ/FPN7AHmF5QL6+Djf9Tm4tmopOa6Gcmjqq/jNZ7rnnwfKBX/07/lBL6Eugukly5WFBC6Pb7as/jp74OBp31IJagG5rXkGWCXRh+chJP2JM+la4FsEwrJhD4wIXFxdCWgyJW19HyiZ9ggsYs4rygl5Mu+IUUAekPTB2WgO6k4MO6uRI8/zvc26Kq78z581hUKneGM47GidTk/Uu3BRzfszxQMqAXkXqdqdd3CZNXwC80AtPfoyUG6ofb9vY2t60YUOdnb86y2veqiM8lNeGGfHGQQMgA1XwBYdgSNe6YXrGqU/Km2nj2hVc4luc/boGEkcPrJ25frIW8tpM51e788zH8eXj5eSJ0+WuM+c0vmMusAxiR59Ab6vr18sLzz8ffQ6+mgNmZ+ddV96dPj8z5zIBeKdM/LLzvMTr6lQWemdu4n347PzTd6YmtUZMc1cm5pV99W/Kh3dsCFJHmKlc5gwF6V/Wj2REVMbqLY7TMb86v/SmvoQs2AfUIewEcKmbwFPPbG/W1tR/0JJfHVEFkc6HyNg99tlk0bqfCc/OMy4u6qPP2UnYm8ob8xAR1Y++qmAen0AGWoyLpJBLOqtlU/+UI/5CLgDfOpA7Ur8eRhckFDH5Nd00NV/KBw75QWcasjhMffXnMhWNeoq5fNLpT8wfgI1ntSXjx+Oj8qYfssblRQJOP/xHGDnk8wzQbY1nx5BC0NKAI06Df+OJb5ePfuSj5V1v/vHy3ve9z4tTAjT88R95+rzBN3ibgF/j+0nmILAwZJ5QSMgV+QNC/nHGc3TqtkGAURlG0xLIi3w1psgBKjWc8UqY0SIcZz1j8MdAkMHMFSW3nqp8SR/8aWgGYTzQhW6HAM0QwB2s08tD6C2gDQMtJ1JCTrlAGZd5sux0XKVzmxfIOngHr04ydFQmw5XV6+XaSxfKS5//q3Lhy18ur/6Nv1/ue8Obyjxf08OIZBCrJDoyV/zrL71YLnzt8+WvHv9YubR+tdzz6GPlPb/2O+Xsqx4p03Pz3v2h/AC+9rTu9+F+9N/+X8vlb3693P2mt5R3//IHykOvfp2/zjajhS53NjgXxg4OhhbdhoeS+CxrGs8YkgymXGD6cgIy3uIJD/UKjOhdVgET5k31B4yjPYXZOfErgnB7nIHfKd974WL57osXyqvOnCynj8+5P21vrpfLF58rF55/tjyui1e+Pnfu3nv8TmIMwBOnTpWTp0/7Im5e9bFxrUWAnTsu8HzeVhNn9rW4wJn0gsytYHbrJaxlYXbjfZrUn10Lrsw13TidB05jwlVrMQHhaDcvCloQpDfrQvW9oYkKA9hfB5Q15odTxBPHLjSysAvDO6P3diXH9o77ytaWfO4kbMfRGdrLMiifd0DUTkyKPFSIMYwhPM/r/pYWvGMMblI+9fNtu0mNSdUH4zR2eUNumRmSlflH0qoptSRYblEbF+3bjzd8/pBFPSni1WGEIl8YSOgEdfGrWUx1T7yPVQjtyVryME94p1m0+bl8FmsMSMokD7KFoQwOCfRn2hwDojOOYy6aaygziM0PfZGZPqdsTrtVb9eaqdqYCzkMlVtHdGE6qQva6XldvC2Xt73x0XLXcT4OMa2+uCwDZtn9kTLCeKYtKYNbuNKl2CEfOqbtdjWWKSKgC4yF1BfgjQfphnkkL8bj4jfWC/RCP7YxyR0HypU+Nus7xxOSJ2l98QrUtSGU69oYwEX/rcTyHIK2MZ55PeGCDC12x2lbDC3Gij+7XnekgWifALelgP6TO8eUl3ggDQMbKyqHRfuSLp6vr15TXWP8tPnw0xEnT08T9cEByIk4xKFxHuGdLoekSZ8yZdw0FbJftnjrbBBv/YQWn4660r6sn+SnTbkQJsy5VR4aPn2Kj/Oc0AUdr4pLUHn81jIxnjhK8cQTf2NDiT7I5h53A3gF3KOPPOo+BVBu5uMXo9ivXFUbIg/149PUvLVC1MrHDq7klX4B9AcED5zw7kd1TMI/CGJsCg8pd8d8xFD8cb6TIZ7062Pqk9lvnIZu3CqKw4NOLrDs5qiw6JHBZQrIl20LzvyULXaSo/8ApKfLOP0SNpTqOUJJydf90WHwMV+FpEGTLqEJWibunhmUkLxchvlF+QBpFljAemJ8lSOck4JCP9THeOXjoid29dMO4YIsNvGQgX6FDnDEw7ieti3AnQ4umIC+rCgMWlQ/8qq6EAEiBO4HMJCVgUGGKfSvn/hO+chHP1reKePkve+NneeocBTilcGdCAgByJ6CvDJApr4SPYQ8ASl/NHxANmtfh3EQ6ExLnsRH6aHL3QkaWyX2PFVfjm0c95lVdmDrUQ06iHwMQ2jp7lme43JeyPRDB8CIbusVpLUMQVsH2oPO10lMuLYRMIyPA6fLtXyBjicu027Djw7LrRvaPjslt0vyQgIcBiFnVS+/+GI5/4Uvlpe+/MXy+t/4h+X+1/+Yz66iLyYGJgg6/44MwysXXipPf/mz5Quf+lAR13L/a99Y3vXz/6CcvV/GsyY59NuLzqdJN3zE4SP/7v9RLj71rXLukcfKu9/z8+XhR19flk+fsnHsoxmSFYORW1s88KEZ1l/Zw+hih8u7BsgiN9QpAC7DQ78FJhjkQqOwwVCRfSjjVHUUgtv03BbjSe31re2yKnd1VQby+lp54eL18pQuNI7t3Sj333WiPHzudDk1P1smju6V9ZWL5am/+U65dPFSecOb3+jX8UxrAmDYuU9QmP7RJc6fYNc/OmQCm2TxCLFEK8NW+sZw7o7LyAjGyOVYg3eb8bVoc4wlP4aSL8/nVUYYvL6al4sjFOSLCTzfcsDRAfTJuPTtPuYMCeHXHdnAnyqLC+oHwkPFLhAXBJx3ZQedi1N/2Yr2ET0VwCCkPdnZ9gWJ9B2vy4sJlR0S2gBjkkka/dBOFof2cps17eZg6M8Tu+oAN6sK2atu4eWw6yYauXgIUjonnXymU/vL78L8OwxXtb+PcoSxzoQM+ogMWs5fkiceyxO96oIQNv4scyyMINktiv4aO0WWU466owoeQjw6OVP4zG5cEEpXcn5vMuNhRhf8M7My9tQO0vmEaG8dURtozpqeXSrLC9PlgVNz5U0PnS4LaovjCwu6GIkLY+8c2sJXv97FaCu+pa0au478+QJJBjQQMh+cbxIivYLCsRjGPEoeHHXFmUSOutAf6adcONAOW/Rh9V/z4x8/9VeLsAR0CEPoPstHvAhFHWi3BNXMBJByUbbEw4zSHTzY8abfz88tlDm/yi4u1EdBHJWZtnE/CXZ1bOD6tSHy0k/2ytVrl8u161c0zvqF33y6vhGGGMBaCJ707iy+oPeFoyaVh9uqpinQhTPdcXwnVzpBl5YAmX3hLVO0NWOp00MQRN8RdG0rH+MVnbqPqmzqiePo1ImTp8qZExwhO27+LVgOsbe2lAS/9fXV8h3ZKTxsSf3i2MVUefjBh8rZs3fR4i47ctV88pGBvg1PZIjxyiUns5Xoj9Y6VfmBUR1EfeAmStXdSH5Ehz5pJ82LtX9aR+IVOoq8aNo59MNcR8nI4n5uGyHqCFh/Xnu7XMqjMUL5lCd8HMOIeVkZu7wA/VWE5uN6C0c+9x/6pNPUjzHu9Ue90EfMYdxpIq0a71UnvWYCLDsGreQn1Rf3qpf5KQ2jHtmpv9eFyoeLRu4wsG5mW4Xsfb902+qPIz20MXMAm2h+g5L+WE84agJAzwZVzg30NT5AxoOg9Jer1zS+JCNt0cmBCsgrvr7wzLdtuKG824xQKIDBF0o5DOjM33zqifLhD3+4vOPH3lze+3PvtcGRgFDp940USh8HIUPkaRs1lRSQ+FHZWnpgNE444qN8kS35Zlqmt/x73EG+/MZfjXhXBuOZowFM+Dg6U1xRMuwUFl3ywo9640cHyw6ZcnT8gREZfkjQ6L1tA3fIV1CeX3WlwQAP+gd1of50QPiA4+M6m+sbNqBXXnqpXLv0UrnrwUfK2bvv9Y5hDkCGEYYYD1BeV2e+qL729He/pTnpaFk+dao8+po3lZPn7imT9X2cvZxxG39lZaV881v/uWxcX/GO9r33vKqcO3d3Oc4HSNRP/ZCFZGUi4Qw2OwvsAvBOXwwKv6BefN0unpAaUFHR6r1+oEiaXmOiYcCqPsljd+9m2ZbxgvFsHYkGPcduLAbsnnS0VzZknG6oHlc3tsrF62vl+Zcul/MXL5R9GfknZTw/ICP63pNasAs7yDvewVYFNEFQJ5Wk+A3ehiDefAWOng4eA5pJz7vOmsg4i8rZNz6hzaTGxc2mLljYKYzJjp3pmEC4cue1Yd7F1STFXQbOTbMjhMHFRdIx42XcyuDFaJhx22syU/ksbPAMfbDTwqJSJ3wrT7IqTnuya8TOKpM6Rwt42tm6Fs7Gj4CoJ2AF0gHICjvi/dgaXSSBtq8DGafv+V9xy6l09OepXHhGsSQLnYrGxrrq4AsFuZg+1Z6iIj9hZI52VsOLh/MpiV5Ec+HCGKYeR2Uwkw25pA8ma2RUHh7qgda771qgMb5uxNa0LyC8IB/VAsI8w6eqaRcWAJHwsJM6dTmKwax8R29hbCIvBjV9Ly6UZnWRsnTiTHny4n7ZkgynlhfL/SfnyqN3L5W3v/qsDUKM59kZzoDHhTFLIP976t+0MR8PUa2plH9t3OoiNXV8O+hp5Ku9pQGX4XJoW6XjpwFNe0VfDeOZTWEW4k2NI/pxsJJwlpH2iPA4WYZld3HlaekzjMfiuzg/5wsPZNzW2MJw9/MDPM8xgazuPT0oH/2Gi2fOhCMWu/XWGUwR0cG+XIXK2tr1cvnKRS/89CUbN0oPhyZCF2Kn9mVsRXv0NOEAh0VJehcfpldnGvD8S7aWDsg49Xf/NyidehAiXT7jG8j+ogwjbeszzeqvzCUpF2lc/DGn8OzFuRNnbazdDlI28j53/pny7HPPuW8z1/BqtVOnzpUff9NbLA9NEzLHTj133OhLKVfLy3HJxRzFBXxr5B2A2s9cT1QhH17uryoDw3l7m6NFXOCz2xz03DGA2AatINYjxvARz/WsbzznglS5O+07QOSBf5WPM76Tuvil8K2drcKnv9mYy4s55MaHPh90zOcKhJYO+OLsth/6hR9zbQvoUxWSDo75jSaRL/SFbNQGyHbcV303Ntcl+5Z0WMcvBTFnyXFXkbsBvJbQG1hcgKu9trY3bAd4LbDM8WwB65jLUmE8xMkdSO48sl7tqL6XdaHJ2EJ2zmSzYeT5Dv2Lrzc0JfvSPHcqj/to4sVLL5YrV69aj5PYB+oY0FIH6sQ6NzM9i/H8EeJdhaluGs848LiE7EQAwn/76e+Wj3zkI+Utr3t9+YWf/3kxvlPjmbQoLwGSflFMmoQIh2zwc7SDVkZgGBcmfu21ack309EDobbsxLf16EFdUK7mV9/iTRO8jcC7m3VgWRc2LNVpTd/zSj0BhGkouPJPI5uWiCFi3w+Mkz0gyhgH6l41FLIdxiPrgPHMQEp95aDJyYU4t1H86jdNAnRsX4VKL7OTcea0y6vS6WNMYuwKb65vKt+2CmPw8/oqLVbzx71jmZNAyBflYhzyqiyNSA8Q3gvKIseZX9+OE875lMO3zenzijDImKi4IvbOlqpmAwjOkoudwdRDvqUk4+OA9kbD7ITt7N0omzJQdl0efGOSocnZDWQC45wp8mz7rDVvK7jhB5/WNnfL5bX18tzlK1oMXiyX5E/LxDq3vFDuPrtczi7MaLHWoFbdJtQRZzQBsaAfkQHNwyG8Q/qp554tT373ez4HuKWr8p2tDRk0Mi7qhTNAXRd1scGDh3xMZPnEss+y0weZXL3rzIWGDC4mIyZ+KhMGuhw6osZix8UIY5bb0jmf8NSyUkzrMuUxgZIW/STkYBxYrf6hLaBxkmnDZf+MBNLB12ZxnLTsn+m3QF8hD5B+23cB8HnEgraCjSdu6kFE9VSqJ2Y/bEN+OfapaGMy3GQnSvXwrs9NjheA5x8c/UELo8oKY0m8lMIdLnR+U321yCDWBKvFcIYBFYuZ55OQBwOaC4ybN3bKLbUPxjAL5TZfY9QF6xHklWxIKgHKJHVlvIoXF6QsWlPCHVHfx+hbPHG6XNuZKN+7fqucPbNc7jkxV159dqG89aEzGkM8gDtX5ufiFrjloC6hPtVZfNQ0tLnj8JWQu+z+YdxWPZMpaTxOxGMUhDDjfnzTR7LNGJ8slPQl2iyNZzWA22tLY60zngFYpZCC6A+04rDgiJMeNMojGRIPhKz6kXxctCz4TUPxQBKG7YaMIoyX4zzQJmMt+vYoUA9fBKn/wBDffUiyu1T9dGNDjo2JjY3V8uKFFzw3YuhF34n+6jlMf4TRKiUarz4Y60rEsx7ug5XedSWGL4eWOryc8wWB2znxLQTvAGQ2n+oDKRM4XOIwGtGP10c5f7VOLvP5lrrWU45rcAxrmotAwZB/Cy1+d2+7fP0b39Acuq4+ckNrgQymxZPlJ9/5k3GRJzocawbG4tqm5kXp169IlE2T83/yxGcDBpdrfNYneTlO8fIiBYj86InNAc5yr66veTzPz8xSwEh+HPyRAx2Rb31tVXn4YNO+32FNOmOdtkeOlMVvp1H/A/hw0HVddPGtglmtm/Ozs+5nnZwCRGXdyzrx/MDK6mq5dv26xrf699KS2o47tXGhHaD8mpv4lPmieDIOjKUO8uEMf+Smr9Jn/aCrfKeKbl92wJVrV8q11etlSnzOnTpbzpw67T5AXsqiXbAXmK8w4OF1beVqOf/SC567zi6fLmdPa16SnpAd4HsBXCzcPKqLriPqV+r/a1r3nnvhOfM6sXyqnDtzJi4wJDeG/+72rup71ZtpVS0qe6dcX7lWrqqduJN019lz5czxk0Pj2SF+uoyh0h5QSvpU4Ilnvlc+8rGPljc88moZz78gQ4aHtyJz0PadLSZJ0qJTJH4cBJ5OlPHwexiXtx+QAVE+uFxko0wHRwBcpHloy7X1TvkbOZqI+Xdlxy2ANJ67zszCXzt1/PUQ+aJ8Ohm+oSHqc+CPJIyHqPoYaJF9HVW7GgqI+jIAqrRkS7kcacBpwQ3jOYzZ3BWIiYDEuIJTH1AnxuDyAoHRQZ31l20URgULiPqY0vxFsP0d9bfKqwLh2BGNiRcIP9rLV4sUDF5xBh2Ts40O2iHbRumU7bZRdi9YTOI1zXwkb98u4EMH7dl6YwItyHT5km9Xc8X61p6MZto48sCPOtpHLcKz4LP4U292AZkgGci8oD7iMr5lDK1tbJYXrq2WFy5eKy9deKHsaEFdmjqqgX2m3H3mrCZHzmwf9ZXz6cU5fwmKG3Ho+ktf/3pZ4+l1HgbTBLm/vys98LCnDKLFhfLAq+4vJ0+ecg3YjeYIDMY3MmHMWStHUrPUlIsDB+xTH9dedaH62RahvpgHaO/IL00qvdMtWJVj/dMe0jUp2XbwI6fL7PIED6fAu6IDF2CZFKf+wTdcGA8JCjvKD4ZwXFCIpTBRX59DVj41o+IhW9YNah/ZoO2UhwshwC/ir+XwBgj61d6x2ZBJPKx81c+7MBAhlwrQr/tdPFAkvgrTB+gP7FrxzllfbElOFtYb4oEh7HsluriEF4Z37PkL4M8ZyyovMu7KIORi7ZiMeZ9Rl4HNhRcPZc3LUJk8eW95cWuq3HtiRovaXHntPSfKa2RAY1Dw4OVx9S3ehOG2oRj9ILl1rzi6oN8I5THHg6e8c7wmC0xtXQRkm4VPe5pW/S7aTCnoy/SBO3osdr5pIY6G0G7MK7TFNmNGF3uh/3C+OFEaYeNrGjJYDuoAykAgZUJWACFceoTlmEfm5zCew/DACF7Xws2d2GXe8iMDDR0NIYtBT8gSfYl5IGSCu2cb939CvO99tTz7/LNef9MB+KFH6hX8yA9v8J53XKDK4M+46KPDcPqJy4d2Yej+g9/QtWG3fQOZZqC9mnSnKJ4Pm2EkMx4wnNAXedEtYW6rY/idlmHlIwKiN+/KbqScComD5InvPlEuXL4oo0rznebGufml8q63v1t9eFGpYdyxu8lXRTGckYVPdCNv1t39TW3heqg9kCtdyoOBCIT+RacweZBEJNYp/HkgHEOSMJ/6p86M7+jzwdu7zdgOWudoUx6ev7py3c/nLMzN+40gyqB83OOSHmXIsqvMfOL+ogIxPFd5L7jmcurDDitlgafO1q/iUTc5xZlTeDjy0tUrWrtu+JPox/2GEl5qsOt6Yih7A0p5LKfK7fRNRXGKU18fF5HvdRRdmgxd7bk/U84V1evuu+4vd2n9WlBb+9mFejFpvvrPtsD4vXL1cnn6xefLvOrz4F33+TkzyotXyjEuLEjhKTzmDOTmYuC5C+d9AfDAfQ+WU7LTlEHzBM/5SI+7bGrUNULlMb9uba0r30pZ0YXOXWfvKvfcdbfP2lfjma6Fo+N7+raw2RnoWC1kGop/Usbzxz7+sfKaBx4uv/iLv+CrQwROuqSFfxjPQJaXpD190CZAHxPHKEBXg2NglAcdqAYFh+XLuo7mbSHliIaErqeMEDgal3OZHNvw7W11KDqjSchT8/HrcOPiPBINn/U+TJYe7oTmlULLs9VJhg/TEz3Fg1eTDoaAaiBmYGPCIJ8nYw3AjBunnA4zQVca+ooXE/eZMHqSHgg/wgG9HgF07rDKRw4mLxvDg3T9Co/LK/aofzgWu7hIRLYEyk4+LdA7QNfW0wKjCfPIRNna2S/bmoBsTFWRLb+IXQtUYp1E/bh1RV/wLXRNittyu4pztnhXxjMOY5qHoda1EKzKkL545YrfLsLtpmOiPXV8qdxzz7my5FvJx8qpJU20Mq6ZbDc2t3R1fblcuPiirrQ3NMnGrtldZ0+XkydOeWK9cvmS3yMLuP8KJJ1+pTPvAtI2mp3cDtQDxelftFwAgOd9wQA46uWHorzDXbPBV77Ub72hQfxYPGqbSDZ0aX0rE3z8p3zOAjpyGg/OtKaHAJJIS/AJB+na/IwP+hCXOPxrfyPVhdEH6br6kUwY0DZoZUXwfu6bfsBO07Ta3A/9qr9wnt2TvfLTh5iY80FJjsvEYkI8dg9dC9GiD8+VBKQD5h33Lf3RFq6l0r2oslAgpHAeRwphoHsHU3wxiHd0cUQZyOV+JUd3Pqq8yEf/vzUxo/wKs/DK8J6dmi2Ly8vllBalOS1Ox2X8nVqYLA+fWyoPnjvhM+e8rWR5cd7zne/UIIX4IYTbT3/Zl0EDNyUPd1NC6OpIIzgC6K0GG/AxH8kXgG6QXwu3dOQLT/FngWbuwIhhnGxrnHgMC+d5JdveYfROGBxo/SR746lL7f/MJYpD0M8lCsuDhtvFCzKgfdZbCmaXi1255TlekTntO1rRN53L5eEBlEuaywe6MK0dRM4rHLe9n3n2e3W9GO4817ooH/pwuMPRN7LOAUmPY36ippne+UpzuKEF+EWyEVwTTgg9BZAWOohaEc44F3rcxeD94+gQ45Fy8en33JZfWFgo587cpZz0VhjAlEDPWxIELgrwekqQXcrnnn++bGxtq4vLYNSc9/Yf/4lyt4xxjqxiqLHLuMLr26RXdiS5kPRD08inMGzNX4BsOM7YcmQhLprifdBc4Gpou1zO2dJvmDvI6XySNc//s6tMWeD5SBpUvpBWmf7qr/7A0W8xGtk9Zrz5Q1q6OGM+oVzmQMBzFFOrPOYTeK5xB1awLLvEu87IKUMceXxnSz4GJxJTGmMHw55jg7zi9RRHHXWRjAFKGv3d+VwI6gndAPQhdEFbUCfWMD5bjnTMWWlAa+qMMbq9U66uXnP9zp45V04cX3bdeaMMbep1WcRRLsax2klGNzviqxvrfuvK2ZNatzQncSSU+tJu7gvutsiIfcWRkbggmJYO7lE/4ogmFyTsylMWdZIgLgvgAhybbGtrwxtfGPanlk9GX/vYJ3jPc1Rb/Kvf3xZLHMQtuAPIffe5Z8rHZTw/ct8D5Zd/+ZcONZ777BmApg6kEWjj0CKDh7TDwIEsAxjHs0UdTA84DB/Qy5F1OlAKOLnceeb2B5O6jQ/SmPjpCKJNvNMqMAjiQQAeDxKIJkTST1Xg7WXsATq3mek75Y/AwRq8MkhZur6hOMYzAxqDzPxjtXFfgQ5fI24kziAyD3fUfpHLyT+NSlzWC9fWiyhpqc8uzIKnv9sZz4x2G/vOE20YfKIsBk+8mzfK49dc+KkiBN9IwbDi9YR7qtjatvKCow6kVh4AEyh/TLJOlHN5qjeGDrpg4vHus/oExjPGwM4u/UQTrSYyJvtdhTeEW9vSJLSyVq7rKvnalatle33VZzBPnzxRzpxcLmeW5nQxV2SM7/i9tGdl+BBfuX61nD11oiwofv3a1XJNBjjtgrM+qk6Z8BS1nBjBQYN+uAMQuxXu4x4nUU+MONoS/ezssDuS8wqtIlrlg55+4wmZ3QyXR35r2ToJ/VY96x81GpN4BzUxo1PoJYc5SD7w0CNvjGGF+QFZ5xXKvHlzTwYE9WG3g50K9KxFRvHtHRmBe1C6JE/ELPIABjDx0AXnbakn5SnOPrCPU0gP1k30M7/NQn0O+aUCc0VPPq4hHm57rWWx6xKGsS/E5aZ0MRQfMKk7vvRdORY/LTXud7F4Rn1ZvFmMgBsaD9TVx6uEs/Esx0UAQvjcvOSlX/KbR3FUgO9MvOau4+XBM4taHMVXbRVGDoZNGDjBj3Y8Vni/Ll91W9bCK2mc7jP1XrTRO1oC8EO+BJomRKbtgo4o7QrviNOW6FL1Byc65s59OerOOU1e08WbLxhPod/o1yIwvXlXP8uxNFG4gfrQ7laRnMlcT6fyYxqM58V5HhCcEQ2vwtpSv7ipuC5g53j9ZRj5bn/nrAwF7rM1bGDejP+gM9Aqt8rW5ka5dPmCjAteMxZ9BYjx6J7t/L44Q1j5WbcYA7U/CtfiMZ4pKXmQluHkQ15vcogw87Z80geynAzXgGmIZ99zmL5Dv5SOSI9nUmInE0Ms+tZR75qekqEUc4oZmq1147IzPoRb5fKVK7roeKZsyviE18TCXHnzG95W7r/rbuVl/IbRxI4wR32Qxa/Bk35Z0zGschc0HXM1m2Qc1+HYk9tDNMzb+9V65jWoKzL0Ll29qDpNluWlZV10LnV1ZLMJqeNiCN0qn/4xwl+48JL7MOOI91PzATaSvdOrOpCRfKlnLkxfunShrKytypicKSdliNInJa11iH3G2KeeGPgAbcv3EC5evmTZMcqPL53wRQEXFHy3AeOe+pIvy+IOEkdO2Izh7pOPbigvdaIs2hX63AACx7jDEGWTh4v4pcXlcnLxuOsM3xkZs4wT1lwMYfSgf7fDFa1T6yqP45pL0l/KxPlodMl8xZoIHy5UmZNXpYdLK1e94cO7vZd0wY++2PhY0JikD7Kp4WOI4gXs7myV63x5ESN8ZlbtJb1rTPP6U85Uc4TRc2v/hUE6tH4do4PHQAlgkiIBfJxXc8eREE+/8Hz52Mc+Vh66597yS78k41kdKfNBk84TUM2n1UWc4on7oG0HWJaJn+mRj3BLT4foJ5bMX8EdsIkLMj186hOTb4TB2xuBlmeclQu9DEmNq84PjywuxuBQI7rTCG9DQWE6/f+3vf+A1mS77vvA0+nm7r6du1+OeA8PRCSYAGYIJCB5hpLMZc9wpCUNxyPK1giWOF6WKVmBGnOkJcuSx/KsUTJELZGyIihYVCAJECQRiUCCIEA85PceXuicbuzu293z//332VXnq/vdfg1ImrHo+t9bX52wzz777JN2nTpVRaXRyJI/Z1eqKpzbKTSA4KdIxOMYZmrU9P5t0AXIMTUd+qnOBi5ZlSnQE7nuhE7myjjDSceE6YGmMZ6Jz8MdT/XOOf2o1Tyq8eEJzkemmeSBTHFuEbrPwyG4pfpuwurO/cFqggjszg6Pweg6E8+cbP29fyZl9CGa5I8XSZQk4rhJLgNpXeMSxhd5urkST7JGbNIzvnKLti2f89OgxQDiVUzli9HM/nBuobGHFaOOB5IwrG+I1p91Vzh7o9nnyeoEL4FnsOHBTFkVGkgXyvGjbCeakeFUytLsrnJwcb48cup4OXF0uXzl2Wc0yF9QnliJtNd40ISBi1fhra3q6vsaHxbhjRpso9mqkwk9SbrLssnBsw9s4eK2NV+po02gizD+1C/UTuJWIaqhHqgDjCKdUWYLMiAcYsmjHFHnhC5bj6kxJhnDcOsvUsQ4IpGtUwZvVo39lhAdG2yrQXe6EMEw8Sey6z5X64J2Ii+vqfJXtZBZf3FrtY5vyob1OyYdS0v7UaJbGHi6oEJTIQ+GLl7uThCGhJRNbl6DtVd1xBZn+pHi3XZIoX/ahgLdBhiP96Fvyir54mtf4iUeOcbMqLJR3R4eWhMtbX6GsUjuNEb3KZ4LSPKhHITPSF7q9/r19frQoeqyxgNWgWTGU0j3GcM6igNjnj2EvBXhW7/lWzRZLVgfPAGP3NQF6TgHKo+KzCfjwyt5JSekKqm1Rv/2hQzjh+RlGxJ9lQvLDQ4ZIR5XqHgAPx1+gp+JXZMlZ+sVVDGoU8rMrW7GcsrGXQukUa7BR/Cv3HyACQOHW/CEbmxe8/YoVt9pIxhJfshNfOFtueugkGUFOCMUOXFJRxHgOttS39PVvG/Dx1gRuswx1Qe9JN2DAzrA2W22hvvOGDxqHEidEdbpr47HQVnjKg/9OAw4TGeXQPlkXunmANaFqHgmJe9SpWEJDfHpPnTosA3JYT6J5B9unwLyYEh9+ZmvdMbzPhlSr331N5Z7jh63XikPq6KsyKJbyy5eXCDSD2kjzEuE9XmEUZoGvvMnXAM7+cNzXcbieRmLZy+e8UddTh0/5S0X8IAeo9z8/K8fhdF+MUxfOHva7eee4yfLQRmZ5EO7hczzWqRAUNXZzXJ1ja18Z8plyY+u7jl2oszLuIyxmofJkZOL5VAO+VMutiW8qAsytmGcPHKiHDl4yHxZaXb96EiQBn48M3Pu0nmv5B86fKwc00UNFxHc8UJP1of7JGOd5CSva9wpvVJOa57Zs2em3HPynrK8GOMCW67ybWRuOUoLsImYx85dUF6afw4fPVGOqWxsnYi+oDayT+1DtJTL87yS8sAgBvd5Gc/zs3zb4JSNYLZxUcfUTqyeiziycrvnzg66v658Dy8f9eITb6W6fPWq9KGLKo2d5LXr59/zr25nQwgODq7uxNAfCiSjZ2U8/8J73lPuO3a8fP/3f7+s8n7Te9Jx9HkQ3bvBZHybV21U20C8DkXRdIb8W2Q4Z0TqycJTm96O6RPE34ki4vWnMw+9sf+Gp1ZzbxaTSe7j9F4hndsGCZDPV60a/BkQgcj4tXsaUs8tyKMNx78dbbo7l71F8qKx9+jT07lnNAj6CXwmVlqxGikGMJ2BNoNs3VlyeKCWm46G24fTBE0e6U80zk4uzpPuGJxxe4jGrbpIOgyJeFVOHYxwQ9vUDXXBwUUNID6BG0No1+19OnMBtKtsMHDKnXIHXfBzmM6U2/IonDqnAzPgZDk5yLM3njHwYq+cDTwGAA02/vSxDPvwx0opg4O3diiOAemaBjf2bV26cqnc3NzQYLpPA8LBsrwwq0FyUVf+c+XI0jzSezC6dPGCVwAAD5qcO3dexjMPa16T1CqZCsBKI6uP/mCF6nxW/Z6+j2GcK6TohnLQ1mgXqCLrAoWjB+saf6jJ+kA3+eYfdJS3Ew1OOmx4yOlD6eHDrT3y4H3ZvPbP78mWzDzg6C8wSj+stjBZoB8uOnzhosHXctgoE3N40Ufl90rxbl0MsrKq8lKNio1JYQu9Mhms+XWK3jKg9jOjMs5rkpzj/drcstfkgD54bys8meRu3cboDN3cRG6XSzLwdpRdDOryig8PsvD557k9GLkygOE/i+73Ws/0szkMW8VjnLGdYk4XKxi7fmCIFSHqhHpSHGNPvNZPvCkffcF1EkYAurUu9Ue9fOAjHyo/+l/8F+WoxvfNNU04qs+DBw/IKN5QZ79ZZncvaO7aV67JmGOy2a0x7/HHHyk/8LveVs689JInfLYuMUF+yzd9czmwtL+srlxWm6ecKj0V1gElBJBhMi7G+Fi5jwUJ0zBmWI9huHAwfnLQX6lvVu68olf7V7xtJi4KeRr/uRefKxfOXfBnvPkU/NzCnA1J7gKekmF1v4wdVgvz4gLByRtwgid9mPGeFTE+vkEsX3W7snLFEzG8eIcsRiCyRnr4MC60Y2mUPRE1UdsH6lA98X7hY8uH/K58xogcF33mEJnd1lmMXzYquvCqdx2c7a5xHougqWEAnpne4dIf8tjoEJKeAxpgWh3Q0I56fSVFuPNAL7TpjPcFNvXMBZ/qGrekKMePH3cc4wJwnj3LSbl7p3FRhhTv/sd49tcB1RZf+6rXl8MyFH27Xv0OXWFYrfKVX5395iX1GbZLbMqQ5EM9Rs0087Pc/McA0etEZy7E8z3TS7rAYtWZ8WtlbcUXbv7ct/qryyU+jFMshiADF3+Mq0eWD3prCOMZhqSfaRCPfXvU95U2xrTrMvzWyirbhWSEHjy4vxxV2VAEhh8LHvR/tsbwuXLS+4F08eQBSeYY7p4cVttamp1X/9ksl3TBQb9xHaj9syjGdsKb6l8bysfvMxevI+yJdrmKLhhleEr+2HMdFz7ShI1qwukPbCVb0NjIHmLexsSe4xXJGG1FaRRGX8dIp1zsv2Ylnu8VLKtM6BDdXtGcRj8zvWRkzENeZOQlA35gUHSsOnPHYlbyczFz8fIljf+SUX+7GStVBi62/V0JzRcY7Hs1ji7vXy6HdPFPm7946aINa+re408+MBigQQxa3A7IhvHcmZfKL7z3PeW4Bpff+fbfqYqeM/MEgmeH2AmT8f1gEuE7p92JbfKLjtUSRcVEGYdxfboWbdj22EDSwBs3b9sI4xlDIgYEJihPwN3An/lHA0se6IuJhTPYnqcGUv/mz7T6UkQTrGHVZ8uho9OLR2TiJwegSWSE0nZuUrT59m74Ur4YCEPXbis6aIA5qPTnWDUhmnNOBvwlXeoi6Covo8ovf5bN5RLybOOghjMA07uRTwHuqO6s+MXDdwlqh3cd1bSdnsjbrqZN31I5d2tQkKG2uiljTQYUcnGtHZM1vvgjfa5ccfBqKmJFhSP4Q1PLzJHGM4YyT4nnA2OsOvthKLltPG/Gq7F4RRavPsKIxshmJYVBi8mbVWNumTH4bmrgnpM6jmgQeuS+E+X+E/vLwzpfunheg+mm6GM/LAOftyTU+nB5pA+rRfLZ8NJf6Jn6VnzVTU74nAijPBmHfuEHuLDyxVX40JR5mZ/rgnqLOoLO78ZWubhIYOBk1ZgPqHB4RVk62NI56qDWK3WvvJkwOHijxG6vcijLKpNljNyVX/Rd8qYdkL8NaqXzQyzSCQPtllc9NOnJMIKM24XEUTR0tkeO3apob50Qj30zYbjO7r3lSZlXZvEZayZlVriYQLm4mdeZbRKMpzxBjp/bqEz685psmcSYnGKlmTJVGS09fy6R4yiXJ7DUt9oldDQ/gmjVvNLMnqoL3KR774d+pfzIH/7D/qgQbzjYr4lkl2RGB+wrXJNxc+O2yjG3WPbLsHnLm76jfPtrX1Ve8/B9Zf3aennvhz9UDs4uqd3fLkeU9onHHtPkJ+NbE3lm9bUg2kWUhzN1wJhBv6B9UQTXjQ7CvRihPkJ7iPja2/TDBeGXnn+2vP9XP1xeklF14OByefThh8s9ulC4pvTPnn6x3HvPPeVVj7yiHDt0JAwsQ/qlssNlTaJLZJuXsUV9wZ8vKl5ZvSojKD4TzS3zvX64kTJQV/BDGh1iR3lwUh92w9O/guOCjnbEQ8FXG+M5yqaUuDnXA2PbNGLh3BTWxdc0wOHyg+SnQOcbz2ogGIeJxa9P1/JIGuRPGtzEZZkS+PNgvsAITOBmvN5T31LCiincTpw44dv1k7win5AjwidkEuDx7Fef9XMh3ImYXZgv+3Vh99QrvsH71HkAlqSUm/bC1g0WDrhNzxiHGwONu3bwtE6E5G95dNC+pPKuXBxQeF7RnxcWdMZovSjD74UXXyg3lXR5+bCNNPo/4zWy7NVFJ8Yxsu3dxyLLlo1B3hbB1rxZGbgYumyVQG62CDHOMU6Qhi+C0k8wPtkm8cJLL1gWXtW6rLzgfU0GMmEsImG3oHe2YPDxK/YcPy/77uLly7Jl5nwHiS0gGNtxd5ILOY1HMu75kiZ3V9j+wIN8Z8+fL1u3b8qgZovKQel/l+ce2iL6hJ6LAt+RlADk9dKZ0+XSKnnJgJcxzuo8iz/cSfLdMpUrX5NKuZCD53JeOnvG4z4X5kcPH/b4flVGLnMfdNQhMrrdKK915YWM56T/3bv3hTG+tOgH4zloK9xp5Ou8i+rLpKdOVtdW/SYOLjK4yLbxTAOIxkj3UqPAqUxc8bVxgNbPmav+58+dLr/wi+8tx5YOlLd9/9t85dKn6BtXYsgzEflzZlKNhilfF26BKqAhDlnhBU3SJe82H5QR7qTj3Hf6Nv0QbXhLMY0euai4mVm+dnYgGr0aFCs9VKJXnzxhxyCMXJN8wh0DvGQL8SqQsTrlTtlbRDw/fdlAn0fE2bVN/kn+3WkinzbN9vyB82Vbjpjh7nSsPwZrT2jN4deyqR351pUMD+iZ3H2I3oMChpBovQJJvOiho4GjU3Teiax8OUhHGrV6SarJVp03boVjsGB4YPSG0eE864BFPfnqXB3GK43uEzK8LBOc+pKTDw+T/MN3f7icWVdHxeixobO3LGgemFc7WJQBxKuQODB8eBI6Xu0lTpabFT9kCM65+s5a6y0ZBAzSbNVgVY+rdj9EKL8fQmSrgQ6MZN5na+NZAwrGM/uiGRjZj4y+/AYPDaIMsDd0hX1DA4iv5rmFeWOjfPcbnixvfNXDmlxekmwSSzqwXtAhVeqSc6YKVL/I7AA0FG5abRgFqEv6wo+beq7lArT74BQwHzIlTHmyV5A93TdUBj5e43JyQaDyU1YVweWyfHKz8mwW6mfIAx8kYm062zl71r0HlosMTYRbSotRzWC8R2PWDCvFGmDjM+eaMGkfpFM+NrZpmwqAL2aBpVYdMkGxcjK/VxOjJrhFT3R73A78Tmy1iQXVPW2BwZsJj8mJrSzEs7+Pj9owMcc4EcYwcqMlqc16Y9AHElty0FZpM5LF4VFmKdpnGy2EE+QE0pW81ElE2adg0SqOC1hH6IjxFzdZ7Cqf/Nxnyn/yR/7TsufWvnLPvSfLPi5CpBP2XN+c1cUAdGpDexaWy+5Dx8rrX/+68tonHi3f+YbX+qMhn/7S58tnnv5cWZzhNVZsZ9ny66Fe/5rXuvm7LdU6CkTeyJbBiNOR3FafreOmJPfKHYYNr/zq344S7SzHWYwH+g3l8jgjOQBG0unz58qvf+Y3y6c/+1nV2Wz5xte+rjx88l5/ROiTX/hsWVR9verhx/22AWWsVMHDAoWoOkkS8Xb+hCGrKi72UqrPSR7qnAcr9+7RhRYy3A7j33OdKzEK2WnC/KP/4I6soOF/dzl55Jj6bzzYxnY/9zcdPiud69j/EZ5jF0g//LOugcPVuZxabpo5vnz2hPSmpy/DPP3NmbgJUA79Oz3uCtzpZxzGQGHsBdBiRGLc0QlsWKtPksXDDz1kutBd5jWZZwZ38TpRN7/+G78uA26D5lvmDyyWo8vHyoP3PeBFLt9BI3/FoQdvgxMtq8bUFwf9l3Est7VFvlEOfCkT2Xphhgssj+tQRTwO+PMw3gUZb+dkxPHw2vEjx8tBGabQYQgyvmKM8vacuHu92/XMl+9ekJHJ6u4hGdzHj8QHv7i7Qt7QYzz7S8ZkLD6soJ+/dElt/YwN0JPHTvkd7dyNwQBFLBYJWNxzXkrDg73s8T1z8WxZXVkty7p4PHaYt5zsNr8txVM+b+UiP+YL/bHwckkGLQY3eZ86ccrvUOZZB782VjTMrzMyxnldIHqiqa2urZQLF86XK+sr6mvHyvFjJzU27vHqNvMeYyMLDIyZMUbFij4PDZ67dNHj9akTJ8thGfh8oIvX3tGGKY+fw1L/850j6WhNeVz2w4ZrZb8M5xOHj0uHe7yoxAdSqDL2pu9WX9WQ7rrnIpztZlclJxc7J4+cjG0b6DjQN+hoGDsjGslt7695zy+/rxyaWyhvf9vb/A5d10YFNC3w93kEstENwxPTwreHpT/zo+nEwJy0KcswbfqHZzBJ2afPYgWtDvlpdCiaxoTxzJcGuUoKA1qVobjYr0dnS86cs+ykjwEEtHLcDVodDvWeaHneSedfL+DJu2a57c7qDw+XUO7Mh04XRmAMTtdZlbl1Q1eiS2VG+tKsLMMxBncP5jq47X7tmuhu8DL5G+IZK6r75nX1rPY2o0aeEyL5UHLeXbyhzrHhz9iq88mgmdt/xO/F9OeaMXLU4dx5a0dkcMK/KJ6sIHmQluy0JU8XqdM6IAKuSP+bd763vP8LK+XSjT1ljclna7Pc2tRkLpn379os87c2y8LM7XJgQVeymg94bdyBg/vL4WP36DhW7jl2WO0DI02DkWRiBWCvjDHfqVCbUob+x/D1dgOMZ03K13TGsLzOXmedr13Hr3LL0OTWE5M3tDG50l/jgsI6lQ7Ryxa3Da+tlh9867eUuV2xpYFVam9LkK6pL7cTyeEqlBzUJ0AdhNVgw/pXBION/Tq4yPF+frZS2DDmodhYOWa/MROVz3XFfEvMmOB23fLIFZMAnGrf8F5dGZAM1tQFxgRp1NtFzjt/RYMBzAQiHfqBMvYA0wd1sMcYw3dPiCjjBl4l9g4rij3CbEthlYnV4NkZLohlCGMMK/2sB2NWeOZkGM/YMMboZnWDwX1WI270ew3cyiuMOHJQKahPxK5jE7pCj9axtUWcCQQEjLHCXgfrB2OLfwyvhCuHMPhBzRH+oKU/9XG45XHbz/ZBW0NWs9KBfHtl2H/smS/r4nBDE+q18vP/9GfKZz/5G3446P/6jj9Svu11byhL80vez0y74N3GbFV47J57yxLGhnheUh/8xQ98oNxS++RVY/D+nje9uezfz+uoJo3ndFOnbXiPfoxkhXlT/YzJmlUh3yGh3aloNpKVnq5Km+cCPbcSwVWxpmWFkafvn/7qs+XLz32lvObxJ8ojJ+/zSvmvyXhWivLUQ494JcxjgXRGPxUjy8Cvdam6oq90K+CEoFf0rXSsOrPKxmv1PB76jTViV/lYaB/OwnXhdi83ZSAmKcHy8kGNM9GHab0utw4u9mhblsF1HcCF30eNg8ZGtOBxED2p/2EsJ8xD5aNEziMBH84ue+VtZYQfELatDmn/Fa4LDunDuqm0pMN4Zt5EV5wZi/fpAuxRGc9BlnzIr80jykiwJdEPbforz3zJr/fjGRG2VS4t7i+nTt1Tlvfvt+EHb4xVLlxJzziIkbjCnnWNuwe8j72UFbU3VnfZOwtSf8D5CvGehtpr9c/dRs9n0mv0wToOS9cAe4EVTu5axUsDttR+GRtKWV3nC3lsl5Px7ovumbLJ+Kn0XKDzAR70wR1Pv6ZSB4sEKzIC6Q/Sni88WLVm2wkLR7xyblbt0BeV4hP1wHuRN72lgXr2VhKlY1zmgpd95uzlZ1yHDo1TL5SFi1fGaz88qTQMd7wJirqLFe5YJd64tq4wGeg6WMzgzhSLT9kOuMuKnni7B1tAuKjnwUcufNiGRtPh3c1sP2FPuVegdbBYRB0eXl72hRDbTUhHbXiuUv0xv+fXZ1kYo61zx5bXFPJAIGRcmCBnji9s46B/RavfVebmeQ+05kT5jh5cDuOZSkf4ROseoqWlE3Ll/ksf+JWyoInq7W9/+4TxnI2pxTAvcKf8dorbHh4TURgb4XfLbXAnXtPiHF7dIGmyXOlvzxxUDq+qiy/VheGMseaVUmopqOs5eTGYxoDf03ztGMoGptUDaGm+FkyrwwRxdD6uzq/fYMKNWyeUiTQMDFydYthe0pXwhS98suxbPVMefvT1Zc99j5ayeFCDDXUZEwCDBEb22oqMYNHt2jhbtjYul1V18oUTbygHjj1Q5tXZkn+CJ9Ivnb9QvvyrP1suP/+Fsk+G86lv+I5y76OvLEd4mbrqhi8FYdwwDTBI8pCIMvb+LR74ZKDyg2Kexnodos7MCvdf+ulfLu/+jXPlvIyDG9cVcIMvm7E94nKZ31or+2RE77m1IeNUupFhvfvWNQ1Ei+WBx54q3/qGbyjf8Zp7y6lDM+Ujv/l8edfHTyu3m+X+ZQ0e0iHvdGYXMFfhM3NcRWuA1IG/u6OhNk/ZGayvS2cMQAw4DPo89GbjUIeFrTLbOK40t1QfR+ZulweOL5XlpXhq+dzZi+LLyqwmFJWVV6uxskm5CYcnk0GslMcqG8a2gjwZrq+tx8SDMax4DOXYY4wxw+QddGpJkigO+FKO3eLtyZxyYAjojPhKZreNYE0a+zThMnhi4PltC9YBKzXwlbhMQLiUeEGF2LeLrRI8kzDnuwQLSs+bK7zyRD8VvexkrybzRTj4xIQat/5wIyMXwMT5gkKH257LEHA7jH/9xN0oghCFM/SUfxoot2V2PC40JKHMj34Rk7DzM08I5XMGYRTVpJEZ8fy7PymOOuPPblb5dTFbL5aQE9lyZRUWSxrH7jt1r3XGavB//d/9xfJP3/3ucmpxqfw//tL/s3zzU6/xanSOCc5bOmFyiosGsWLCVR7//U+9szx+6n5PfG987evLgw884CK47eJQOTvjPQqHYwJdPjozuV67vlHOnj3jPZsY02ngkZp6Y4KHZxhiMiJUft4swPumzV68aJs8VPTc2ZdsWJw6eMR6+cILz4rHbvWLe7zPG53zkCh5VyERyH4vFtDWMQAkFyQYGmSBPtHfzJwMRMxxyljrFD7mVxH1GL0C0N4zqwQ0GDNcxLFaxqfY3W7o+/StqjfrquMUdU5sbsNAV0FTRdGfx27Jn3E2tJXOHPDrSHeeOzdMarsaIsplhzOzr4ax6uv6qX7SM/ZSf+iOeMaKQ4ePl/tP3qsS0P4DkVf68Ef99+DBzfXy8V/7uA0oYhd5c4WMs/vvfUD1Gen9gLPGEeZuZKX8LPLwarN1GWdcCHLRf026Yd8yzwtkW0MGxoEoNj/RhqM40TedCwRVXnQVCxJx0Pfg4zqERmeM3bOXLpQXTr9QFjH2jxzztokYD2/GnW3JoVTBXzxpc7SJF8+85AtDXuPG1g4u6rkgQKeMd8D52RXj+2Vd5JJu797ZcpTPn6vvUwQurv3QpOooF196HV0rZ86dLRdXr5SlpQPl3qMnNbfNqx9s2VidkREOmPcpG+nionfD79xm4YQ3e3BxykUEFwqsZqdhjvEO6DHML5evXi5nLp9XufeVY0eOl0MymOHLXcnYziN5lYYxjbwA9sZ5LrA1RizoQv+48poXLXvD6d/okWZA2Qx54Lm6uuatNSzMLEmHJw4d8tuHGGtY5Nr1c7/wL5sHBntMC0u4sSieDM6dP1/e/6EP6PpmV3nb296uSl7sKiQa9iQy7RA75Xen8EletZHWLCN8siMlbZ+ml6cNA/YlvZ3b0wyRKzd0wGVVaveZZybeCePZHM2HimILSfFtPCav7Xz//4WdyvlyIJ2v3K+t+gMRMXHFxEw4HWadT8yefrGsPP3JcujKs+XeJ7653Hr4leXm/kMynnkCNgZvOiG3bjauXijXrj5bbq0+JyP6fDl/cbUcvO/bytEHv6Es7D/oQaGTVem4NX/u7Ony+V/4qXL58x8ruw/dX+77lu8vDzz1Tf5E9zz73DC+lJdvyahD8DlvOhAv4WeyjAGcwTSMnV4VYRQABsG//jMfLn//Qy+UFza4DSYDkcnnxmpZkcE/d329zLKv7PaGjbf5PTfLoYXdfkjllU8+Wn7gO19bjh2ck7xXy//7X3++/MznNopscBkc18vhPTfKqYXZcmBuX1ncu6vMqqOv8tYLGdTsu2LLC9tSyu0tTwJ7NFixv5ZVWd6x7NUrye73jCIs7QyXzpiXfuOB+ghGFVs64McAj7HDHj0MS25n8aEVth/sVTreGc2AwwSL4R3bTWIPbLzDWXlpQGelz13RihN/x9MfoWfsIH/0p0FYx23qTxfg1CP7irllxl0ILhC8gkzfUb4G9JJx765YoZElXObVxzAm5nWBMcdqMLfI1d64yOBRzj2i3eX8o03bAJVM4mQ5CeOwcay8Yr9zTIJ+v6/+3IYtftARRvthJYrdDDaSaxobopLXbsKgdVzk0+entq6y4AZhQDA2UH+2RZwXyP5IOZAZWk+0HdCpDhJVfjnBo2zi8MOb+qCdZn+08Sx5kSeM55BrQcbkI088WQ4sHHD4f/3O/7H87D94V1mSAfxjP/Hj5a1v/DaFS76aZUjDb5SDsY12QT/+yz/9N8vDh055L+ejDz1cvlEGNAg9Q2tvRe9B7mlgEl7fWCnnzp3zxEh5oHUdwk980RFjrw0wzVLXblwraxur8VVNlZl80SbPEbAXkrsSSzJ0+SjQpbVVt6EDC0t+E4T1Yv5h6CRCn6wCc+emrjuKry8S5WbFmws9ZMB4jjpGxxMFpps4XbRIAqJ+CSE8tYubd9pyy/7Klcu+i2R5qFtV967d1LP8kHOqsiIn/LiAcLsQDWHE0kJNrnj6RhpJwTfaDogwXH0YwO1XrNXmthOQPcoiqDPR3103Cgu9RB6uM5UR45CLDsaJB+5/rBzev99y7oReJngh683yqd/8pA08LhrmFha8tZTtGvvnF2XU8a5l2orksPEsw00ywQUdeK6S0b2p+YR5jItozqzugqRF5iwbOXuskgO95riAHq1X6TfqOto9dKSiJjzvKT1b3VhRPe8v710pB2TIHj981A+8sXBEvdHvhtsPWbRiHzAfUlGE5jre0sFCDG8Q2rA8LOY5T8uLzmIL09UVtiVc9X7e45oDWV3HqKZNe1xu2j1pcbOVgQfR12X0Hjp4uJyUQcviDl+wzXTUHbQpIzpYW1uJdytLkCNHT9SH8m6W9bU1iV3H1yqblGmjlS1al1SuVfXf2X0L5ZQu6hcX1Fe9/XADoWoeNELpW6BeuIi4tHJFdXbdFwV8vZBxfEV6pd9TFtqZ60LgzIUSxvPK+orKsK8c10XB8qED5aYMc/RLn5vYtkHBkkEi/am0Ic5fOF8++OEPacK9Wd72/W+PjdQNj0yXZ+I4Wv9OSHmGNJn+TmnBtHSgTdvSdGH+FV11RTCVgczRCOzUiTQNCxNjMPOeZ64SMZy919YGJA2wnwhBnzYm0laef5/B7Y6NzVVv+McQSeOWjsNDXiu6grxy+nS5/vwXytGrZ8vyI0+WW/c+Vm5qkt5ioBHQkY1wTWqrMp6vX/2qjOevlPXLp8vZ86vl0L3fWk4++vqypI7HFocE+WBwYzx/4YP/olz58idLWTxeTr3mTeWBJ19XTp48qQF0qVvdoINxKyq/LMXVbHzkJlY2NcTDNZgLvtip4Mn/f/zeXyv/w899sXxllX3IGgBVxts3Nsr61Ytl95YGrK3NMiMDd2bvrXJ87lY5Mb+r3Ht4udzavV5+4Hu/vVxcWSu/9vxq+fufZ3DS4MlqvQzgefWpPbeuKb2uqtXg+BQ3A4wnN4Xdvqk4GdmeMTnk9odJJB97tdiPyhYHthjMeCVVgy0TElsOMCrVJhnj82E2VlPZix1v0mDFTgyYhGns4uu3FMho8uSrMG/PYTK4qXqlrpjEb+3yfmJriLbOoOT614EuMYSVF8MbR6wY6383kxJvjtBAJr/3sistD9jNWn62Q4gGt2Rkh91u9v6y2q2BjpVEPkEdX96rsqku8dPmGC25dc7qBn1Sio5+TLuUTLG1IyYI9OS+Wic9X4TYEEZQuWtfZfLK/ionZpF58DaEvBCmfXGxAT8bXzUt+ZPWk6yUhTsOaMKoMWfCRMPFQtJhGALaLZc/wcucTYeb1UjiSRSGlM7Q6Y9wDgxabt1636Mugtjjnxe6plXb3qsJ9LEnX1lOHDkh+feWv/ZPf7r8nb/5t8q+61vlB/7A7yv/5f/hD5bds+gzZJoGykJef+2f/J1ycNdcObi07D3E3/ud32V5Uoecc1yMCTAQYdCFHxDEFi72L16UgcEKIcWkbtlPyUXNLfURxhomTdWQ2yB91yvtahNMyFafOdJudcFiidSWuThFf7QB8tVPTv6W1zKFTrONUUZ0nXVoQ0ncWKXyaxvRk8eSKGuUG1oAvyhg5IHLGVd35Jcg7D6NYywSsK866xQaRPNdBvqrwxxa4+Lw6rPkc1+RTlrdkwbZg0+cuahOXiD4cK788bhHJyYNrUS6/cyR+gRjLO0t9UEaFjPCeFZfle5m1QZpm6/QHMHceie0eWJIfv4LT5fnX/yqwqV5XVQvzi+VY8eOlQfuvc9jBm/RoIzOn7zUdliJVIB5Uac8hM3cwJi3X/aNL5IUzkNvjBW+IBGPzDcv3Ox3/UU98uDbZRlxp8+cdrtY0oXpof0Hvf2C1V10fp3xTNSMLbQ32jRjB2/Rifcf3yznLpwrL50/Y/5LC+Jx8JDHbBZU3G41f6BTdIgBzAJEvI6T/c1xUcx++asyHikjz2EcPLDs8RU/YxbbaJhH2DKJ8vS/DdBmW2F8ZUWbN87gZ0xhnoJHrXElCJ1mOs6Mf6ThooTVY/qqx76q/5pSfUz5KJz6IIC5gl0OaJm8SBuXHSFXHvqxbunz6JH3ZFNv5M82DfNrkOmIp/1Y/9IfDyMu6KKaZ4rWlM7G804rz4ksxE40Fy5eKB/61Q/LWLhRvu+tb/N+0pbWBXgZDOlb/075Zvg02fDfSeaMT3d7Brj8Ciu5mJD8NCl7o9Qg/RCBrrbCgJoiqw6MkjSebaDJeKZBekLWAfr8fRKUUx1EfjuA257sU2agYUJK45nGyoTNHsW1y5fLlq4+FzfXysLy4aLL63JrdlFGZQy8HB68NAGur+lqb+1cubl+sWxqwry6slkWDz9UDp94sCzpyhr+CfLhlhvv9Xzxuc+XzSsXyq4ZDRCHjpcjx+/xLSK/jL0azykXBjS1wh0D6hxDi9t5dPqd6oXw93z06fIT7/pM+crVrbIm43lDnW6XjusaKMvWukrPYHazLPFA2Y2r5ejezfLcC8+Wjdv7ytLiXFk48lCZOfqIyq0JVkY2g+ZuGcrzrKxKB7tuX9d5s+yTsbhHvGZ2xzYO9uBiWM7tldEgi9OGISvUCqet5koietQv45tkQWgNRiqoW7DimGjZa8zWC3/emMFGZyYVdQRPzgy+mxt8OWvL++QY/FkhVgYyDDS5sZeT7ROSiwFa9qP5+93Cypg7UzYmFY8xj9yL82EQ89AefYbtEuiTNZhbGuj5+uG1jTXVd+yN5/VoHrjUfpCBV7xRnhnpxHsVXUbyCWNdmXryZYJj4vHDovhlqCsjUSs9eWLQKzwM9pAh2hP1ruGZf4VjWLq9KIY2nfp1+YgjX/VvJXc4tBzJk4sU4L23hCMreYgPgAY/AzfjCz4zszvSqrr4tRvZeGWVt0hQdpWLiSeOmADIO7bJRH9SyZzWk8PN6+5bGJgYyrQZVvIZo8gBA4B6vueBh8oTjz8l3e0rf/dDP1f+2p/5ibIhuvte8Uj5R3/pf/AK3p0RK2I/9XM/Uy6+dK48et/Dqo995W1veat0EPXWGl6W1WEpM/WAHnRWMG6n0AUSK848/EN/t45tdM3SgnzRzX7oq6tXnM+cjASMAowzjMHQOuoN3jdo7wrnQpG8nSeaJazKAtAv+uOAF/rHbVmpE8pkGoWLN21xVm2cV1+l8QySP4i0djbo2wX5x9Hj+NGjvtDEuEMXNmJEYtloAzaeQ27LLuX1ZQjj3jQub4SBLFumw+0BQ8iwdJOhL86sn74OW9mTHtAeAe17j4ymuFCN/pG05GfjWW3ED9VKd8y/j6jdEB/6mI6Iv6263yi/9dnP2D7B6PKe84UF3/F79KFH3c4xZllZpm2mjFzkzM7yMSnVlbLxWCgatnywAs2dCPotcweys80AQzrm9hwPYgwEcHXtqUyb1/gS7Nly+uwZv6Hn1Il7yolDRzxGMV9igNOe4BHbxRg1Qy/kCTfeLHT56sXy1dMv+gKId0bz9T/ibXiqLjyuKG0+c0E616FdMjZv8Lq71fKieJDf8aMn/Jlq3mjCfB1Gb1BnOtDWI4h2Lpqqc/oYyLbjzPxT66ueoo6irglyOrndl/hTGVzHOrd50k3xM4ySN2Mt9ePFKsUrV8e3B2DMwB3b7KKOuMDgQgOSjOvLivzVqXyoA+YtZCU/9xvS5J7nxLBhdoUchAMaBE9VfvTjHy1balhvfev3lUVZ6Jmm5bsTkjaR+WSe0/IFLR2YRnensOTf5pN+KpE3HHALb0EG8GEZdrz8nsbMxnuW+/mYxG25xVHpzLLjwYR5+LCMZ6XxU8QynrNTeVIXernDnZ3v3ybIwaJ1jn8T9HUEpLU7sqRB37gZT+V64IVYJxoegxXvr+TzpLc1GBRN4rMqv0aMcnPPjPTetx/ovddM7euGJvmtm/Fxjq0bkkANenHhQOGLPzlYoX9AWr95YmNdaZgoGazr2zBsGMfKRtRLpCUN6Rm4vJ8MI5QBjHvyOwD6X3v6ufJjP/Xx8rnL18vK5u1ybYtJVZ2Md0LK8OVVZAc0cc7sulUur25I9stlhrdJqMwnlhbK6x97VANdkSGpQXnPzbK4h6eEb5fFGbZqxMowH76YER8MSxuhjAjKQ5rCvlUZI1wn2YwaWMSQoYBaQiO0aQw2r8YqTXzmW8byzbjVnG+48CoKrNG/EmJMX7+1m23c7g/kLzblpmgxrVhlYc0FffIg5LwE5hVr7CnngTt0Kfs0Xtl2m4FOkwQPfmqg51bo+sqKL0bpT+sykleuxSvg9kouDAOMQ80E1jPGnQdq5YexzKusmMAYEPGzOsHE4W0W0oW3XugPGZS569u3XemDKovLAzPReAVcaWgL2Q5wU/dcqHjlmZyroeuLE8djONN3degPPWQbYhwgzvkLGM0Y2dSK964jq/SK8Qwvr6opC/L321ikWOipL2BRQwoN9LG6BM8YzOM2LhNATARKI/70Q8crDXwZsz3ZyI0u6SNcjPgLg6ofb0MRX/ogefmho/mF8i3f8u3e7vSxz/5m+UM/8iPl5uxMeejQcvmf/vrfLMeWj7vM8JwO+vFWec/H318+9MEPlze99ptl3Fwr3/eWt6i9zCvvLSgqbSB41XJXWaxv/0UdMBZzK3plVRfpGkeYeGmXlAsDgYu+FbWt9fWr1sviwv7C1/5CVrUVsYdnZBNvzvEKInm7rwm0+yqLdau0OXlyTiMVEGfdyWv9ip52Rh1iDPLQE22NuChTj5CpD+/deUAT+RAnjx/SPCrDiVVE6on8kImO6y+AQlcNEBvRtCTCgonjXQbkrAhaDBhogx53vEM9eImqnqEPmt4/KXf4Iy7Co+7cZ9RXvEqrwxedbreR99B4PnHyXpX1sNNCH/kF38gLhBx8ffHpz33Wq8pgrwxiPmCz/8CB8ugDDxc+PU9789gnwxg60rlNSI59MzKeqa/a1+kvNqDVV9hW4LfmKH59c82vSWPRBRHCaA75GIsJjPYRbQqDDWP9htote29PHDuhNrngN4CweioJlI4H/Oqdv9rendb1pzFa6W1/8KpR2Sanjp0sS5rPeHCWT2mTJ+ONH5RGjuDgsuHggVDmZLYoXtZFJXcDT8h45quCvD6St9Z4C57qwPo0R2Au9nfoPAoX/6CgbtAFZZejqytHVl6BCG14ig61BbnSJQUBOGtiabTzUD4ibSA7JJBpTSVnyOIg30GtLh3Irl+qugZThyFDgHGChz4D0b6RafC2DRJF5DS04amQi5culV/75K+VzbX18tbf8TvKoiqUSs/4PIPMdBrauBiAtssxTa5pdIlp4TuHiY/+2G/LE7k0Vm4LsJn94PJBr+YxgPi1YepsdKJr11aUlqRMoil7TPLc9mf/t40wOoImYcoVHYxEUd6Un8OTg+N6ZLxO+Kq7LzNueXDYTSPhQQNWZFhVEksbGAxSDFDIRlp3K99ejnxlm/mMXDYWzR/eCpMzpcpgQhzGD8aKB8WkoulKFg1O7I3VKOVBJAZqDVty04Hxc3AL1eVggFZLpW3L5Q7MwUM43s+oCPxZTs65skeHskT6p7EjqA0FHdQJQZQfWurDZa5p040u2PtEPEe+eB19pN6HwFj78guny4/+zQ+V3zx/o5y9zpssRKcyyUKU7m+VgzKcN1WG9Y16KwtpkF2y/cE3Hi8PnZBBd/uG9zmzRSPLCJ1XAyUbpeMBR+QBvurXmb3FlD1eB1d1jK6VH8YhotDmGNqgV6WLRjpFn6JjxZmPrzA5bF7j4zxcmLD946YmLuqefFmN4fOrc2UfZ12sLHAxoPbDYIchzwdC2ErCxQoPg67LoFm9clVlVjuUYcNt9etyc2gWUb8II5JiRgmsFYHy6pDsyhrhpUPVkTzWg8rLX1dvKts+Ge3UvbcsKAxDOOvTfETPLUXqFAOacJjTptwv84JWhYGnV2/gbaMYOTCQMYZxq62RTw0DvsUpOD/li6ysrLqv6Q86wrL+oKPMzkP01Bl1ZONXfxgW0R/QELdfc0XZ2Ti9/hUfd2asF7kJhyfysYJEeNLnyiwgDR9ioPx+wp69vo6pfPXjtqQDuVbVjrcU9z3f9p1l+fiJ8oO/7//EEl05oTbwN3/y75aHTj3o1HcChu7nnvlC+Vv/8KfK/+7b3uKPL3znm99s4085uXwBZKBdUJ4aVMMAesTvsqutsiLIh2owPlY3ZSjLEOHpfg0lXhHEuF5bYztWfJRhv4wW9OLxQkRuOeJJu8eI92qU6j+y68cbFMQZvy9M9B+tNgCPlNH0QrQTtV/pinnAdaM2NjlW9sh0yWeINhwX7eL+U/fW8oXx7G0W+vMqnvixwp5yx9AT/cd/NZwVTMaPVv4Yl2P8jLqJNhGoOhE4t+4h4Ek453Szh5Q95NkXOGhnLlTNk3i/Bo3XPM4tlgcffEQX49HPAuRFWhfJfrbqPfPMl/y+YL/FQfxZcfZn0/cvl4ceeMBvrPDYqTLRJv06QRmNHjeVL7IgH3cv/NpK8UBm+gx9iA+sYAzTpy/rgv+MDHX2P7uMSFFVEJpEKgV0HvmkQtom2y34ih9z53nxYa5O/XkhiGSW0wkdDvBbh5KLxTnuoiLPpUvnPedD2fORvpWXs08WiiPaizsqrz/A4tXvPd6/zIEe3FRqIs+niVoWTg7WTxftOMY2AmsfIlIO9xnq2LLlwfiIPNGuQof8BfBnWTBeUw6WjLItkd4PYkqPsCG8hWmcP5EKkBtTDacN6gGcXuFtTJdX5Z0yeduGXcIw4xbDuGTAe/Z+4zd/o6yvrJa3fO/32ngWcRffIoVoBUlsE2xKfKYfYkgL2rBp8WBbuPx+OwGraupAvHHh8KFDXh3hqpis/QCBGilXq8vL+2VAMEmnkUXH08FZfsI8KfoKFvkjbCeQPvkkhjLSCNhPjBZ8qMWwcggVe3tWZKRgPPMy9c3rsYmefag0U1JguNLIfEWsAjFoAF5oTlZ+WluDynUGYfl3Sx/kQWqm4k77yImxoUSzNkCY/LlICIMgVupkWMjNrS7vJ1UYg9m8Bib2LMGXZopxGwMGE2IYf9KU5UMm3quIO+oerj2yPQRt374yDG2zkskTt1mO1DFnZCVvBkMO3+bnrInJt2qQm4uJnSA+5y9eLu/4//xS+fhLN8pLG1vlmnS2W/W0KONiXgJc3bzpOrq1mw6sAOv0ZpnR+ZGl2+W77t9bXnEc2WLS8K1M5FLeXlHSwM1o5q0K4ouOrBelJxVfcGMLA7wV1E0EtFFu863JaEcHGNReQaZOVEYMWLZPzM7yonsmKb5Gx/4zaZ/VwFvsJY5Vf95esnblsi6SV8vq1VWvfqxu8j5pXne3Lhm5Zcg+UpUCvap++dIdYd3Fh6QlXNWt8uuiTnReodE/dR6TBcamwmv9gCDBHyurbgUaAeljjoeP6NEJPHxhRXodyll12l8wcY72KV6iY4IVSxJ6P7gNzhruvqf/XJbAi9yshmUbAmmQ42N7CO9ZRU7ucuSqpG+fqiBuW9IBxB0PeFo+5BKfGq5f86Y+uTipwkiLal/iRzvxilTVHe0V+Wn3Nn7yzMUS9U/fFgtkM3/phUnbryy8EcaT60CisoLuD9FsXi9XNaacu3LFD3aurWyWD3/ik7rQU7/ad7P8nb/9t8sbH/8GlzHla5H9kYu1l06/WP7k3/jvyh96639YzmneeN2rX1MevI+3J8QYZF1MnH0SwmFetHnJ77tRansYDCx20D55kIry8jli7hrRT+LiYFVj4WZZnN9fDiwsqg7irRsYz6Fn+gwP/HGnjO1KjIE6yI/yNEVy25IM1pXqM95HHUeCdCD0zLamWa86U6/AtFRELdfdos0D0L7vOXlKvGJlNPs97YH+ZOMAeXVEeLgV4TaUctrQVlqjtle3OYdBFwYt6HgM3KB1g/S3cttwdv9hZTXioh/gEUHNl4ULtrrwsODygUPlwQceRpQGoUvG0dW1K+W5554tZ3koUP2EeuFCdZ/Sw+P4sePe3uA7Tp2MlIk65w4c78MP3bmc9CXR8oEijGj07D23ouFuHeMq8wl7j/lYCRcuPGSdvFm0oK+7/BxttUGieJ4N2y/DlTsEfEiHPghsCOpAL2o9Qe6YQPgZR/aVxYWlsjQ/7wvDq+IRRnzUM2k4Qw+Ch37hL/BLLBcoB/Yf8KIRF5580tp3XyoNSTA2E2l4RvOtZayIekZu6Gj7Du1oXMe47eWHOpSsos0Qr/DKQYy3zjotNDpVxKyus+JUYw5xVrVfGjVPp1YQXqJag5m5IdGVQ2e/pQleEdLHCfDvypPGszMlMDOfgk4wIRlcuXq1fOrTnyprV1fK93z3d08Yz21GL4ekzTMNtk2ZebcygEwzxE70LYY0VNbmdTouDXOxLB9cLktLGmxV6dzWxCjFAGE1A+mW9y96ssS4YtJDZo0EngS96iS/jUgajVBzk98Ox9vpjhbxngz1x2DGQEBnZmDPwYxVb8qMLEwgrI6zD5vOjszIwCDBGLjJ7XHxmNWAtbq57smW90lCyxPOTCC+ZSVi9oCxesMq3CwfNFAZmOg9qNQOuaXBhg5KaRigmAyQlRegIzcrxBiOXknWH5OXIsp1DRDEH5jnxfSHyoKMNGQxT8lHvh6QNAFwW4oB4L577vcEDtATtC1cZw6ryhTIM/6btqczr7g5f/FcuXr5Uui8Hja6dKAPjI4wKOPrTOQdK48YfmH8QTuUAyONvcB//K+/p/zKMzKeeQ+kaE7O7S1rKv6lTRk98tOBGQDo7lK4pJZHzgf33Si/98k95cQy7QgjJ/ZdM37JFHXeDLa4KRd1wXYX9h5fuyaj4Vo8JOL3WErXpM1y8F5KDNgl3i89r4sWr+aoTMqYt6Bck1F0bWNVF75Xy6qMo0uXLpcLOlbWNsrKypVyfX2l3FJ9+7PTqu/QRTVaPRBavW4HeL3FRQUNw45WclNntIQeJT9pHSB6/fmWbZQKIvcdBjcecoQHbZm+Q8m9L07+fLjHhiJtVGnoY8jisxyuL8kL/9imQR3PiAdGIavomkQVh74Q3PMe6dQG4E0dI5n/5Ycm6p+yxWozlQlfdO04kcUqN8Vgxf+WV6QJw1imLLSxNLT5NCxpHcbFt+jw006oQ3hA6y0W0s9u391CBhQtIvUnNMObFXyhpTR+Sw3jheoLLuiSsUMJffFGWoxD5y+/266MAAxMWiThbt/oUrSs3vHqw9XVjbKqsWRV7fzMmfPl7ItnbEivaKL9q3/lL5fv+9Y3O431pvAE/jRI6Oe8Luq//Cs/Uf7TH/iPy3m1swcffKg8/sjDNlRRti+iqWZKw79P1Hnw4UISPrzLnNdMXb9O3xKNmhQPNq1trrkvLM0u2Gii7NDyUOGGjOcDSwfK8kK819erraS1jBpbNZ5iRKW+O+MZog60VgmlSrKuCNE59ZZlz3TITF58lnuX+p4KqBprYAbQh9d8OVd+RrDUSQ7/R0BNqjItlZPH+drgVZeXPLlgZSRIOciAcL8BR+3S6WscRxrZ0NCuHCa3eYnee7flznLm0fJJd9IMQXvyIX2EuzeefcFay8fcwXyCrqhDtoHee+recnj56ARfP3x35VJ58cXnvYB3Q2O8CNQWMLrjnet8Hp/PP7PtEoWF5hIql+Yl5izeG0y74uLS5XY+vC4v9j/TN7M9mF55sf/5yorGStk9vnCpegVxcYVDB2XSOWTXmKE+Pa95cHFxQXYFd51uePsEY7r1rxZCeyd9x8cpe6AzxjWMZ+6Iw+PqmvqD2rAXv2peHH266tKJNsRYDBlzHSv62AzsmYYHcz50XVqulCsyTL3Vv2YCdHbd49TBPGHR5aENhQ2knOWPstFC5ZAn2yqoxTUdrdhQnEuiszUkvSU9Zw5yznJzSpuLdJaKfGjD+MiErMXMssAaGuidWHlkX8w4hTO+JnjYeGLl2cbfFCRB2zFCYBnPuuL5zc98pqxdvlK+W8bzghpsXmGbpkkzRBvP2UeNA6QirEX6M82dkDx3onUYskGjY1ODMVPS3ByfhzxUDvGVQDUs9pPSQWhY7NVjMFk+sFj4HnoOCvBqz+mOgaEtRy1n9cL30qULHrQJ84ReNc4VLLdfL128WJaXj9h//dq6P8BiQ8W8lEaD5hXpn9fw8G5Fvgh04ugxxcVte145RmPkfaaUkwmUrwft1xUnRgYDB3uvrAr5PTcr7PLaSuGF8lwssPp4+MARTaZbit/jPa1h1IhWMtPx+BY/g9fp0y+Vy5qweIL3niPHy30nT7nB0kEpOxPayspK3fqy4fzbOsJIu++++/0u02x8xINejztjghZyqfSijMGvPv9lrxCE3qKeqB/cNjhlMHMw+HLmASkG+axPjmFbYuVJw235k3/9X5ef/8KNcmXrVlnQwHaGz0VL+eiIsmP+8u1N3onLbog5GT0yjXTxdb3cs2+zPH7PQjm6yGpZPLCBMRCfnd6UXq9pwN4V20FUkX79mmw4PivLa9nmFub8oY45MfbL9dWW+PgJr+PyO7JVL2yj2FiPMAx0tmZgQFAUjFDK5K0UOvvCSGWjbv1glcrtcP1l+TEx6OXQ2U+71TknGZ7gdzXET4SpXHidxod+FZB+L/DKFavV1I8GSXRIOAMw0TjNM8YrG1z6i4nHOfkvwIv0404CNPxCv08XFPQN8qD+dqvccI9BPnJhhQye5O12oHZC38mtP7Sb3AvtPq5+h5HkNiJePLxJ+N7Kj98YvGObR8ob7Y82jyEsPXLXi3wkM/vDieRCYWbvnPXniwpVk18BiSyWM1aKqDD4Rh1FW7VBrlxZTSJfPgzA5Eh+vsvTaavvDykbZwwKv11ABzKx7/PylfjS1kuXzpXvftO3lze/4Y3l3nvuc5oWrnN4cNGtPn/l6mr5v/23f678kf/9f1yurmyUo8eOlicfe9Qrd+StBJbFh8qKLBgQtGce5mOsRM+EbdC+pR9dfnil3+OPwlgRZA8oH4+gu6zLaOZOIRcr+2Vs7JfxTHNy2ZWefLa24ml9DCPqBylSB9nW4hx6dRt1KIj6BdGelLrScqIdeTFCbYz2w1jQQe7sU4YjKwEDdkW+KhH+3ntcedNOuFP2yEMPaTxfk/zxsC+yc1gW1bAaTu+vh/3Kqg1j8Yg7jUmbvFjdtRyVrnW3YUNkOHJTl65j9Rf+6Ee014xjbvNDfGpn/ggW9a/2dmD/cnnlk09pvKP9b7kuz509U87wmW3NS7QtieznX+b2zpZ9PG+huj+iecevdtM4vrN86gu3om3TtpRllFnhlJvxh5VZLqrpB239bqnNMnetranNqS/SBzMOvWb1Zd6csYvog3zdjzP8yJsv7/HsQVdH+vN/TQscxllh6JGHrFkI8/wtHWxsbKoM4tFeAFC/kYhKCH7JU37y546Xt7LoD53zxo6uDSVtRW2Z5jMZE2EJ+ELrMLkTXZgAb8cQn/zyDNq0TRpAqNM3vJPvUA7KMQ3EQQuHLkXLo/LGTT/j3IaDXf/65/+FU8DsTsZzZjYB+a+urpTPPP3Zsirj7Tu+/du7lWeQhaMA6Qbwaf0g+bcyZG4t7TBdi2k8E9Py7PJSx72hePY/cZvmwP6D6nxHPPG40zCpqQx8EvPmDQye3eXQQQ3CdHh1LPhyeHAQhmGRL35OVAKNC9rb5UvPPVM+9tGPlF26kubNkTc1HWA8cKuZr9+wdWRLV8YvvPRS4WXd7EUFsVq611/M4zv9NyQfK6BcEXlSVz7su8T4m5tbtDHDq2mW6bhzvM+y7uvV4M6ZBzToNLzNAIN5l+Ixto/sP1Rm1EldDuXPyg7vndwlOTZF/8JLLyr9DBZGWdtYL8eXD5WTR4/79ULz3K5kYES3mtxYYebhiE3erUldiyer+qmvbF+4eZWc38dYdQqGddim2Ql0R0leNjVIfemZL0hHa75dA18O8s4zK32U3a/O0aDrgVPGLvkkXeTfy2QjZffN8hd/8j3lfZ+PFbwr12Sc6ApkVgbyAbZFzO0uh2d2leM6H9o/Uw4fnC9HDi5oIp8r71ffubGpQYu9wStrMp7YT1dUfskxp/rVZMADKqwYe4+xysOFlj+gokEXvXq/sfRAu8LQ4EMgaj5GrsrGBBCrOhjEnGnTlMkrb1zAaBbCqMAAtqGL7tT2rXfRoWpPCpwljwMEdEJf8oSIjNIJh2uKOpLLF3vWX9DTpvymCwLgozw5Rx3TNyVXCO44+5ndxEtO0cagiPyRPAxuykDGMeaYxLJZCp1ZCY67QmiSsgUP+ngmwE1+wAar9Jp6oOrRI266YuSPkUp7inRst/GFIjyVi7fhIAOH6EEVzUY52YYxH6ogzuHOL8qUk0Ws2ESbRg6HIYvS8MuqVTAJWp8Vl/pJIwD9xIVOGlok40xehFEX1Enlr0OtzvXPiv5t9Q1WrLiIOnTwQHn7973d5RxOVvi5IOTrkVdk+PyRv/zny3/yfT9Qtq7f8l29V77iMeURRjogHwxl6gg5Ul4MQz+8qHKjY1aSuYU+I11jSDAurVxb9+rzvPwH55dUH3ts7HtFWbzmZ+NrpKzU8RUyjGbaPfLlRZ/+dYROQh7/WodUDDR4qKOIA/aFU3AdkEYnXgPGw2q8As3vM4eAH3jFyXAKe2ir+lXiNr5HtKMALXhXue+++8qs6oM9v8id7dP1Wo3nzg9f3JwdH/kQ5zbW0La8RNGldc5T3F1brG7AmT7iPkYYfUT14osQwomv/YPDFwCqV4xKcSpLmv+YB1js4QIBI5e6Rg9eS9D4xgIXX6dd2DdXDvC55WPHfQEV0u0MjGcO2hVzE2Mv7QS/y6b/GHfiYgtdR5+m/2BASxbJ6TGzKzNSB6zLrCqBMiMr7ZWtnKShfXvlu/Ig24RlyLPkou95PNLYwnzNsxGAvo0cll98ot6VxHknj3BzQvaol7hLnXeBQ55Iz9xgHvyigAr8+GBNX3Q6hwf64tbwGhHhCqv+pM8wq85UTUwSC8TkyGIqxVGGNKhBS5+uiTDS4IjMGMp7mIyfkIG8OOiHUa99voZOk3ue81yJE2apsExoISoNe22e/vznytWLl8qb3/Rmv7uwXXluz0O+Lc+Mm6BQGH+Vi387upaXeBDbhk3E7wA6K2DHMJ+YpAPtX2AT/qFy9OixslvGFHuiaNislvoqV1eZRxXvfaGa2LtBQUh3O1hwDqgk6jDPPveVcvbMS125fRtYDZjXfu1jAmVMUTo6F4MKnYRBjge7btuQY5CDG3nE7RuelOW20bkLF9yRvBdWBwYVHWH/Ag8+HvCV/KefftqrmtymLJo8tpQhgxDvPjx14oQM7dnyG7/1aa8UqeCSM67sJUxZ0ORz5PARGda7y7wGax40YL8UD3WwCkbH9auvdBWc72ukB3NrXRaIZLcWTEfcFgYbMsrtMLIRLSsHrDwzCbb1mDpL3E0c4dGGbpeXzp8uly6cl26Vj/UXRxrGXESwQuQHVdji4CvyGFiIz/r0wK8YcdeBYbevvP+TT5cvPH+hHFg8UI4emC37l2bKoSVdQGhQn5nZ69XovdIbrwOCDyk/8JGPl5euriuOux17yupVPv160/voeZCDPXfnzp6XnmRQy6i/VvdkMqDbSExoVKW4vg1lzkgmA77ShaTSAgO/dM0gbCrLkQNaDBgAekroOsLoUt1Sj5B5MEla9CKfJ10O8VONmp/zQ1/IxVF3mMWKtAgcpnwU6RUvnW0s6uw6IxFZcFbejpffv/xzmE5ldPkjHlCmoAxadMDKVrQFHbRLu2QIWxmk55wcBIXFwAydzupHkDg/0wcN/B3NT/pp9s5DEKEnKznNx//6mQD+oMiJjX7b6QBetXxRBmVh2QhQlCd0nPojPP7rD4Bv8uvdbkI+9KOooXwR3MtCXUT75+J9Hxu1LQvt9fiRY1484TZwAB6R1tstrt8oGxoT/tT/6y+XN7/6NeXQ4iG/EeAbnnxcpGGYQe+tB3KjZxtuUTQbTMRxq5v+us44I35IsDi/qPQ3y/r1DRnP615NY+vGPsnoi0ulY3RhjGJVk1eGcScttjnw4GToDVmzXzEmWQFCyBZ1jJN2QPmCBncVUkg+iejHixoD5j3Gu65UNlJQNtpw8s8WbG/Pklwd5+rLiKTRwZz7yIMPlxXeRay828MGYi1fV0bOcKWs6dbZF9MOSjqV2XwwqGKs5nD23dm/E3Eg2247biIscxZzCYXhAonwvJuDbq6rXnj9G/tvCfNn9sUWdmiVLLx1jPmSxZlZjbWq6+XDh73SPCe34f4cTpDygF7O1BGvgMMQxoiNVWTanlL5nLaBy1iVjguB0B7tldJZyIqeMn4NylznGo7UWcrQpw5Efj1wE2a9iVfX7xHFdRT8HNDAviYsXLVNiYf7tkLg5raigzZBcZyMsBQuCYlLf5uf3EkSPxHd8UpUuu2gDNVZ0aaNPoOf1qDxJTqjYae9yMv4pnELmoYhIrm8Cos5zsFGhsPnliLJwTTE0Vdw1wTm0xrPLbKxcQ5XIBMDKp0HNj7/5S+WS2fPlTd965vKoq4UaRjTQF336Xv+wKE4pR0UQ3i0Df0MZajnbbLVMyB8gndFS88AjVF84fw5GZSbXnlc5ulvKYpb5otLB8rDjzzmVcsbN265Ax3cv1QOHdAFgrhaRnUGskESOkbwzUlGoXmoGlgV+fRnP11Wrlz1HlUaPPpAJTxk5U320qll199NpcOwpzK5+WreOrKjYjSkUYGhFPurI2/iPShJJl5GTzir2fsw3jRpYUxwxYlh65UxJXGndhniyXDLoUogj1tKKxNfBi2roOyPYqK65m0sW1xYSHYMT25x+9VblE1/XhWV8cdbSsKwv6HCqmwejHVhojyg5Fk6jFde+H7s8PGy/0B8YIayI3vb7vADwtKdaGmH8ayMnz37InOXShL14jLXwdvGs450kz91yuoAHwcB+EmXRyLdpG1lbWXIVexw7yoXL1/xPm8uWJjYPclrsOZBs8z70qVLfmsL7k988hPlnNqqVxfEg3bKW1LQPfnkhN9I5fBJPSAbYb2fgTIMFoXBI4J1RFoVKiZaRUPjsETHR1C4y29+sCBNtE/LoLMNev1FXgrI5JCqrZl3J2sP2iB1xphjGeBbyaKlwkpn/edDJ6yQDpHyt/knzzaOqNzHSI/IMod4QdfSdhOokbTEb28PER751lCXwHw8SIfc5O8tVB4nsryhT+oM8BurtGhVfESHrnod10kEp4g94XKuvCwLfIiEhw54+f4WQU4XvPIcB2NNlBhjhjcafN/3fK/a7ixsFEa6Xk+0az4s8Fd/+p3lmC6OH7/34cLLuV7zxONdn+FIQwKwaCGP4/2glgxh7pjxaWRedbmqMQgZD8g4DZq4YOcVidxhoNxsA7jGtgwZRrevs31kw7e52XfK8yKUxW1VtM4XOWBaEdWh8kpv8eeRw331yuqVsrJylQHMOuOPcgc/RJPs6rdsrZjRuLhHFxbcgbEBKUIWRXzB2ME1EXG4JuIqItqkpqYKpI9XP/FqX56iI69AirfHAyXA7TtTtDeds91xi99+0Vj3OtqVZ85xYGTmXDU8qONoX4Awtzuhbyt51PFPR2534sixGLAVAmMVY5Y4ygbMV25WW9nygOHM4sKy5ovjR4/pAqoazdbKJEKm7J3otKWJcnL3gUWKuCMR4zBgRZf95H6mRGE+pAtrti0rfKtfvzgjnDA7JuUyneIsDVGVHrR8QeueyHMQvhOIoR9zYQRItTP1zlAtOSG8Wg7mn36dPP408qTM7ZyDlnqKAO0wZQRt/E7lgyVxES2+Omf5Mk3kXdO3fJpwzq0+Ey0P+kTLa9fP/fy/0DwUjbfLQAhG+LczBNDSaXiP5he++MVy/uzZ8mYZz/uXD2pwiAYPUpE9v0TwdbDcNMarq6vl0oWLfoE3txN4V/LhI4d9y7pSb+PTTk5EZRGSb4fqdAOo4EXqp0+/qE6KAYXBNFMOHTpSuGUPA1YL2IjPk7GsEPOJ4mNHD3k7ROpMES6jjVfxCPlIHvHdob/LGmg/9VufKtc1OMSDcTQg/WHMoQDTqQz6wcVtPgZitOk5j7J5QAwNeLBjUHeZNVkoTeiCIR76oIUAWjNT3E2lsZMUGgjYgkFaeNCsebuFG7EGCg27HlCxHbnltLC0VE4cP+FbtvF+WiQVfxGw7YXXlbFKEROw8qkDzjWu6DVYc2VvY1nsMRIXFg6Whf2LhQ8tLM6wd5cvIu0te/ZWnUoHffuhTBa8Q4ZzHsYlMo7JhHeAchvXD3cpnDpL49kDeT2nIQ2Nv6on2SlH0PdpOQPc5MEZpMwZH+ccwAM5aVhsRdMW/KtTps0ykfzTn/l0ef6Fr2qC4Ta0wiPKmCx7r69EHw3/nnYyj2GaSstZ/qFM00CUuegHQzC2e0AffEJPEIA+v5iAK+8uOB1xZvJP/bZo5Sa9+eDW0UQJvaflMixT+jHQKXmkoux2dLTR78LvPlv9GO+QJl3U1fY6ARGlnlLj6JdOJobcZZISnW8Yz1Uuok3LxN/La+jc+9V2Yej+Tw83I8uDHp2+Zgg9EmCIA8YeRhHfRXQy0YjWBh8CMSAJuD3+aYx+63d/T9nffCTLaZqDfc4/8bf/+3JENN/52m8tqzJYXvX4oxpP95req2cuk+jl3+LOlM48Y4FRyJ5OjNE5XVheV9zKZrxdY3F2PsYM9eP52XiVIn2L5wW4W8PnfHmgfXN1xW/e2L98qNxz8kHfOeM5EcpJjuQrqa0fELpQWVwea09OHroM44r3SF++ckWGvMZy/UEWbSDos9wOREfiZ1YZrgNd5RHp4sTYRxh0qU+DdEIulMTF0K6yNL9k3V9ha6GMQOSzAawRPI1np9WRcjE2i0AU4fe74jNOaQDnMJyjXkCmTz9MYq6Z7Jspt+X0wfiqMLmpR/TBwo23ewnkw5zM9gwM1NjmhQEdY3I8k4LRPF8OHFj23Y4DS9x1CFkiv5RpiF6WRC8/bnQWd0N5dV1Xx6pb9iSz3RB/HspRaZzSZ/z56+qu+WUe5Nvml6CthW7CP0GRaZvfaTwSw7iJssLZ0fz04dtRyxAeA7aWMf31HAhfF9Yk7uTJUyMfJGq2gRrMuOkWJH/Ky5mcaaOQo1una2mSr8JxD9gSSAFirIsOatBkUZFD9JN8Wr1Bn+HBJuKczz//2XdJFgVU+kzGIAaCuIaSQRWJcDrm+QsXyid/49fL2TNnyze94Y3lscce9ytiAJ0BZThz84FBpDcIw6vTpaur5enPf0kG5qpJuEKf1dU6xup9954qRw8ftJGbBQEeHKo/J99w+1T5y0NwRCkRP/GA2Jkzp2saJhMGtz1+iI4rWvI/fuKUDL095YUXX1QnPVhOHD3sd92CGAiluTogMoHk1W3GAdNw6O/2nl3lN3/rN8vzzz1bVtZXvSoLKIMnJuh1cCtCHLpO6KE9+YjA9NDpsIEJFTIo367sNmozfchBqtuakDUUOQ4/D/iRBB6EwMfl4EzLQAbx3ZJ/twzaub262vfnsONNAEjB+YboeM2f37whPw8WeqIVBXuI92lwZ4sH+8nRIQ8p8G7JvSytsQqh9HQK6PMn/gKWn3LrwD1EtoNET0Oa8KOvjfWVcuXqpZjwsw7RYXUzkIfxHGfKzjzCe3G9D0+8fMEgWhvXUhWTbKxMWdPO0/KLJt2gXXkOhMwRFuUbbh+gjsTeD5Q8/fTTOm/UL6rFbUQPvl3aSJe6mMwLmujTQ5hOafiropon3uQVvz3PDJ8GKBxfy1VTVB7oKPlQN4QiW6z0RB9SXAR3CLoIdHBNjz84B3H8yk/bVZ2QjlgG3+gf+ETHWf+1OEJNWeOJcAgElUeSdjQVHocqnVNRhzp3eenI9Oakf4xTEPL1dRdGS7itCcerj9UwQ7MMTSSlauWJsUAXwMiis6scIxw+0EGqs9sNDQsQxyUtY5AMCBtKqgfqgpjoGxwYskqjM/qMcYIS7yqz6tOve9VT5b577q0860lzANsBeH7i/V/8UvkH//zdZW5rvfyBt/2ecvnaenny0YfKPIsVkoHPY2M0ISeljRXUMKK46GafMzJCzwU++5npe3zJlYt5towssiqpfsvYwyom7x3n4cYLF86VK5fPlZWVy+X+Bx8pD93/Cm9BY09yloGyRruI/N3xcLlvO8T+LY3b6I8HHSlX7JFFb6Y2jYufSQh3HnJIfn8aWwj9o0fFoVxRxGJE5BZjT6VVvN2KT3/eWXEbEi1vdbkmg359bd0GntslNaX4eLtIlM/h9RwihZ96Gq48mwYuqocur3qkn3hR2N+hvh0myoUq+zZEvwzjmWduNM46PPY7s2+bB5xRAOWHhjdUMCez4swbJo4cPlqWfYc76ox/6Km10GiL3hdaVUgdX0M2c9CJi4Tof97qo/Jyxni+urKieo53QftOqtsoieAlPYUrfh1hYTqkrlpkzqk15EY5UR4dVW+4LWfOCfJv50YwadKjQ27Km2O+WRClH+Y+VTO+CATQ+yBNBgp2wriGNUlinJtEmxZ38vNZonT1xU+VyRAN7ihrF2oQ47olPP4jbeNnXGA4cph4WOLkWd2J1p0wnX76uDhbe41OsjweGf7kn/nRrJbawMOAoJPaIFQYXONBm7hypOETztP5l3VF/5GPfcKT+6ljx8srHnnU71W8pQH7yuplX/2TGX+YeS6YM+SHQuLfqw5zraxtMAhlnK5KyUv58BGEo4eXy8MP3l+OHjns8YMtDjQMDDU6tju3C0Z6iq4/ebzxXed+MOCqkffncktmE225zKEUHtRa9EMH7LmdmZGh7PDgxUopxipAN8R5IKDzuxyEEcekY6fhcIGViguXLpZzFy+Us+fO6QpbBrTk99fW5OYBBDorn5Vle0Nc5YoTNcjqlDmSR1yJ5yDERQUDE5OGXwHEyrguPGJFlbcMxAQYyUWrME98VVcWW2FceUMfOomVKarMKzDwEc/Qz8Fye0uTk2TlipyHFXmoat/CfDm4tFCWl4/6TRvso17UhRQPMPL+6xBAvJuLIM6pnwwDaDTj2nAwjb5FmwZSJjp88aT6zXLh4nl1ti3FhdHMAX3mRzvnKW3rVW4GVeqF18PFSkGUhDrAQ33zpHjmR9ah4xpGaUijnwwDXbzOlpaEFZYXh/oef8985Sv+KhTAeObWZgvTV/60dc600SzTUFcZlqGOH+SfyLSZpuPHIXeipSMUX0sf0cjIOWgjTa+X8NVwwoLMQNqkS9TU4fHJqf2flKRhioPWY1rDs6eCLs5k7ecL7NCYUSM4xbgD85DZ5dKfuo7bgUK6OyuRDb8hoQ3hyos2lWAKDV6MY7CGvhpLEtZpWYGrtOrVsKwTILHohRzlUh7mpfE35aM3qTSxqgg/hfuugEVRmEhu7WKsoQwaPxhwnI7YHjRxt3lBkkq0XeXixlp5zTe8obzmlU96FZFJHn3kuCxrw7e8v3zubDl/bau8ePpM+Qd//++WP/SD/5Hv4D1w38myMKsRirHGcmHEhHJi/It+ity8q5nxy18I3TtrowrDeVGGO4YjMnt8VnpWDzGcWclclfF8/sKZcsnG80UZX8fLY4+8SvPUCT/Il0as67KWGx2h2+i7VpTlcyz6krwYz8wvIW7oMY3oQOeoYemPtpN8GTsst+JDFij4CX14rqnoZBFIk+0a/rhpJ6urV2MLi/5IT5k4IyuEbRgIP+VQfXFhprgoR9RF0DFGKj64KkyuamiHsMGrA8+4oDuXlXPokeeEKCPtaPde5vi4u8dBXWE8M9ZqUPY2F1ab2V4zpzrmfc/L+w96q2GUOdoy4Jx+yzQFSUt8jvm+sEzYEgqde16+GfMbr+PFeN7iokk6ygu8BO72eDlZqsSOo87I1zmL3n55iPNYpXDcaLNGTQCRxan6AsM87a+8hiAu9TINZqWDB+BxU+fASXS0eVnOAb82HqQ/Fn3k14FkuLnPVNn6aJHpGLuTJVqBcJiHFw50JjR5pVycOxlqHAevIvb47LQ9PzeJHbDrR//0f+54GHvVTY2Kxm3DjAa8hwfZiIt9oDagZVTYaNs7o0l8o5w5f64s7puTwXQwrg4XZy0Yn5D0LWb3NARSx4GX0oZMMWhcvbpazp27JP4zGhBnNPCyIisKlz5o/K12yXDk8P7y+MMPlntOHPMnf93J9ScyHTHwAPKhDPAhruqLEUdG7O3yJRkjkHeK15nVVHicPHWPnwTngRPrBB14DypyYCiFwQpjDEEGBg8KSkteNlQFywMNh+XY7QewaH/5PkYGNJ4uZ4UG44x9fqxwsrLIPqzNTT5lfcOvXPLHKq5tlOs6bl7ja258COWaw3nFDBcw7Nvi88e7WKWBFzrSgJgDJ03Gg5flClnZw5zvNKZuWHWlvKzk8PYR9uRyu4x9ZvsXF/yQ4j5NOosHl8uho8fLof1LZWlO+hI9b8+g2Lztw7dhlCe1QJmtBx2dzitoH9PCJ8P6uAGZQDuwqsNXCVo6eMGC4Yr9k6url1zeHEQZLNE7oOy0Y24n+y0Vai/s2b7GthQVhHK5LKL19paab9RxdD1WkGm3+GmGXlHCrfyinZAoBAx3Ly/yZBgnVs14yJS+xsUok8uWBnKQspO0L3cMAvqxH14xAfYgLPPJtDlJZ3rCiY/Qyt+eno7y0LZIasr4t5sBEkRZzM1+84G/aSMM8C5pwhgdoCGOwTJl5J4J1MEv0qJnYp2/9Gq5dUQfjDyJI0sqgrTqrR0fUgcgqGF2IkVNWxlYJupVfLLNwp+01aQ1GwxXQC63ZZSCKI8uxEKkmkek1WCgcSXDxIUgjWtcuLkWnJa2g1P5Q6Ok1i+dzXz43XIdwsblwqFTlDbBxK9gBRHqcYFcFEaZOEJ/kd68JAvjCoYD7c6H3C88/1z517/ywfKn/9JfLd//+jdadBiT36oMIbapLWhMP3v5YnlWc8SjJ+8rn3/x+fITf/G/KX/gd/+ecs/xE+XY0QNlxvY4dylDTvLnzxfvEmBm34INKJ6p4FPNrEJ6bGJcZuxSHyVfG+w6MHToIxuba9UgWysr7E+WUbmxsao0szagjx0+Eu/Gp93ZUKS0gb5us+9UHflAtpDR+mnS9e2p6t18BJFE+wm/z45WbSr/bqxgfCBeZ/MmU46KTJ90piFAHsjm+GiGys4Dd/FciWSt9eq6laysyrfh1jfzaNVB+IkPIzEO9JBjjmijQAhkP1Lg7dAYzwgX8yN2BHfreuOZLTmMw6THcL52jVVzzcXMMbWueYD86JGj3tLHvBl9u9eFB4kEA0iihqeeAGksbgXl6OIrEfwpcxrPbM1h3A2DOha1QOgomOFuzwl8HEjcjYf+DVlaWM/V3YKwpEx3+uHZchmmT3nIq+PRhOFOOVrZcdmn9mAj3n2kiW/cIHll+DC+xVAPTpduHYRztDwyHBA+zC/9WbXou02fmEibYf7p9dima+nhbbl0eKj75//yZ9TcFCSCTAxx+u2uZ09kDKr43YB1tSjj+MLFC16FPCxjaoHV2RnevqBOIno/DYkAKN8p4O1/dy1EvqjG+f4PftiNmr3OJMSAoxN5rx+ikp3A6ipP2h49slwee+j+ct+Jk14Vp6MzsWXBU04QV3Dh5ynKq2sb5asvfDXCdfRpWHGU0YThNLO3rK+uKltJqPigUKeuHZe0GNJ86YfOxoUF7niFDBcBObDH4I7xvwud6ArORqrS+CKF0jF44LY8OeCQow4mRw8IVVb+6uCF7hjsuoFc5BxMiA7TQHNTEzkGHxH9wIk30sXgCX0MCKbz6BL6snxcNEhGysO+b94tzMqPV2YthRjyK53vuu1HHMVP6W8zCCGrDAFRBF9n0ZxDDrvqQASyTuKMjMiFvPj7uH7w5yCslp1Dcbzhgr3YvCqLOuLjMBjHqJW6sc5Vy9x+5Q0j6AHDeUGTEKvPlJsvTm7q2NggXhmrMNkfXDDBkitPwvVTL07i8MqS8qOd9KtMwSPPyAvynKDuvvD53/Kkn8ZzrviY1iwinwTh+BrxtvGNQZ/02abkNrv093yCWZ++knaI+SpoLYcja5lqXJcAZ+XFamKAXAUYxX9N69AOZl2DQ/emrGEERjwIOdKTP5E4s7Xeq2D8Ui8us/maNCJ0Nq3cfZkEO4mUU0fUqkC81Et6kvPTlocegQyZF+3P8dGKFOtUcqR8WcYaTCPseHfUDsg+lv0i+LONo9Y3PGs/s3EqbHEhJtpME8YJ5VVfqtzNi0x1EM/Y9cxXvlze9XO/WH7/n/vT5R1v+z1ljtf1YRApj6u6wH9JF30HZhbKl8+8WGZ3z5R7jx8tP/3unyl/6+/8T+UP/uAPllc/8WQ5vKwL78U5jVWSQUohn5BD45Gy5q0eC7owX1rcrz65UOb8bnPNMRpTs/5IQ5kwnLmtzlxEX+YOHgsM165v+p3AGNI8EEafxmjmIbNZjQVi4H7d9YkOoQMbS6hOIdBZxipr5m9q92sqplZUhfWWbKlE6oQT4QRpTPDbI6phSSh8c1xMZF36HzeyVLfjlZZy8TnrlbWrsYKrGmQlDt1Y3rpoQ1nzAMyfk8Zy0PT+oMEN0Iso7A7g7nqA5GLMj7kMwxmhkdMPlEvONJ75ww1fHtrfvM4dNV0ksU1DB6/5O7J8uMzt49Pc9SJd6cMuiHJPA/xSL9PQxvdlijDOPnRBx8eEVtf4bDUXYixSxatBXTdVd9CiDZ/VQCxjsFQoB30n6HCllsjLdIqs5OGwWNBWv2C58FbeJgH4dYI34ASt50CnCC2Z3oQ4AqRB1hrbAZK27fmCvPqDV/Q7+8gnTsFP4RM6jAyMLLcv0HROEw23W48c6NGtRnHZNgGu1CkgKVx6igByEBN5IUfYA2Zo+XDW8tT8SBI2IiSN/LBo/OSF7F4II/yXfuW9pgGpJIid2RS0oSRkX9DlK5d9tc8r3tiT5MG1pocmM8+0GQdwr29cLz/3K79cNlbWXWgMmBjA2bLBZ5xVEBolRmYtBO9VZTvAcRnRjzzIwx/L/tqSO7j+lKPTYMTYdNM5eJdyTvKePntWhrhCFCWWCsfQ4gtsM2VRfDAQL5w/G3wUz2GxcbgkkkJpsmz8xT+TiyjIqMrCirkfllB+GGw58DNg5kTkcK7OoVE5CQ+jGn6RnjQ2rh3PoESJQpoYUGrdOTDKFg1dZ7klroBPv8hsZ5aPZuQInaNJBg2R9kIZ/oSjehrc6MWdI8k6GvFPfkJ2jPRPiwM5gFOuCK+8zbcfzBPmU1WAmza9OL/kV2WxL5O6ZesJK1dMzN5Ool557Ror9/ERBozneMVcfPSCizi+ZrZ2jQlGde7l5uA/RNQRbU36Vz3R/vaIv9iYlzsedajwpAfJq+WJi1ven/7UJ9XHeA1hTOTQ4A590EuiDYK4uAgwaMDe/Vp+68XR+tG/20ZkX9Hr2SthDoM3+SC3KDr2ncNheXFsHnJkbJ6dtQkzw4xRUHX2uvDJieiXMS5FCvRHJ4bWzwEozGMDDn6yHRPjQPipTURI0EdgjQ/q8IpfDbeBGclFQf5Bh1bIwVH6aQf0hCcTZMJd+cLFcTvQQxGR6DHkpe1EcIQnTG+v5KWv2Z/xorU76ss/GWRvjBldORThKNN0RM4z/Xm2HuvBmPoP/uE/KZ977qvl9/+pP1F+7Ad/n8Y5VQ30Ori7888+/YmysLW33HtwoRycXSzPn7tY/vw7/8dy64Uz5alHHy2/862/oxw9erjcc+yo2pwMX9qZeLuN046t3Nvqq/FuXPosW+dm5+bVb+lDsTKPeO4LSs+zCRiNzEfrMp79gRTJwsEWED5lTB4scvhuYh0384015EcJ1Gsh01H7mVVQdSVEDUWw3SJGt/1+WoKCJmFdu+9zJCfadCy+xDjft7VES+t4ztXdhTl/nsPYV5YPHva2lfWNNctO2UKnKgftRbSED88up8fvOAjvD4VpbMQN2rhWvownzOHSB+XNsmEo55nxl3Ab0jpTRxvXZAMonDsNvOv/0P6DsdhR85h2bvOkZbpDNMh4MC0dGLrzQA/eb7+x7u888IKELYxntVfmWN8d8oAX7RBc892OzXKLuzXSmyKdn6jLTeaB2o74fkPbx2ODJdT6g6fnft7Wss8fLYv6EUhSxeUijrmfbZMRVMtXfclPWme2VJfKetF/lc1wspAxFtJSP9UQzTS4/RP5ANTtaMnnLoubQ+7UN+CGXISbQbCAJnwQV0fAclTSynYC1pnSuByqi04QR5KZzvJGORM9F1wpp2U3L/TJeBK86S+V0rzRpc/iuetXPvA+Yjt0DEhY/S1aHwnZ5M+VGXswjxw63L3+5+XQ0jAIfuaLXyyf/q3PSsHq6KyEODw6HLnSuYDPGjh5yT5fH1NSvGVubqackAH91BOPl2O8o1lGEVfbCOmCio+VpIOX9b94+iWvAirCB2XmlhKvMFpeXi5rK5fL5Utn3Lg9IOoct9ZCLqfBY12xPzjUyJTElgXu7TvECSDDlzQ45SbOiAYdsQF8jiUtMSbv6RM0i8hCA7d+k4Y0uH24heifqI4HuWWOjginYJKOzBnHmUD4RYR/A0lMdNRTltfyZHozDuAKjo3MlWX4CW8asRDtMogoCx29+vybMN8mLy5KWLnAeObLiHzIhzsMHrx9PcabQjTp0u6q8cyHSfLipjOer8fqTOZHHlHOAH7oU37k81Yf+Wi2EU+5kqaXM/lwxmm/4k6feal85Utf1GAcbxYY5jdE5t2CMLaauP4lO4MYMm1PH37yICrz6ujsx614/dHGKoXDOtkqfU1FVNApU/qM26YCkANS+JMUd5y7lJGlz1H3SeewekSLA0REZA6Y0NoOExH1AeAV/KwFu4lS7ZrhZJtEWnIJsIaWKxm5R04/9gd09ngRJ7YtedJzND9RhvAHLAt/CvPQUcN5ygFSkHfVkIuvwPU66iji0L9DkE+H5XebJYgJNCn1VydjX5AIyT/PDpOO8MM10gXdbU30H/zVXy3v/pf/vLz5//L7y994x59UX2IMChrK/O7f+GQ5vm+pXL5+tTz99GfLBz/zqfLHfufvLn/qz/5X5cH7Hix/8Id+qBzWWPv4ww+Jnv3DSi3eaSSQCwZvlBBdyOiVccizFNwZYhHCiyuiR1zytfEsI4yV53VvA+BBr94Y9IW9/kKz5JflqaCsLrtL6jjD/GlBNWWGA5Pix5GAT5zg7rYnvuiVi0Hn0bCIAiBXlLNDZVOd6sfwCH/b7gmKdLvKIeZh6YgPXvFlRZddOmCrTbvyvP2MnmKBgLD2cJhb5mQ46NqZjmw3ec4HBxkXc2zknMYzZy4cVLGqx9v+OBlfCmRfsS+QlB56kOeOt4A75MpwycTrq3A1MoI2HRj6QdJn2jxYJOQOBgY+tTTL3dd9XMTJsFU8Qwk64gM86P3FM2fLFdlFUXmKF1u3nr17fIcee+XZ554ply6dV7lu+5WH2FLkA3+2rz78yCvKww8+Ug7Iprq6tuZP0jMHsK2V7Su4b2qQ4WLyyIFlqXB3Wd1csz79NizlzB2Xi1cul6tXrkTdS0b+JDJi+S41eqDerclbkl+yrF694osEyLiLDg3yUUcMrdY044oKTrkDotY/+kBntBjKHTGEhTvDoq0LVJf4Z21kvbAgU13+NwPTRR+hH3H0C0bRvlwfwdlgfOtswJoWmJPTy2ZTO4R/pO0R2RImupqOX0q36/0f/KU+lwrx47f+N6xMWTNGEDHlqgzjmb1BrfHsDIOR3WYWs7cgP7w71qoYBf2WjIRnv/yV+gnhGPAjLQjFLC0teZ8vAyST320lhIJP7vKu3AUZPYsLc+X+e06U40ePeO8yxpAruCqZz7g+89xzoXw1ZssrGdiucezoCeV0q1w4d7psqbFOXG13v5QllOyVMa4+CaVM/EkurgZDd5KPcEWGv4bxixO/eFWuPgyCdeKAMQ0u5LS3QzjJM8qQUc7TLn7DhUTAPJO7melQApxIwtn83LGYEIOzf4OFdZLuPg/4EZ5EcTavyNSItPSYKoMP0dZkTg8rTujGbiJDDg/hyic5gC5P4pNPPfiy2MLcQnw9UHXs/ZMaYPbsZuVDNOpcDERbMpJVo96ewusRva1DBLyqjv3osfLMgAH3kK0FMlAuG8hKJ+4mRQ1c4EU4JUDypA9mUc7g57FITjry6bMvltMvPl9WV1c8SARJ0GX2fdknEXpWnOiow5Cbegw94m3LMOSTcR0fIX+TFArikha3B0+5o5QKk8dNgURNfi1Iz+QYfBp+1I/O5lnTu3/p7JUUU0dZgn8M5KQ2B8Iq3IeqO3KpLqfTPwE5EJtPpa48Ug/xJgsHmafJFJCTCDcmeLMO9HukBa8+VbYBZCdJ0DAOWTbnr9jKmzau6HBzmIayhn4BpG5ljoy0ngBUjjCK6Q8RT5rIJ/RFiGmdf3BEntR9XLgGa8YCX1yQxrz3lJ9/3/vKr/zKB8vjv/v7yj/+M/+tt0TBmDtnPG/x6ReeK3u2lEZy/Ll3/vXyQ296c3nX//z3y0d+6YPl4SdfUd7xR/9zG89PPPqI0mlKl57yWRCvKuNXf8vtNBhUyICfZyvo577Q5Y5hrk5KNp4b8cPMMhzy4a7tByWkYOFOb/yIjytWvqjSiGr0ZAV2qGE6VVe4K63lEtJ4TH/CdArLtJOx8psPMlU/tCbOFBkWfPbO7CtHDx0pmxs8I7PmFVDiMJSoR9xh6PW6wY++OQgHhGWb7mhqG8CfSDfntmxRVtY8I4zyc4Th3BvPHLt5MHBmzgtfLFbF9hqKnHdc+6MF/szf7qYDtTIyjiC3UY3rlle627IA60htynpBHzqztZT2xio/e7ah7fVyy6+2u3zlqukXFhedLQuC3A24LgN0UXMRb4yJdrrlOeGFF58rp0+/UJ598dly7tLF8qqnXlu++03f5Q+/wB+jHeOVvkeb3hI/2jhzCRdKezXB8HAlC4ax6MM4zFbDTT8we/HixXJNhr2CYoxBZnmwb2JLD+MXzwtslLPnXizPfPUrtulYZOItWeiHLxRf2+QrlrSFqh8YSnX5HQQx8ptd3HYU7jYnGr8qkUrghLuSM/YBfr2CLhf6AK7/qDjnD2mwiXjD5dSZOudf9JRNM7fTmIR60V/4Yepg8/NcEj7/kjYejgwB601mE9P6uRB3QkXs+sCE8RwZcNT2Z3jlEujslb/qRegtVSL7gTakVIxn3sHY8agCuMAUQY4MzxW/IBBDTxS3y6Wrl8tnPvvZcuHSFQ+kVIoHcW6jSXw/zKYBk4fj5mbny7oM95m9aogybhi8fXtODWKfNM++5YOq+IceuK88eP+9amS6opW8vB3iM09/psz7naShPBocDybQUPx6o8tnKZxlQkrktqi1DOluEf4oR8ZxpiFluTMtD6IR7omTsBrOOQfZaXB45Z3pqpecVRbCwg9wNl6D/kPalDHyikYa8kMhndAQa+MFmU9gwjOBlL19qwZa7nTCfjhuGTSINOQb+fGQY2QdBnwiWOuHFY2uZfd5sspMIweEwfHk8VMyoONdsAx6HEzwdEIbtA1/ypUDutuGjpu8WcTG83W1R5GwZDqA9+CpDcdgLzmoQ/0xABBAZ6bDkV/UeeSZctsgQz8qN/LjJO6rGlTPnTtTNlbjFmyibUt3g7auu3rYgccwPOkTQx4g6af5W3pwJ3+67YeF/PwxEUAxTJtuzkEe+aYBr4ju7LTVPQRNKS+6gPus6Gy46S81D53zMm2dRPCr3Wa7401DmQX17FUd6OuEQzrPOeZBeYJ78I3ycZ5a3zp3XDJs4OYXGsKiXbY0kdpu5YtIfPkuZFAY5VBcljvTJvBDu6L2+Fuffbr8ws+/pyy+9pXlp//a3yonl/eXg7NzZVb8kOITX/xMuXJlrXzo1z5ePvXB95dDB5fLxz7y8XLl8mWPs3/iT/yJcvTY0fLKx/nKYG+wAfLBjZzu04rH2MD4ox8TnlstWDRh/KbP8kyMEnse4EgePkIrnR/4zH94u/AWGTbUxRBtLGnywiTHc84trEudoU0jIvKSW7TVxdRo1JMDoaN9pkz0EeJpw4SxuskFzNr6qtsfRiC6yIP0Q+MZOuq21RlukGFyKZ8It/xuNzo74769EpcHY3Wrg85g3h3v0t+zT2cZ0rwmlrldTN3+8hV2E7wq7wl4PkEWydesOk9Dm3YbHyHLjQzU3y2+sCsbBF2FIRh3P8J4jveThx7pSzdtcK5cXfF2O4xuaCybdSa7ROkOHz5cDh48pHmFetmSoX2pXLhwwW9TOn/pQrmsOnviFU+Wpx59hQztOd894dky8ufhddLwNpXr1254hXr//iUZ4yEP/dkr9tIz7Z/X/vHlSewlXkwA/NYpyoZM1J8SISHyseXpkuS5ssbXKiWvbCsMaMqXH5BRST1+oSPAb287V56oUH4WRWMRTrrWv5PED+SGapYoA1MwbaK4Y662gIHsSOpMB32j5u322LlV7s6ZmZGmto2KkIUwyRUB/ERa0fFcWieezpYFekquuiZ/28If/NAvm8wMGwz9BglIRwaKp3HRcFZWVlRJa/4GPU/HDgcJ01f1kJkFsfYDOHNwXJchfvHypfLFr3zZjZB9pzQIJgHy4mqPhsikxOrzoYMH/FGVPf6Iyd6yqcpfuxZG79LikhvS7MyeMqvOeujg/nLvqRMeWE6fO13OXDhXjhw5pjLt8avVuBWDXBfPny03dMXO4BTNKjoUHVqOTjdthYDQS/UkFOAg/eSTwuiN8KCvFVM7ZlQgCYTKy97I2mizCE0rpGbS85QPvo5vWBIhpL9HE1IHLTL0g38Vw3oFya9FhrVxcMdPCJ02+OtQgXGn3KZVeGbVxqXb6VzmftCMtErXGOWEzc7Ml4cefkjtIAYxDgbuiI9BnXoNQ9rBpomyIi+3q3hDhyYitS2PPwPjGZHcNxDJYugHf+WpacBB5GpjXWEhL4gzbSL4hH4oEwev1Tt75nRZX73iwdgkJuyRvDJ8ezxh4qs2Fv5aUKNNkzIB/Fk3oWN0MsyjL0dgmHcL+hbxIU/k1+phGk9kdp9BdsKJqlmENgLUEyFxDhL02KGVq+Ef5VPZFJ0UXbQCUhYMtRg0o57Im7x6TUZuHN4HabqgjdDUZfD3BOZw3D4pTjwUmfn34dVBep0yz8wj3JKAvqQzyT2BmZeoXe8pS6QjnKZMUOgM+XWucgUN8sYWOqKgI9xGoYI+8IEPl/e975fK/ofuK//VO/64xudNGc67y7lL58sVzQkXzp0tH/vAR92/uA38ute9rrz6qdeUL3/lK+WX3/+B8sf++B8r99x7r1eeuTNj+fwT0mAsAPo0b45gxQ0ZvLKtP79fWX2C9oEBDZAr6yz1kwel5a/+15+gS/S0PVo/vEMvEZZ5gWnpkI124+dUangCaqk7IE/PqsqPi8CGLfTEum109MKAZl7zJttbeMsIWwHS+OWcB/NpGx79M+L6sDibL/d65AcZtyMkhGXXwR96iCMucvJI45lXBnJHkFVLf5FRRmFnROkgLUh/C7zIEuFRN3eSDbphfJuGeMrnC3bZJbjRFa8mZA63zMwhosdmCf2ELbQlGgxQwpAZOvjSlr2NVMBG4u75imwd+DOKqIU431zJxc45eOCA3zBivq5D8si6w8bhjvtMOSA6nv9ilRmj2rIJyHvdd/GjD3uOQVdkoF/S5yowIfyQF0Y94wNysworj/uf9aP/HtIjAdClTh3f6zdeGGGn+UA7RNISrVzCrYMHj02vCNtMFcEm/GjeZeDM3FrJSJ8pOBPHWBHhllpufMEr5STMY2hExR3CSte9prRi14c+/Cv2DRtkILLq4iiMOHeNT2cqhpVnDNgjuqJamF+UoEEeiEpqkfzgwUHjuXHrRrlw6ZLfgczr7VZ1tXTl0mXfAtmjqyqeIPYKhLTFQx5+lZuMmmPHjpTTL5327buTp06VF194gRzkn/dgq2bmQs+rg77w3LPeC3d46UB5/Te+vizKmF5bWy+PPv4KJdnjQYZ3LV86f0ZpaHCUl8KgtJCbCjCQXaeqmQlQPJfNnpqupu90J+TZ+qhuEvfh+qnBcAs6hUdQJcgDXcYgZx6RsQfsbFyGgvGZVQ02X0fAnIYafOjQvHw/EjgokAwGCD6TcHl1Rp4uVm2oFykmGAYEN1zpO9Jks51oTAqP9kIc9eI89R+dN/SrH/4VtrscPXSsHD12zNtzuGsBf/KDDj6+rUiesp44WO0wP8qNQ3K+rPFclywjb3dn8/Yqswaf3bc1EClur/kqP7o8hr/vpgj64cwAoZZWB4rQEU+gf/ELT5fNtRX5M06xOnM4z+rHPQybhhgYq8c5Z9oIQf6WT4sMmsZ6KEsi5SCoT4cj6quPnyY//kiH3IlpaTi34TUL/gmYTKMzbSlCVC/pGMBjqvMXrdJlX+KXaiddPrTHQWa+U5byiIimlH0KEG75KtIFa+hsbMnvPlH5cOcCDrQPtiyYN34SiTjLFK0WWtKGvixjyiM/csIfN2fGRxHILb74kU20vlhQCOm8cCDE5B6T2T/6R/+4PPPMc2W3xl7619EjB8p/9PbfJUNoxvPCi6dfLD/9j/5JuXjhYuFd/d/wyqfKW9/6Vk3qt8pP/r2fKj/yn/1n5VEZzk8+9pj6pvgjnw7O6NZ5CZgWGMqM53t3xfY8r755Qo/b6PHGpTAsAHMEfdhlhmeD9A/PiWlpOlTFtfWXtKnjFoS5PiWjlFYDHRHuCtI5fXg8nmVfz7ySMz5aiNtbBXGuITmyjfAxq1W/dSM+8JH64SC/DMM97cw+dNwcMFZo5yfekkiIGKvxM55WWVWBLns9qIs4euPZRqgO9tTGiwa4a1hkCPKa1H1dm2t5JPC3wB9yKu96fjlMlqXPh4Mw60d2AIYv7Tn2z/c6cz41L/OoMrEQZjdxNawF6dw3HU+ATporzFcBMUPwJ59ZBFGUETf5wwlZOQcbQJsJ+sCECJ0H2SPIKaunH6OCr377NmghIa1+nSwKZ/w1k4wHldK/nCFxmGjgl6Texy93sJPD/zXSJ2iRreYh+szHH32TILnQmbmBjocAufM3HeliXEzgdNoaH87UeUMIKs2uD3/k/Y6x4TGRNZmFv62M7k0D/KiDYJzy7XduD/G2DYxnGnlm2gowVRCgIN4JzccfaJxQxBPTm37o48LFi74dwio0PPbs2uc3I6CsQ8rzwtmzvvrihgK3t9k6gqpvbd3wJvonH364LC3uLc+/+EK5cnmlnH7xxXLl/EUZ0N9UHnnysXJVRvuhI8fLXl3lrV46X66eP11Wrl7xKjivN6Ky2C8L38Wl/WV2kfeOLpa9miR8S6GWk8bPYT3yr3Qungqkknd+ChiNHI9+TKBUBMDLGsAfg0WnM0XD21dQpNWPG5XTOdowH/0ziSMfPN0JFE5c3kaJrgot06ZTOi/nBw+jdUc8Xr9NhKs5ndQoLHPl1iE7lyexmqfDJXPKGGlqKvIOh/OxIdvAMivIKWp6zvzdkhHMw53+CyaW7ZjaB1+KZAVa865k2eNBOV+/FwZCwHnK2EXvHuhF46t9TfZM+KsMntyHakB/8Iow/YdiKHPLhMdhrALEBYLDxNMr0JRVWcMtdC5aU6r9YznIR184f/b5cv7cGe9b835Q12m9e1ERdUKacLdo/eluaTMtx7R4kH4wpG9pcCMbsk/ymE7nvlLp8pxIupZPu9XH/upWRD31ZbgToONwv1VSDBGj5mcO0KQfOoJcrsgbP/2HcuDnIWGdHA9H3JQb3tA5vSIxipSx3YlWZr6cl8DpQ9Fw6Ka2mjbT8Yu71w9jUKTtytbA9Ap2HxbgF6NugCE+/e0EQxj5UG/clv6Zd/0zj9kUlr/Fpfny+te8WsZPbAPh/f2f/NSnypmz52wcPHjPveU7v+M7ytKB5fLP/9W/LG//nb+rPPXUq8orXvGY92vC23fgyEzp4UER8XMLmcl9LyWSznm4l9Uw6oTb6JSWh7UwsnGzeslbjmyAi4FbZdVbrmiDVvedPpuwFqSCRavTabSZD9ngxlBkC5sTQ17bPe2vbRtDXsmnzy2QtBOTP+N8hfnpOLB/f9mS4cyWSht9vP1BeXuOJW+588DfhoW7N54zjot+LyAIhOWDrHLoXCPAbRYlop/RRzjSzatcudjat4fXusqIntlb9i8tmz80GNV+G5Jo4Z1pQZ5B6waW4y5AOmiTPsvbysgqsbdJ6Mw+ZRbVttTm3A493qeWlV5ui1L51VNFeIIvOmnG7o6+nqs7S+U3blSdRF4ZEzBtLQsxtCX5InIKPRQZHjwDrlfBq+A1PGUC6Ub2PhhHePp4ZMFv7zZ0bcWIuk1M8rhzOOdpcrZow6el9fgmt20MnemJbXy6E204sD+MZ4Yghped4SVxKhM3wuBQflvqYKw623hePuQ3GbSZ7IQUhsNGwqWL3qMDY1YVaLgYClTsugxYDja9x/sWr/udn9zaoELZSM+r5a6L9vr6ph/829i8ps65u9x36nh59IF7yo3rG9F41TEusbqtwf+rz3y5fPO3fXdZ1GD+4le/WM7KCGfVeVPl2brGp5jZk8TnOtVhJNt1yemXpcvNU8C82o68ePfo/NJiWTiwX0b8wcLHRBgcmBB4jyivReIpW3dO9KjyR9ld3A6dXiugSz/1iLvTbOshTpPEhCHoCRoXPEPPOWnHIIg3uUMTA6plcCeBqegaPtngqS+p0vkS58mIdIqLK+MKB9f8yErxTIDIg7x2+0uKhOmv0s3Ozaq+2MKzbjpuHTOgonvaKV8HpHy+lQ43peF1cIAJk4uafeKxdPBAOXzkZFncf6A8+NDDipX+kVkHdeuysO9MAyK337jNxczAl9LYm8YHZh597Cm3yxuiW9UF29YNydjA+hJdwrqyLMqLP/cb+fixajDeg4b4Ghjlh4/+c3Cmv3312S+VixfOuX/xdhl0mXlS3+nnaBHpJ8OSzvUxQNKSznIIhE1zJ+82rEUb1vLNNIkMy3OLIR19J92KdBliZaqXT7+dH0AKiEt+yQsv8SaRw3/OI3SMi60VXhGCBpDWjsiHtF2+tEW5oyxBBTzh6Aw1pM7BNJMXAgku1IO60hIoeGWFbMLnvHwogDB6kAWlXZmHpXIrtLvSd3lBE1FdHq0cLQ+C7de/dSM9ba6vlT//5/98WV3f8DaKJY19R44eKcePHNa4t0996rbG5ZvluedfKBcvXSoL6o8nFf+GN7yhPPKKJ8p73vOL5TWvfV154xvfWJ568km/P54MfCEql8cGHb7A0eG7iDrcj0THlj2MOxYH9soIg4Z5wAa1aFiNZvWVMSKNZcYGr25m+6+884ig7W0ROLbSDNHS404/+ZAkxn3Vtzu+1ehyJTJvJYzzAMPQqfI1cnPGzzZE9p+zrZKPe1geHX6WSGcb1JYx2nye82CM5AyI88E8oYv79CfC3ftT6uhrYZBy9qqz5m22G/AtCD+DIvfS0gHLA03MmxjWe22wEpbH1wJkyjStG7SyZxmJR06QF3GM/RvsN5ZsoY9IF+krbw45pRWF6xwkNc/ga+jcpao0IGXhV5onwGH4uUAifSWxO/w1DcxwVvrIAWT9QFDz70cyIcIQLcsEUtbkD1p3ZBboZNCpK6OReU9iMgiaOA/Rp81xNPhlucOI354OtOFDmm16y3LjruHQtO1hkkdNm7Qf+cgH5OoHe9AL2SjEg3IjOHHKg4fzMJ5ZGVs+uKwrSL45HzSZPt3TwgAN85wMYwZHGl50XE1UiseoYeC8LoOaTfOsBl9RfhfOnReTXep4c+qE4i0+80tLZfXyVQ0ac2UN41lXya9/9VPl1D2nPGBs3dj0Z7AvX7hQnn/2OZ0vlZsySniFz+zifhn+B3TMq0PHqiMTFnmjHq4+mSCR9bqMKD6YwerHpsJtXF2XYXWdAUqdDGNwiwlYFUEtMXDAj6ttDRx79rIXiligAUWDRPgxDfuBhjKpu0oX6CvqxR0zPDg8CJuPfoiyU3F0CNOb7FZcxcv4whhgQjEbiM0KOl7JJuNR9JS7k0HxbkzmSaOSTlQ+TwbQ2TiIv4iNdLjiFVkMyCGZV2DgKTdy563Vtr6Tjg0NloE/hTOQ+mJpdp8mRkJVJp7WrjwYgM1f6fO1M7w1wzwlK7dNNb2a3qndjhXFmYs15CWtji3VKzxf/ZrXl1e96pu8j+yGyozxfHNgPKMwX7hQLjHkHMUIuWNluq9Tx9BeY3nPskTO+vUp+KDN69fWy5mXni9rq/2XOqGBi0lrfpwTrXsYB4Z+MI2GI+XNeLzbkqcw9Zx5RtJalm2JtiPzuhM6eXSoOmpdZghI3SMnYX0ZEilbjGOcIzzlpp4IFxXENX3Wb6QLeqKjLUzmke4401+9gmTZIswXttWQMtrkkDawkaV4WFgGudPwwp+rx/wSF6CdxFiSZcg6CHkIjlZHErslj93Vj88GO26lp+1xQ0Re49Of+Wz5mXf/s7KkC1NelcWWOcaxC2deLAvzc+pve9xneAiKD03cun6tHNXF7GNPPF6efNWrdVF71Lo+dPBQeeqJJ8q8jCULgI6UByMUXmADWBljLDOWMMZu1VVAZPMeaMWz7Y75CD/vxqX8N5SGcQ1+bPeY0TgQvKMwMaZFmfMMzyGcppa9dSe2p4kxGLjv0+dFAxVykI8PxDDVJDJsyDXDGddy5ZkT41fKQJzHV9XBgYXFsroSn+tmoUtC1fcPc7HRryy7fj2+ML5jKOKfZjzLL6EzHGTcpLQhTx7ogMNju+qGN4L47oDG9IXFJd9VTjB/87E1DGsWTMjLOqzlyzN5pjuRYSHPdrRpkybTtHH6sV6Z29mfHLqJMme9ZprsoxEqp9NXPvgr33jjhOonCSvcKvQPn9w6YRL5acOtrlvAt9ZIt3WMnDynKW0eiVz87O6SmpryxPiWaNO06Mvjk/zRXmJMnEw/jcdOfMEwbtKPO/3k04xnjdygTTctvwxDV9QDPutvCq31q3COyCfKG5AOP/KRD9lHIA003SkUZxsANaw7K0d0huKv+oHBVRnPB/2QHlf3dwt4sTLglWcNcrt9y7oKqLyyYqPx3vbrWaDjKVJenXL+7Dl3MB42gGbvPr4OOG+DeLca/je+QQP10SNixutvrrljskKxsnrZWbDn+eyZc976cfXypbK6vulbXeyTZ58hr76b2SfDay8f21goc1wx60BVczLkZmbn/bQ6xjYDAB2EK2vKYCNTRUndUg6KVpu786eknbrkwSiFzrTqOqSNVZi46mVFO1bl4aG6UHxNSnX6IsGrZUoDByY0wr26644Z+bJiw6TCHO7X22gg8wdabGSKm/Jiv63lQB4KrApn8IvoaAdMVOLs8isDnfcW3mhCvr2RoPaya49psmx50CDpfDgx7hEo2lgMtrgT0OOzzJQFOoYXGiJ7iBXPwB9thRT8kEffjhzBUds64QxQIYuoVT6MbwyzB+5/tDzwwEPetnFt67aM502/GjGBbCFrpG1lTWQc6PLQOb7GGHWkAPcnAAvI0OGli2fKxQtn/GXBzKvNI8sU7anC0X2eiVZOMOQFMt46Ufk5BxAq4oMCzySPHDsSMcFEPTp55d3maX46+nwI40d0VG/NZ5KzwqGpT9UHVc8z+cMXd+YLnFdw1dGnB0GX7S3LpUPhUWr8yJt5UIehI7cfhfSI8kDnlWTzxp9O9RPJn7J5Uq2I98r3/nQnrf30tQr8bf74ofVdGcnH+IMxleGePyGGRnJ0fAmCtouHF2QEBHBtqR/vXVgqv/Hp3yrv+pl/Wm6srvsNCd/7/f9B+c43fVt597v+oYwi0SiM8WJpYb4c3L9Y1tcul6c//dnyXd/7lnLfA/d7ngAHl/aXhx54UPlKFoxKckFOHZTSMqeMoqFZsTXjhsZwPzBIORVPPfA5Zdodr6BkOwCIzymHkcjYhvHsLVPwo4wQUVClg4Zyo83UV0SbyujcOuPKo5KGfgW3UfFkOsOYYZU13FEeG1xDTMkPWAc6Zyhu16nOKafHY8J1ZG+i7+1fWirXuFt7fcN6iDc8xBjZHrQXeHhekdzQwCnO5EOaXjbOmXe6ExkOLLsOxgcOL3hobtjH2yHkxkBeXj4EpekZ3PcvHvB7vOkLm7zhQRdfxLZ3VpN/i1aGIVLOoXtamjYOWyMN+Axr3Tsh5WtpCJsWnhUbD61xhH/IP/20Lbcze3sa2lfTXStiLvQ4bHQJI6tKnzrhSBm3g/hsXaSNxJE20wT/iCOs55X0IPMbopUjZM821vPBz5H1kJjGDwzDh/7kxblF0mV4mw73rl/91Q/2IZXIvx0fBK1OoWNIN1VNkekKK886+LgInTUz4+xMWgYVbTgs1zY3ZLhym74GCH66sSnUFlfKdnFLas6rGlfXVv3qI/Yxb8gQxvBZPHCgzM4vln0S8d5jR8tDDz3oJ3oxam2AqoNeXWGvHgMDMsZqJ+Fd9sguA5zJT0lsTBObRmMQklaDDsMV9MQpggPYeJQzDFnKIA9RcvrdqziC1Hl6K4H+4G9qBSJX6ooz+STCYIFHTYNVWcP9wAZ+81e8w5qGrwMfA5RXcCg7MihMQ5xjKSv6cr6EK7soo84ohTN+eJMHfpYE7arlrnJnWtIxUAPi2g5AWoybFuYPjYJ9ESHeUU74bMnwhx59xQBtGtKIN7rLCw2VBGbmCS9Fd17vRxRIH3z2lNm5hfKKx54q95y6T+2OfW9qo7qosoEvuCw1H86J3t2H54AzEacsMVRcb+aRbhlTt26U8+dOl8sXzmvgZtKLyY54AB+O9LcjprPQkXklTeTR0vU84N3GgSF9IsP8C+vaDpQgDAbidY7tB3LKy/2ALl09J/+Ur3WDmLLDT+24KVea4b7gXMlp04OUgSxdw207TTkqz/CH/gNqS7WhEJQ0uMNw0Z88JDMP/YUhh1EcRji8tkwQdWxi8ocJTgF39yrQDjXSuQUoCzzcX8yAk8IqqU/yBGt8VYZONvLFJbeIgsbEDlcLs7uGyhH02e6C163yyle9urz2la8tZzR+/uif+rHyqV/7ZCkzM+WH/o8/VP7P/+EPlmee/WL58rPPlFl/6CK2QfGw9uaN6+XTn/1cefVrX+utbfTNAzKg7zt1T2dQZj6AsSf6I9UW/ZN4/YRbktLX2WqFgbPFeUv9U8nj/e3Bi0WDaN8K38t2Dhlx1K37ZNQhOqQN2fiAd4jQydLCYTUcGUFLZxkFuKN72hDtgZVwXzDXeECq9GXZHVZp8NvVpOld00Ea663y86fMVQcr3GFlZb4xnjsjWrnijnFSPKwz4vpxh3OAPiQgq3Tou5X29jqw3EqTMnBGJg72OzMXszUD45kH/fmoS5dcOjqwdLDMzxG/188+8bwTbUSMKlGvI5B5t2FDpBztOd0gw0B75s437wuPNsR8GHoY0g5BeJufw/iREz9tjLhh+pfzm6c51bP+s9TZlhORf4ykLSZZ9uWejlbGOE+n7/lkecEdWQutMQ7SyA89Z+KeHyAf2tI0OYZh+EMPk7rOsMQ0GjDpd68Op7DrVz8axnMk5uxwdSRVsBpy3JbvC5KZtMYzb8RgX9XBgwf9kELSgbaQE4J0K0cCPPXHF3R4ohWeHHDIFGzs9pcHJdOsrlrZs8yA2X1NSg38wvnz5aUXXiwXz18oBw8fKss6ZtWiHnno3nLi1KkyM7eojsuLxLck72Xlwd5ZsdRAbmnF263PxUUiOfBKFtxeTSOciqV8LqPibEBocPDqa5Q9ym+uJJEegt5xDjOh6ckz9UUeSUNQDPJw0gDWNDRTOH0Nc6PLyU7ORteWX35vQRGI9sCvNKzCgE4e/1Na/Pw39SSgFcob5FVOL52HXigm+QF4VPZwi7MCIo0mMA3SOcmZk86ktPykmEgbvKKzZUS2WZVbkwJ8TAM3l4W9kfmaJh20H/Jg0qi0NYHPtHfuWPDw6Ove8E3lvnvvEwu1X2W5eeOWjedq1XVlJJ/IFyaBcEd47ycbneO/G+isCxeYIy7sLl48W86cfq7cvMGKmUL5gUbnoIqwlCFHTPOxE6o+Xfh6EB55Bjo6kqtuo056Hpa7YYIT/WWddUg+uIlyWJNQgenNtNaf/tJYCn60gyD0r2gYheLX0sjVx5vawgef4CmYHw5B4Xaajn/lR7+TQKGLqK+OT5AZtUSGw9ARbho7UfRZnZyv0u4EeCZXyCJfidkkcfuu4ZaHv8o3zhqHdMbtQ+T0M8pde6HT+DKcMHTg8BCVOLsle2756ELhL59bVa2oeED8tt8T+5uf+Wx585u/tfyOb/zmclUGzV/5G3+jfPI3Pu2VxLd873eUb3zsFf6q2oLGXcZrticwZuW49eFPfKK84Q1vlN53lUPLh8p998hwdnvDmK26ryBXG0zVzYEPWj5gxP5lgHFzXX3Wr+W6wYUmdwKkCRHTP/yKO/q9/Gz9oj/v5slhcaS0wZc/qlE+5JC8qevIdQDoOPmXfHDVsBqHLqGjbtJ49uDYlMnOjrwJtysQclSiKqd/Kr1/FW9dZV3LH2m4WGCryu5yZaW+sk7jJIsBsQUG/cRihrca6hwXPJK7ji258ow/DBvJE1k7jIfyM7+449ynBS4XoqF3yeeVZxnPrDjz2fXFRb7oi/EcZYT3fl1ULS4s+EJnS3Lx7Itf89aUOTUCOt2JR3UKfdgQ0KdeM22LThadWXzxO5aZM+TG7/wHfFteuFt/IpJU3ooKl7l1c0HCPCwnbmQmvnoE2pVd0DgkQHedzJt65dxTdXkn48qzTiMGPEDqqUe2LeL69taeWz207hYtbZvH3fAY+qfRgNadGMZnOjAtLfFDPplu10c++uEuJickEIOm/NI0yu4ziY6RDDCY/CJujOcDB8p+Gc9m3GSatBNojOdcuYSORsr+YrZnbGnQMw/S+xT86HzsL+aqChoGRa5Q/e7E1ZVy6dIlr0SvXl0p8+qE++dnyz2HDpSTx4+WpaMnxWCPX43H9+LF2Z3+Fl/fYbBkUmFqJC/KHT8CElImi+B4h1BOeVlliDiM3FjJZcAwB9LzIwIbCXJnOhuc8CWa5KDGkwx6G+s6tzr0Q3381fSkjpVbx1b6eGAGvdHxOXOgSw+KctxmIHU6uqPyk5uy+FOc8nvQ8MCKWCobbvGCBgKvrrACTJjKzFBLXbT58adIl8UP/oiIVxHxJclc2aYEXv1ROrC1G7p4YJO50BcoIvIrn4SQJXTorSTkp4O24ASVhtvODELoVx6/FslxDOS75bbcOiuO1ZADC/Pl/vsfKq/XJM/XLLnVy+r2pi7S+MIgHx4IRF1I9HqOciTSzRnN4mvjsy4Js5zE6bgpvV84f7pcvni+XLlyuaxeueI7K7Tl9bWVsra65rq5pTJ/87d/h/ffMyEiTu6jp7wskGNYMHnS3oijjOSFn5bpbUWqM/qb5UDKKke8wk/cSFPl5CIz5TXkxu9S5U/G1ZMhGkaX3h2gLcAL44b6UAOxbFCkwdXpJ/kKjlcB+cM45Pa9298EndwUWS63HZWzkx3enOSP95iHTN3kAbn4ug3XgEirPueACKVEuJADt40vsWtXkntXpqoIRgLlDblox9n+CceQQQ7nrWDofHHNbTCFEd5e5DiHNsMKj506B2/S9PTejyx35pOHH56VTDwcjXv33n3l6tpGOXhwfzmgfuLtJerDe2QA7dHZH/lRP+LVjN/5jd9k5XAHhbqFNwJcUDte3H/Qb1J49JFHymzdWpGTcEgZuoiC9PUp9vLtVlpecYYRFm2R8YmVZ+93VnuO1WONe9IT7StePxpj+x6MbsYHmCXTemK7mfUjD5tHaCOhIxj2cuTZqPH0IdJ6rFSY27DOkV4UKj/jFhcTmdoXUkrH316Rhdz6k/umG1akjRwmARfrtIK8kauTsfKjafDQ5MLCXLl86WJZ29DYofpGTtoW43CMvxGGvF5YcBht343O3aXbWuQz5eUMHekcE1velJ+304hPImVDZg7qji2Oe2b3lBPH75N8812fQYYFzdmLC4ve/oM+WXlmUQ0K+FiCWlbo020gLHAQ9dDTgnRz5sg6GsKlk17RLeOj57SQwPFALUwtjToLHtM42QAmxmIpLfVW9RA6ll/6kkZND4ZyuV5a7tIVfcY8atAu1QOyZrrkMfQnKIVi1ZhUAmU9pHdfGCDjWj7TMC2eMPJoMaQbytgiw3ei2YkXx92mARk2TDMM57zrVz/2kY4iJw8irFEahiqXd+n16BUgNj5fuXrVxjN7nnllXHbsbcLRQfzPT8R1JASRr7mGgAza3LbmjN9Xn6bFcKpPXtfOssVgL17spTp/+aK3c6xculwunjtXzp1mX/Rauf/w/nL96mU36HWM8xsaRDSY7GZVQGDFjYOrYgZZDE9uM7F/jg6vf7+yLhoWDRj6ujUAmZlcLRuDWZWJs2TN21tWuqi5qrZR7A6gAUeDmR90wWhRGJrgYYXQIUeUk9S3bvCwXOwP9GBdJyE6Y9YUE5nVLZ5+9ZlYZL2wQo6L1SH4eC+yyu19yuSgM/L7AkCDPjQEsMcz2gatIh7igye333BH/Yk/8dDCU+mdrw4XBZ4iw5hzKUXLH3q3ASXAhwkCdrgZovC4viVzgjQG4eEwPSstnAn1Gb7y8J7wCAUMhUHPgWycZc4xnvh1W8ePHfPbYzDUrqkuVzeZFKjHoAd5TmSb3+nsqmgS0ZbQ76WL5+JuCoO0JjP257MySttiMtpSW+A6wgaC5GHA3jc35/Q3eG2j/GwzYkWJiY4cyAbDkVd40U1I51uxCncdKd+9fjg2XvdFXVM5NmZIy5+Z+D/ycD4YCPiDxvojHsaE064R1pC8vnXY14lBu6x+0sKMtgxNwpNXzZMCcHGYeWGM4Hbbctroc4TF5E8dIUMY2Ezslov0Dk/EhGNjwFaHgshTtM7Hf2QPT4VpLLSMimQvPDSkz3IgL6V1ernDKoJejKV758VR0zmVeLvsDgvjheD25pzrkfxJQ8eOUOdjXyTWOBLypYzOj3jBfVLhnGGT/cfPOqjOc5ybVVvgItNvQpjjmY5YLeRLrlyMMSbu2sMYFgah+67+fJdSV8B7xDy2vNGcIg90Sz8k7anjp8rB/ftNbzmJTrqKNlyi+mDM4O0RXHgT7ravfsGiCf1F1GW35OSiGHm4K8me2YhTm1V6vpgWOgxdwgPe+5QuFw4IYLxmXzU8efAYvewkK4CX2xdu/4oHvIDomSf8to86fona4dVjPWU6g6ga73rTX7Yp64Qz9Se3SZXY5Uq3zn5QVf/MNcyjq6u881njC/NRbc/MTaRHD7RBBdrN2eMIdFDsirbrfNWXuTCxWweItJKlyjy5XYCwoFNR7KLNzMzOlYceetxtys/cKC3hfKNhaXHR7Ys8tjT2YkB35a55JAhLhAs5I1fgMaJ6Uv8OGwASl4N88DsNP2zfkE5qe+3aiC4Okc13dEkwBZWdoB85eEDSW1Y0FxHJA67cOWdcDvqe0dDtehHcluijapdQ+AJSPHJvf6ZLfYEMT46pQ8/tki1aUVwAcoCW1zQM43byt/V2J353wk7pkm+6k26Y15BmJ1nasGl06Sa8M55hHQqssMEcnTZhRqi/CsIApB9v22DPMyt1bNuIwTkzDg6ZP2FDMMgC4sgxhjP5q5srP78ibotOT6dVgjr4sQiTDY9Xx0GHocEeO14xQ6e7euVSOfvSmXLx9OmysbZSbmzyZoxr5Zq/NU8OseKTkwCdmQmFeQ+Dwu+iFG8aGp3cgymrHwr3E8MyHjFERBhhOtjLtU+djUEZgz46Xry+DhXw0QA6QfKMB9XUoaU75KCTo8fuqH4MGxulYrIHOnSh/MLwlPSmCeMTLZIHg2SGKzgGEDqi0juAMNMGDxC/oNafnbXhwcspqIZoA4HgBbpG5p/Kgf+eRNmrfisdHG0cyO34TC+aCItGnO0q6gs6RwbjisijtlX9O0Y/kIb8eMhb+Zk2QPllEwSh3OzfP3XylFXFyjPGM3crLBOsLUu0dbDzOdqq3bU8+K1Z/hW2vna1bPA6OrVltLC6umLdupyk0STGeEsC2r91hx+3GMobdZF1SsE486t6Sz1HlvrBQEtZOJQWHuFLyO3/4BUy2+n24/aEM8umw20o/V04OYo2/nvggcbC+99lpy1EFHE9iZucg/iT3uU1nQ4VIDwJP5AX/PhT75G7GpaVBHQ+hXflw1t/COOgHxFmCsLkRtWU3W1I2RMmr2ihDCRP8vXqbAQbLh8gb1LrP+KdQl76FlD+WNIKJglGkekoizKHS9QFOqj+Lgy1xTn9wQceXID3zzt0unA/JHdopDcmU/d98dIPeiQTjAhWfZGHlUa2w5GWbFCBx04M8H0zZV5G+P79bOs7WI0lxj/uAkWerpeUr6L14+Yd7HyABaOKdkbfSOPZb6ORPKyC7xNf3zGSLBiHN+pdxTAKYuwA+HGjCxvHXJjKz1h+46bmD80lXHDPSX4eGkdUy6R/dGFNV/3DH6CxLXSgP9+8VQgnxkwWR7qLCSHGW8khCsYdL7zIHenCT15kJhWbHlmZlwijXl2PpKvl6GDjOOqQN0itr616O9i6xpjNjbVyU0b0Dc1/zJ1sVYv+Ty+BdfChLBzKGGEc4hgXFZfatARjPiEJMlBuqLwlErKECNCr+5HkZRFqcfFguefUA6F7hXn8lZvvKfDJ6VkudMhD9WSjXzysEn6Qi1+doHHQFEzoRHA+oief9Ce6MUVyxMIP8kYdwYe7ec5Z9cvdvmu6MNtQ20N/6HsqoqtYZS632i9ff8SGgOf1Ld7DrbarMuKfkFf09tcwa1//6JA+xcUtEnFnhYf7WWQJOn5qmvA4b5zOQ4WgPVEW+okqxm7uvqfhnH1kiFa+ztWEIXPrN73C4O/QlnaAjLesO9ARnnUGRYxRoOaxg9wg07bnITIuy9/l1aRJ966PfvQj5mCiZtBHuT43iYnP8NA+nYTbKptlZeWqrxbZthF7ynpkZgncFBpwhUqXTSOEOPdTk4dCAJV6jVfE6WCA9i1fBn2MCvkZvDBit2TceHhX4ckDFTDAkt63u2n4pKGDUCYXS/nIcEUiOksedB6vzuKns0kYG7HIRRr04XKFlG7M5KvD8QpOmlYH8E43yHjLUXkDxEtY/wnooOnC8lzTcdQ46IYNIZG+jovStBSWK8/ExThiSI0dJsKTmdC3lb78HZ9gzH+HlBmELDV/pMq4yiOcvdv0jR/AuvPZk77IFFoO6sPpOKpA/B4/frwsHzykdsMEzPvGr5frtJ2J/kkfyIDIv5Uh3EGDGxnjYVFRE1X7HAMj7fjm9fXy1a9+uZw985wmuwtl9epqub6pAfpGtF+0YnqLqraogykrJK6Qk3AusMiKvsGAC2KFNWiQhcrwBRbhMk5Y6e5YIavLRg3IXQdWy6oZPtoAk17UkydgE8ivtPSdqGrFhsC9HiQ1/Ypg0laRzAud8OeLSP1hJgQVR/Qf3z0Rvxg3QmBW0KMm+vQ27EWXdRx9j6BKo/RMHqQlzMaNDl9A4ycdHKUfRLM2SKPQXXWco48T6XFBfn8m27wjDwcKWQfwRT/Wfwf4ZRgH7SjODqpldLz4U5bbvkAIN+E25OtB5fiM9BIavWMo2YjUmVVWJltesUkc9c4WDZ4LcLjaWoyXrLrpjJG8pXas8XqXOoANVemM630WEubm52T0zJS5hUW/+YgHbhfml+TWMbfocF4Fyhc/MWZZdLDxbF1GuXzYZ6k7P27aCivP87Oz1ahhq536pYw0Fkr83mdWjpUm9WGDVgxuyuqhLlj5paze5lF1EHUkqH7XZYCgN+46wXtNRg31xCeSeV8/PEOaScAhDDsMrn3dnUD6GvMRK4KkjDkEaudoehZmXGeijfqqEAlUXY6iRVby4RCx2xtn/xEED9PHfEj+9JP9C/Pl2uaGdMT2lv4tJXHxEONKysmdNcY74nmffriVPfkQpjN9IHIVpNM4cc5+gav2H3v6vkTf8byqY9/MfFlaWhTz6DnQ+HC74h3PN70IRV9kCwfaSBpLgGCE6gLHY5C9WfdVE6rvoOcIOblbkndNIyzzjXBkw++LAqVjwSR1BdvoS7fK5dUrXpyLi2L+Eo2rytLLSp3HAhx3BOC7qT7ou9dV5ihdcIlUgRh3FKZ6wH6Zm1G7lDHOggty2Hiu+SVC5wpTW3C7IUx+6EQoPceddmhoA7FdSzT6IYxyJj/ar9ufwgDxgHjcjIPojLbi7Zag6tY8yFJy2G4zz2gf5uMsouzmRRpCal4mr9rIeNLHGZmkY6nHXxtUCHYeugVRhpwDgwf5p9zw6crpf+Ii39Rf0mUfoC52fexjv5oSEdcB5XWwtRDxfBwkwiIDlLm+vunXxh3Q1eI247kZ3O2tbFFThpmxf8nAzgk3cMEEPpXM1368J5oBUIU2rWShIZhMBcvbuCiDcL4nzyDB4OGrLSHeNBETauZlZXGE10jleSUAfz3g7R/C86Qz85zj6zllz/K6cho/sI50dlk6tO4ewa2CdClX8ldY8s+8p4GG63x1zo5lHk2adME53SnrNPRbfERRnSlPomEv4KGNBJ3r0+WIHEIc4mMCNPUkgy4+y9udidNBnXKbKzs9cWoSXTre3sBZP0ob9c8AOq9B5cEHH7Lhel2DwdrGNQ0utb01SL7AfGp50p9hgUjrNqIg6766y63r5dzZF8rK1YtlZVWHLkhXZbDH65rYtsGg5ORmx+Tf5d2J1NS5TtYCfvKoFRLTbtS5DT/o5OZ2uy8oBa9uVUCHDlUSxWvAU1rofSGK4KQTfZjKIYr3MFI2uXuTW3+iJ55wuxBNdJov4erBlf7rcJ1auuQek11TD0qfdc4rEYHbMzzFhHyDE21eUmoMgwfpQiY7zSN5dhOq/mI0QArKjLGo8YMykzDjoK2H9UU+irKOFUbb9cSiM4g88btohtPrbF27LOhBgzVhpggaAqJMQY8bFyEek2kTosOPEUgJYtCnvkIm8/cRk0FoU2fRs/LpSSvrllhkc5ZMuDJmpGfeW0/F0YZ8x20fq7S82pOtbmz94G0Kc97fOisDekEG9fGjx70yyyTHFg7KAMyfslXgRq4sB8aTjXMZU+iRdMgOoq1GY7HBepN9zhwYA7yRgy1+ileboaRuG4J1pz50Q2Ve1wUq2zuQm7wguSEeXBjMz8/L2FG+tV4sUC+q2wFe3l2McY+M1C3GKiuTXuiRrL5YFCVxwLyEYKXf+BcNVNRNtFdp3KEcfhaJhiUwF0PrKKHnR2i4r7PKrHnPi0c6wgisdV7PwMYHbUF/dpM+jUWFuw/LAzUixF1CtfOoAiMvYqkIFgjgTZVSWnSX9eb2Ih3j53z48BFdWO13HIWxwS4XoB20BlbXRvC6/hXvpfqaHy7xx43sIQP1E3UXbvjBK/ofaTlHqVMvUfa4y42DMGhB8GYrB3pgTCDerAAOERDchdU0dlVHlCXcptY/3W5I18H6Qz70U/ODRocXPRRKW6S+HOXfyCfICOl54k8ddn4c8uYYr5+GT7aTngfA77EBt2i28axHhMCDtiNkQMcOukiT9YzbgS5D5VPdTuj/SEcKQkEX37ntcN+nLQKPkxWeJ6o/bMcULtJnvukHuz72iY/KJgxhOKc7JoyGkHAFpZLskJ/81tfXvZ/qTivPIDM31OAtcOVHg0YJDAxmTTjkTRJTKTz7KKsNDIxekaPC3NkVqfzVpEWtQVq/i/Nz3sPn/PU/YXRUEOcwndssLXvKLXeK1YKwRHb00GcNNKpe6djhNSb0S1YtsymAJkngD5tgEaGVXchpAeyqZ+IrAZATEsJ6+gwPeUnK2X6PEsEt5Qc9TwW6gwOl0ZFxtKh0Zz5eqfRAZ6/jTQMb/8TAmeHUpYfsTFDpOlkrrONgU/bN7CkLC0vlqCZtwMUT9ZxP1JtDlYdzOGNw15Bk/qxcseLMXQ81sQoIkSXkDg6E4Fc7Uhjhaag4znTWiv19h9pVNjZXdKxLNlZ/mPC5HSgZb7GyrHYtukwPPXmYV2RouZF/Mr9aRh1Zdz0qjf5cbuL9D89MH3GBKAv6j4sYyqg4kUJCCg7qiBRmUcP7FgGCn9PDR4ReERAvu9FHkDhvJgralLk6I+JrHvoLV+TQyxp92+R2yS3+kYasapmJIKASElbZd/4OJjGxf/FxsRA6coATRpycmZ9+HK24rBvoZTpEhBKgU+fNORkACDkoTxTJdIyb6KW78CFd5NKDsZVw2g3ftLe705R/kS3hB0RFk2yQE2FysSQuqqINmEhxuOOigLFVItLenC4ZU7fIS59kv/E+v0mBt5RgPLPyzO1nbmVbL/7rgXzWmf7i64Cx/7g3nkMmEnllTTpxG3UnJV9Wyvo9nNSJxYtUUX6loy3GhK8w5IAfhCLINlCn+wZKBy9FW2p5PPYrBh3QO2OsCpp87alTOnO7dNDGq966EOBWAQf7kAdXnINvItyE1dTiF24ZuRpPQNRbpAeRB6kyjHIjaE8TSGlivAn0conY6bq8CTItYlSehGW+lbbNI5Lqp7Kws8bHr2BH57PLMvRBTpMSgiyzYWf4TdfJ3GOSXmWw7JVObnx9mloH8IGvdN6jlcKUCqn1bJ5TQNuEj5ia3nx7TplrIsRQnnJEWeQVceZBWciT7Fwu/Q/zzrJkOP4IiXEi4zMs/BzQq5YzPT7c8OHMv86WKyLDHeQRF04ndrDCgn8XY0TySNjJGSkCchLucuOt/FIUztHvI02T0mEhVxsaaOMy37b+OO/69U9+ok8Z4UpAhiHikHn70vzQTDwYx9U7AxxfessCgS69vHSqDDOqYHEl3mSe2JZXpWmcCTqqatNu8uPPDcj8Re4jjDHOKCLRKgi0/rbsQ0Bzp/jkw8RhfioDq5phfPRAVvOqfl9IVzhdHhEiZxoT+LMceDhi0A2Do8pAtBAUwZzfWn32xBRZwztf04lESxz5Bs9oSFn+lib93SBo+atbyGq134ZuDYdI/1Rj5GMqHe2gI4mCXPLHJJExdjcyAfLK23AZ7rrvVsh7tOlA5kl46sQ0rFxWfqToZGOiZgLHfUvx/KkwXidwe5Nfg7JTOS94Rlrvo6uKIT4GP2KtFaeLfhLxwSLo7al8ujAnirPldLh4BTPlF3RxirIwQWIA4UaU4NjwFHBlu1HLTq3IQ3kzRcB60T9pOh0JdkFf83A8YZVPS+m8CSN9lQO35ZVOvaVK6XyZA03G2wWHADrLYpBD8KAd1JwV2eVLGP4a19WF0wQTfgnLiwX3OtMTM2lUp5tBvIY4FSumUHtdsfL1a+h0Rv/Ec2af8U0boU3+8ISysszwaSAu2ww/HZ8UEHSycaegyaPhmxQmJTmnyifdMfroz2lNzY/bFdkFz5rO4VGPWVb4gIxP2E9amFS5cwwPvQegw0iVuuwmJlnhbnUIn3RPhuuozuRhNPm0MA1x+keiXh7OHDCrNDhFFBf4tMm+DJF/m0YunbjYA10+4YmTjhpSc0HeGqKTF6ikJ4fUtJFPfx7KOzHHT0Eva48J2RqYttYTmMY503Ie8gXDsDb/Nm1iGg/Q5oEbDGmTZqf4Nm6IpE0eQ7RhLU1ys3+Q71AOzhNpJ+JJ39OCoJWDqJoueYCOljCNpW1awowmvxbT+GRY+h3fhHVcIpn6fzpFU13Q5hgESGe7TUHJN9EMW06T+UDruQn+NQweafCbpoaDTNsB+hRSSPqE/b/wnn/l1NMiQZsBwB9kVRk6fDuLoAkePS9F1DSgFq4PmECb33aa6q8n88Fb6UiWSXqJAzXYaPPYCS8XD8jLRnuDO6WzvE2ZptG2IQ1lPQe6oYj0SdQ4OYdmKjqn6suJh/qXu2bhU1hERoyjUc84veolJg2J4rJNyK0EWa5IS4QcPkU4ezV79JMqBWs7Q6Ztw1odTnQmTUZMpm25op5hKjezaT+GExlnePDToU1fHYr2ysuAt5M1SXOSYxCwq8aloU2ahoUBCfT842biZw0QmJ4wDiYgp+8ZBL/gnXrI+I4q6VNPQEF4KTc5dDxqNMj0KXfCeVY3cBoCSN8yqDDfmoCUkU8lxPCtzrYcZAeviJrMn3DHKIz6RrcG4VxcqL7hQbzzwUl0srA/Lmh9+zOTB2PT8pt8CYVPGJHoilvW4SYNdAyycXGTmQQ6nsmr+idAXBMenIMW2WhSpPegr7M5tZNcY5iQ2jXqtt7ztJ6cJmnNxdQ1N1KZP8gxzXkQ3FAC5OKikDTQZDjwpWENa+vUHG3RKhy+zkN0Hk8Ur4Jaj03e5gMP+zEAg18i3YhtmXUmX0rJ2TLWMgHoXa+Wy5LWCH6CzmXjCHahf8eQrNJUuUBOxjsiEwsuC2MUf8mLzDsWOJoEgn2WN4gyXUdV/SDjWnDTgZTolr4W7T7aQ54Tlq8WHFa07My3zxDnpDy4OXB3PBq0/owf0g3DWvedwoYYhg/zGfpfDtBmGs6Jaf67wTS6RrV9UxCm0lZZpuZnRn14T6OIKeQTEG2OMSBYRaKOS8073bSfdIM2LpE0OZ5GHqKFV0/mvGhXtFGXb4/iaxQOzxNT+CeIuWkimIsXaao7kan6kB5dP3aSkMV2Ts0LfwvTvPt/+adOlYoJ2kkltcDbh/WdpROoSxd01Sv0/CKf4BHu7R044rvEHT1QbHUpvJ5BQ9IAGUOsyTz7Mg6R4W2eiT5N8IjGMTVjY6d82jCyaUlwcrQm5gSPTq7JhEwHwCsHtWW2v+0ED79+Ku01iis5EmZW1Y0HN/OUG3kbjhyUFb9/HBw0yTwjGrgTEU5UnkRPWhDF226YBGWvWxp3GgeOET1/seKltKKLFDU/HVk3rW4tT/LUOWlISTK7G1Ggjwj7lKYaXjXIsUxglZdlqWjdBqxZkZKTGOdNuPnd9gN4IHkZnEgXJAFHUdIGTfzkylLoKcs8RBse8sgvXsEbppz8E+4BLGs9m6rK7fBs4Ko2Vj0U6EHMFKYLf67S9WkdFW5+FGwRFMGfjcfwBhvxr+RdYGVfu0kX2+QRYZ2eScZJP8RUG89h7QqFkfoQpW9dZ7zCI/tG552QFbVuuluNGZdp5fSKNR75eG6DfOzlzAn+BMS/f2iTduNV3LZy4q4J0J8nE9wd/yhHUINw8Vs5+ZfhMHUEuryssKQOI5b88qKQ/Mgh5WknPvoY/dgbS5JfxPgPfzuRRy4phFyVPHkDh/VshD5vwrOsjKmek1vU9jgBMcw22MsXedpf6xW6uDiJHBxV6YOn3A3rlpfLVvPN0I5UcYT5aNI4Hj//8rRxCXjGxZXkUdmShOHU9PZnTvJUPklvmWp0KyOgfqrDSV3qNr5xT4PTtyRkj/6QifABzyxfy3dCpikyJEhKcH8OOg7cLZ8Icyr7ExmfcrTINJWkR5NmGAXMU+k6uVvWHTMTCD2HyI8MG7KXQXsHiMM9rPqHLKAl0vFNeXPe7ND44ZE6CnnRa4T54pkQBfAWF+Tw+Ck/NNmFQJYtebX5EUK/hd7jTOaf+Vakj7gcPwwrIGRpbbA6WRjm+TP/7B91HFOYVpAEYRFfA4Sd6KYVKDEMa+kTLc2d5BkiJto6CMifvCf41TPIuKSfjj5F0EY+uElD2qQJ9ySn5N/mVSM6t1xdfCJj4son4hNdHSoopDCF/yZ4JP8aNuGXs2E5IXUTPBGe5Qbw6mSurdr+2tzCnQi6zL9pg0aGZ1oQ7wauaNKSNAxWHH2+oSelc2ezcxuCupYj+XW865m0hNVJPfMgOGUAbXlA+q0PgZiMNUsO4hj464SDv0unsrf8MBhJ1NKBjga/jonOXZFpEs5D57bdZuyQ1mgrSHWbNAwv6SZfeHK0ukzU6xiHpcxE00ZbtPEGTvyE6y959jyqvprw1p1+s9Ex1M8EH52n6SRhmkq/DYojrdvdgIaik5YBmfEo9dPqL4zeXh6AK+Phbx3LT7jlU9iO8twFnHKQfsiTrpzV38ZxZs20MyRrn4cGPSQsrw6Xofp91kFInhXBrxChTid3BONSeNLICbvkNeRtIGs6FR5c+Qla4LtiOpM+aUCGmZ8T9f0tyxlxPa9pINZ8wtulJYbkw9TOo6MRBvw7mXZwO32Fb7rUMG9kyvimA+Ro4bgabpom3wzPvHJluu3PoOOPTqu75Z/hiak0zbm7kBYyL6PRT8sPZP9K3oBzx7MhtzFVaSb03BIJmZ55JPbWK6wJz7uLQ0R7rTI6QYRblEyiMI/rQsoIzFfHsAxJk/5074Tk4bP8lqmBeSjI4xb1arrK2wkqPVkR1gAah4jEMkyhSdlSjnT7rKNy72Ws54T9UPosKK7l5TPR9gUyPXG5eDhELm4M82rRySN3d0GIu2GZbci0Ct/17v/lnzh6yCzRhm/PMMLaArTYKS7dxGXjT1gwxe+UFgz9iWlpv1a0eSafXNH0/jGdTVPzApEm89su2zRZ3H8dLD6cBogUbfPvefRpBxS1pifKgN++yXCjHURqHI3XDbii36cZ5OnLK0J4MsZ0vNVUezd52dmFgTbbFi0NGPpbUCPNeGt/0rfhhHXlrSBsYsLX0ZWlhnf+Jm3yTwz97ZiPUZUpJ/LHeIa3/mj7TADET9BYoCkyVD/nRJZ1In0FtMhk/vXcocrehqU7n5r3r9qU89SRq/KkdL7Q60idtWjldnoB/9Dd5p8wTY3Pi6JMl2j9OcEDwjMOeTvZ4MdZ/syRvG08h2dCR8P8Eq281m04J+iTT4ak36sbpK+07dhnuQlr+IPk0/EcyDWR7yBty9tnHcm/k0cgPmXx6k9lgz/TAlwpRyLjW9k47yQLaPtJwvE6kK+lBdRMaKdHmx8Y5pd5DNtm0k2GksfXj2g5FeRXDaSE89JPFyqH0+i/1VUr6qA4xrCMqYMMT7/ZECZ3W995Huoz4xJBU+WuSN7pblE5dwUwbUNimXQM0yWS79eCTpZBWewkjrxavvKatsrhGOKpK53ggXSZIg2urwetriIfO6tImUPmqb+ql5300JX1ZeiMthDCNNqUr+XnsCpPhoGkBfxG7HbcUTZHBeep8cJEerl3yof4pAUpXxs29IOhv5VjGm3G59xCmO/KVMmcx7/8V+82VWbYJkz/zoi4oOmFmQwPtDxbtH7cSTfEMN1OSLo2vyzbENPyG6YL5Lny7lyBoJukmYaUg0bKX2KHi1lRZFWBhn5CtoaiMiKElEmTA1nqoEvbGkkV7kDt4K9ZyPQEdcHi3RjPFCB5T46aOYWRXx8+HFgTk+UKDP0UcZg+06W7RRqnIHnlOdN1+odHverMNF3aavhknM9BYHeLjB+C8FZ+KDpexFX/QF2Gw4WuPDow/HIFs0XSTqDynB6nyCacFcYemoAzWj/kmfnCkoPhhWjcLchrmh6G2EYnd9536M3iJg9oLdAkzEdnH5XfRPqahrP1qD+394ZXpmvDgHm3Mgq0boyT7ZI0gI/SQTOZuueZeaHXofEMSHfHPCpafinrUOZpgKabJESOTjJVpocn5W0vLhPDPHfC3crSos2ng2iSqosnXXV3/Vlox4oOSTqZVYByKM5lqkGJji/xndPE1VeR42cjExQtv6G+tvnrOdODlsZuu4IWf8Y7hSKDxo6gqVwdLic+eOBPZBmTV8L00DmBTuQD357EaNOlu10RNI+K5AHc7qq/pW95tZiQ03/V34bXtC3aPMGQ7zAeJK8M30mmacgtqZFGcjZpk2/6QfpBxk+LG6LlNeSRaOdCAF17AZ/A39KBNmwYF2jDgnaCDvdAruTpc02fNYlvUqqd8g0kHzBN/kSbZ8K0+JvwlmbIGyDvrvf+4r++3UViWUecQbgZ3wVauuR357TTebf7csE0Xq2/lqWi9xCfaVv6DAt/yzMNvUlACzJ9+oeYpKv63Fb909HxRDb9DQekxFCWFm25On7CkLbl0dJ1k4yCXALHRxAIf+oIiu15TcPd0LjDiM4DaHXLkqix27FTGe4G0+gJg9fdos1/GhxPeaohnmVJ+i6/9iKlwuEkr37QpdMJt9MHy86f7kQbDtq4FkM64LCoifA30XZWOexp8m7lsIzQCC3/DG/pv1bcbbq2TSvRVHky7OVwJ7qXk2da2tTD3WJIn+5h3ulvaafllWHT4sBO4UO0fEDrBsmjDQN34n+nuIT7QmV5R1riGtqd0Mo55Oe8/NdjSPNy8rZoaXFPy/NO/mFcIsN3pm3j2zx3ou8xGd4qsw+fqGMp3BpT2KTqt9Pn3R/yiLDJFImWfUsTF37KjaD2arnJawjyyjJxhgfn1sDkPJTHZarxiZ4u3B007ndj0B1gEiU3D3kyt2QVvENe3JM20vYMUhYQdKSZbGM9TdUbaOajjI90dsKGgHA3ICgvvkGbF27zkpeWQF72DuLRe/oTrTtBWFuOBGEcGT+kGfKK8aMP49WZ7OH2hRvzddVFy8e8daYNeAvHRz/2wY6DCeWDgMhpVyVDoRIZnvT4cU9bSTFyP1ETH2l6I/Zu8gp3pSPvQZKeZhra8MlyJmpxxCPOQ320iLioOI6dDPIhkqcbV5WJ351z2o7IL1JkeYf+FkOaneCtKh1Nnielm8a/xTCPabIOr4rvFi3vNn3Lf5j/NAxp7pRmJzmH4W3eGTdNnp34Jbp4zkpL6p1S3IlXny80O5cPtHymyXuncrVukDRDPi2m5fH1YKc8hvJ9Lfi3lXYSqbdJmXPMHebX5kvcneR4Odo7pQUZ/3L5/JuBMbI67xI7ybM9LPzD4PSi2b6M/rX7aykr43T0xK8tHSDPSBI6mFaur1X3ScuZtEN3oOU3PTznnwkoqOVDVr1/Cn1CJI6tdlWk6eltSFXvpJy9O8N9jn8j3uVdQaCF4pwUYLpsydM6w8B1mOZq+QmbOIIQipBXLj42k/JkDpSjLcOEGFPg6GDrk2UBnKsTZDCBaUtFPjUDhzUJKibKaEz6+7Mqp7JCE126GgZaHhNlVHj4+3bGPN4ehPuof/CNdCY3kqbPZzqIT5q82GnDhjza8ES6h8azROOfoviuuuOVvk0LaBFwtfH8pS9+VvGRqQMmaSeEMVrh6hlkJh2fmvHOe4ci3HR21YzNv0+f54jaziuKEnDKStteRU2E46tRGdTn0dBUtPn38dvRyzh5BUYa5++QHq3cNCqfkwcnogflzfJ3dC3nAS000/QVjEEfX9lNRfKJc4T5oQ8JmXIkzTA/fBnH6kIHOd2RMk1dmXWDzfjKqs2/RYTVPOx3cEef7iGGvPC3dYFzWroWbR53wpBmIp2FDucQKWN7Bq1cLe82fCcEr3THGUymTU2I1gJGXJtXYpgn/lx9wD0tzd1gmG4ym0lZt6Nvky7LBK+d0r58eHvrdedyfW38Wz47XWQnTeQ7eRFLXO/fjlbmlGF7mtBRSxNo823LMok2vuWdYUyeYBqPDJuUp3X3gKTjgZtTx7JP0/P0yXCIAibGFvzEQc8hP3G9LNl2antiLnFU377oKdDgg1uEO9TxoH2rTeRQkcEZRNqa3xB9mSp/8kwZWpZm0TGMXwX2YSCkg9ZFqnwIvxPaPAO9uw1ty+7wLv+gyjIkkm/UDbpES/LsuOhU6XX4NZM+56KL4uDjPBJDuQNt2DAeXhwTF7Hi2xquPO+T6fIcMgS6sPpLuexqaBKZX7pJFNSBTIJBlw8wApPqB1qOlnfrTkwG9XkCmikyZr6OaYUQskyJ1o/bsujMB4nyK5YJ56V/51Dn+qEMyW84ZhCehnLm09p28Gv57ITk352VpG0rdvXebnxJ+gTtkyinf/aZL0a6FKxBhqXgLVraYdppvFokvxQwCrEzfUA0kJA2veRRg4foeMfJaXqjlBAwLSWQbF15g8YNrCFvxsUJZLq+/NKFf1XP9sMxKqBHZaZAu1J/8vQ6UrnbRIrD28mJp4lP+eoJtQUynPQZ2MTh9MVPhAjhinwicaRrKDrmUNQMQB8sDNtQlLENCn+GN+cpNL1e4txiop7knsx3O9rayHomhUNhIIQ89YxfBwMq54gLuiEirh/0ImUgy2K3jiamnkEf2iLzS3mH7juj7dM9/06WHcpiiGQytve1T6JbFhXbumWy0YnD4XeTT0UlrQgPYa3uMhxY1/ZCBG3c/fJ8THZOVwdoHXyqO2WbRPCMfOw02nxb+XtZBESQn/j2gdvkuR09zU7lyqDteUbEZDr8rbF99xjy2Rk9TdZroC3vdCT/Pq/ePy190rMQw/iCz1SdLrqQAVQHqX/xCC4VCp7wJxROinwfc/dmH+FO/ctxdthrIHdbX0YtC7/b4hr0+tw5T5A67HUJ+nwJmowLTOadcZQXnVWfMnbe+GseQ9CXIlxH7ecYNxke+U6mgz8hmesQUV7xcp517IR3LUMYWP2tftCVrxq9UYY+hy7e6OUh3PRN2bb5+ZG3DYN/y3OijhTceq2Hmr7lkUh9DzEpc4+WRbZP8/bfdEzLF0bZKzI+8+zawLR0AuEdbXVzZJ20cS1af6ZpMc2fYTvR7iRjS4+7lRkM+SV2DG+yMb80nsFOQuyEu6GfaFSCq1f/uc8pGhoiBGFbwJY/ldwWKeNa2rYRDvMFjid8Im4KYZNT6nGnBr4TXA7zoZyRR3Z1fJPspjM3Xeavv96obWSGwLoIDXU6a1kqyPIkswon9Z/c0ESw+RAZMVE7hpTgRlPzcLz+kw//pE5M5ieKmi542Cl0jgl608KXoJ7ENBN1Sxpo2qvRCfQ8W0zqo02LnOHyQ5GeCFp5vx5MCFzPk+j1B3p6vi6XoNzD1OjH9SUB7W6zmgKiqdkePceujbuwTbjpsz0LjUzBMdGGy1ejQkYcwSv5BN9Ex30CmRUite3DzIzJVJB0XBv2Du8qsU8T8ghB4LBATwNV5t3zuBMm0yZ2TtrzB9PkzOjt+UfEpG6Cfkgb7XhHIaZiKFfPow/32DGRfeQxlCmRfAItzQ6yJe2OshMfcZPli3B+LbfDpiPT2ehzmp7nNrRR4ot3J/T66pFlH4a/HFJv09JNhrcS7ZymR9JDI9ouudJOS6ZxEcCz/3iUjpoOjRCU+dbiGsk70jYRU0F8lT95y82BkUZd4QZZPvucOf+9cd22T4c6vi1rD4Iqi45vC8KcznHIgzuN+u1pTJ9pvgYMy9ZB3mx1ERfxyb+lT7d12LgNJw392pvpoNXftPxb9zSQJg9o85xxL4ekGZ4B7mk8MqyVbUiXaXeiGbqnyTzsCzaeW4YtCG8TDzOelgGYoJvCmvg0nnfT3nxx2fNq03dQmBsMHVfu/l18Td5EJR+dhnxoXPAwH/yO355XyJDuOJN2qlxCW/6WJvPKrSvtKsZkmjhnCF67kaMjU3krncvRs2rQ89wG0btcVRaQPudhR9Vx9QYa+jpYUcZJXbTunWQImix3Jp9cmQtA4fpTXfNhBL+MveJmrmhUv6PwbGdjpJyRb6Yaok/c8u3S2i/NVNkRnhjrqgvqeWxHxAVN5hBwWZJvh5bXMG4SbVsYtou+7UQ+IPIK93aZ+wStTEHXpo82EGh5NBkKw3KZcmp5ezimZdl4aH8gdJbnfoIMiN5MIHCAvdD3z1+YwL9df2BcaS7AIE05s43av+NFWovQD/Q73XUAEQ+/nmcfZl89g53ybdrlBO5Gzh7JI+V+efRy+qK+S9Lne3e82vjpMidvqmFSPwl6YoQ53i6AG1+Vo0aETL3eoOEvw81f9TxZd5EuVr+dupOj7XfJM4G/ldc6wTEIvxOGPF4eIYPzkjPOk3K1Y0N/x4g8lFcXVxdsat7JY5g24qNcpnRfCvqUIbFHikJXyXcoF+jyMbNKUw12gD+3bfS0KWO4oz76NG16GOPL9Jl2KE/PM8LSD6wDvIM0YMKveJMpqE3/taCVEUze4WtkqjQvlw/xKWOTvAeyVido+eFu04OhO49pckwLz/TJl4MLkZ3y4dzyaGlAm26Yfkg7BPHDfBOtrkx3+fLlO3MbMWLEiP8V4L3vfW91jfh68Za3vKW6RowYMWLE14vReB4xYsS/F8B4fuMb31h9I75WfPzjHx+N5xEjRoz4t4DJ+1IjRowYMWLEiBEjRozYEaPxPGLEiBEjRowYMWLEXWI0nkeMGDFixIgRI0aMuEuMxvOIESNGjBgxYsSIEXeJ0XgeMWLEiBEjRowYMeIuMRrPI0aMGDFixIgRI0bcJUbjecSIESNGjBgxYsSIu8RoPI8YMWLEiBEjRowYcZcYjecRI0aMGDFixIgRI+4So/E8YsSIES+HZ95Zfu+DD5YHB8ePva/GjxgxYsSI/81gNJ5HjBgx4m7wjX+2/PKzz5Znm+MvfE+Na4Gh/XvfWZ7Jcw0eMWLEiBG/PTAazyNGjBjxbxMP/XB517t+uDxUvSNGjBgx4rcXRuN5xIgRI75evO/HyoO5uuytHT9W3ucV5x8rP/ajP14+8YkfL981rj6PGDFixG8rjMbziBEjRtwNMIQn9jzLUP6ev1B+8okfLz/6zveVd/7oz5YnfvIvlNjJ8Xj5kb/yZ8s3stVjXIUeMWLEiN9WGI3nESNGjLgbbNvzHIby9/yFnyxP/PgfLD/+xB+dvgd6xIgRI0b8tsJoPI8YMWLEvwme+Ur5HOfPfWXcnjFixIgR/xvAaDyPGDFixNeNZ+p2jV8uP/nEz5YffedoPo8YMWLEb3eMxvOIESNG3A227Xnm+K66XeOh8j1/4Y+WJ378R8s7v1LpH3q4/AeFND9WxtdBjxgxYsRvH+y6fPny7eoeMWLEiP/V4r3vfW954xvfWH0jvlZ8/OMfL295y1uqb8SIESNGfL0YV55HjBgxYsSIESNGjLhLjMbziBEjRowYMWLEiBF3idF4HjFixIgRI0aMGDHiLjEazyNGjBgxYsSIESNG3CVG43nEiBEjRowYMWLEiLvEaDyPGDFixIgRI0aMGHGXGI3nESNGjBgxYsSIESPuEqPxPGLEiBEjRowYMWLEXWI0nkeMGDFixIgRI0aMuEuMxvOIESNGjBgxYsSIEXeJ8fPcI0aM+PcCfJ57xL8Zxs9zjxgxYsS/OUbjecSIESNGjBgxYsSIu8S4bWPEiBEjRowYMWLEiLvEaDyPGDFixIgRI0aMGHGXGI3nESNGjBgxYsSIESPuEqPxPGLEiBEjRowYMWLEXWI0nkeMGDFixIgRI0aMuEuMxvOIESNGjBgxYsSIEXeJ0XgeMWLEiBEjRowYMeIuMRrPI0aMGDFixIgRI0bcJUbjecSIESNGjBgxYsSIu8RoPI8YMWLEiBEjRowYcZcYjecRI0aMGDFixIgRI+4So/E8YsSIESNGjBgxYsRdYjSeR4wYMWLEiBEjRoy4S4zG84gRI0aMGDFixIgRd4ld3/Zt33a7ukeMGDFixIgRI/6d4h3veEd1ff34e3/vfy4bG2vVN4n5+cUd40aM+LeBXSdOnLDxfPv2aEOPGDFixIgRI/7d4l3veld1ff14xzv+7+XKlUvVN4mDBw/tGDdixN1g167q2IaI2HXy5EnZzaPhPGLEiBEjRoz4d4+f/dmfra6vH3/4D7+jXL16sfomceDA4R3jRoz4+tBb0xjWNp6rf8SIESNGjBgx4t8p3vOe91TX148f/uEfKZcvTzeQl5cP7xg3YsTXg8mV6F1l16lTp0bjecSIESNGjBjx/xO8//3vr66vH7/v9/2wDOTz1TeJ5eWjO8aNGPG1Ydr+jVL+v96Hwliv/fZcAAAAAElFTkSuQmCC">
            <a:extLst>
              <a:ext uri="{FF2B5EF4-FFF2-40B4-BE49-F238E27FC236}">
                <a16:creationId xmlns:a16="http://schemas.microsoft.com/office/drawing/2014/main" id="{8976C5C0-3BC4-4F56-9F2D-814C854954B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7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C6BAEAF5-006E-47AD-9E6E-C560BC20F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556" y="1286125"/>
            <a:ext cx="5779826" cy="4607633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672520EE-9D31-4A47-892F-A633BD996A27}"/>
              </a:ext>
            </a:extLst>
          </p:cNvPr>
          <p:cNvSpPr txBox="1">
            <a:spLocks/>
          </p:cNvSpPr>
          <p:nvPr/>
        </p:nvSpPr>
        <p:spPr>
          <a:xfrm>
            <a:off x="7138105" y="573227"/>
            <a:ext cx="3833815" cy="194519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/>
              <a:t>Technician Info</a:t>
            </a:r>
            <a:br>
              <a:rPr lang="en-US" sz="2800"/>
            </a:br>
            <a:br>
              <a:rPr lang="en-US" sz="2800"/>
            </a:br>
            <a:br>
              <a:rPr lang="en-US" sz="2800"/>
            </a:br>
            <a:br>
              <a:rPr lang="en-US" sz="2800"/>
            </a:br>
            <a:endParaRPr lang="en-US"/>
          </a:p>
        </p:txBody>
      </p:sp>
      <p:pic>
        <p:nvPicPr>
          <p:cNvPr id="10" name="Picture 10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6A9B02C4-EE72-4013-8801-F123B96592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5503" y="1290892"/>
            <a:ext cx="4339086" cy="451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9037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0E4D-D320-4CEF-AB3A-129053C7B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Test Case #4: Boundary testing</a:t>
            </a:r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61829D2-13C8-4CC5-9C90-C5E201A81E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35362" y="2016733"/>
            <a:ext cx="4635698" cy="34421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1"/>
            <a:endParaRPr lang="en-US"/>
          </a:p>
          <a:p>
            <a:pPr marL="457200" lvl="1" indent="0">
              <a:buNone/>
            </a:pPr>
            <a:r>
              <a:rPr lang="en-US"/>
              <a:t> </a:t>
            </a:r>
            <a:r>
              <a:rPr lang="en-US" sz="2800"/>
              <a:t>Blank Input- When user tries to save with any of the textboxes blank, an error pops up.</a:t>
            </a:r>
          </a:p>
          <a:p>
            <a:pPr lvl="1"/>
            <a:endParaRPr lang="en-US"/>
          </a:p>
        </p:txBody>
      </p:sp>
      <p:pic>
        <p:nvPicPr>
          <p:cNvPr id="3" name="Picture 3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00B8F1FC-B000-43C3-8922-D495016BEF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8580" y="2075706"/>
            <a:ext cx="5131558" cy="3855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940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0E4D-D320-4CEF-AB3A-129053C7B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Test case #5: Top-Down testing (Testing every function)</a:t>
            </a:r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61829D2-13C8-4CC5-9C90-C5E201A81E7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endParaRPr lang="en-US"/>
          </a:p>
          <a:p>
            <a:pPr marL="457200" lvl="1" indent="0">
              <a:buNone/>
            </a:pPr>
            <a:r>
              <a:rPr lang="en-US"/>
              <a:t> </a:t>
            </a:r>
            <a:r>
              <a:rPr lang="en-US" sz="2800"/>
              <a:t>New Job Appointment Date and Save Button </a:t>
            </a:r>
          </a:p>
          <a:p>
            <a:pPr lvl="1"/>
            <a:endParaRPr lang="en-US"/>
          </a:p>
        </p:txBody>
      </p:sp>
      <p:pic>
        <p:nvPicPr>
          <p:cNvPr id="3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275FA9A-320C-4800-BBBC-3813B11248C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 bwMode="auto">
          <a:xfrm>
            <a:off x="5640398" y="2254026"/>
            <a:ext cx="5805211" cy="3343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042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0E4D-D320-4CEF-AB3A-129053C7B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322" y="804889"/>
            <a:ext cx="10242530" cy="1059305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2800"/>
              <a:t> </a:t>
            </a:r>
            <a:br>
              <a:rPr lang="en-US" sz="2800"/>
            </a:br>
            <a:br>
              <a:rPr lang="en-US" sz="2800"/>
            </a:br>
            <a:br>
              <a:rPr lang="en-US" sz="2800"/>
            </a:br>
            <a:br>
              <a:rPr lang="en-US" sz="2800"/>
            </a:br>
            <a:br>
              <a:rPr lang="en-US" sz="2800"/>
            </a:br>
            <a:r>
              <a:rPr lang="en-US" sz="2800"/>
              <a:t>NEW JOB APPOINTMENT DATE         SAVE BUTTON</a:t>
            </a:r>
            <a:br>
              <a:rPr lang="en-US" sz="2800"/>
            </a:br>
            <a:endParaRPr lang="en-US" sz="2800"/>
          </a:p>
        </p:txBody>
      </p:sp>
      <p:pic>
        <p:nvPicPr>
          <p:cNvPr id="6" name="Picture 6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0786B032-D619-4D59-A292-5CD74DABB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9803" y="1904039"/>
            <a:ext cx="3505199" cy="4118998"/>
          </a:xfrm>
          <a:prstGeom prst="rect">
            <a:avLst/>
          </a:prstGeom>
        </p:spPr>
      </p:pic>
      <p:pic>
        <p:nvPicPr>
          <p:cNvPr id="3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8E3E1279-529D-455B-967E-507BE97F72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042" y="1909246"/>
            <a:ext cx="4688006" cy="4108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8288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0E4D-D320-4CEF-AB3A-129053C7B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Autofit/>
          </a:bodyPr>
          <a:lstStyle/>
          <a:p>
            <a:r>
              <a:rPr lang="en-US" sz="2800"/>
              <a:t> </a:t>
            </a:r>
            <a:br>
              <a:rPr lang="en-US" sz="2800"/>
            </a:br>
            <a:br>
              <a:rPr lang="en-US" sz="2800"/>
            </a:br>
            <a:br>
              <a:rPr lang="en-US" sz="2800"/>
            </a:br>
            <a:br>
              <a:rPr lang="en-US" sz="2800"/>
            </a:br>
            <a:br>
              <a:rPr lang="en-US" sz="2800"/>
            </a:br>
            <a:r>
              <a:rPr lang="en-US" sz="2800"/>
              <a:t>Payment save button          send survey</a:t>
            </a:r>
            <a:br>
              <a:rPr lang="en-US" sz="2800"/>
            </a:b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61829D2-13C8-4CC5-9C90-C5E201A81E7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endParaRPr lang="en-US"/>
          </a:p>
          <a:p>
            <a:pPr marL="457200" lvl="1" indent="0">
              <a:buNone/>
            </a:pPr>
            <a:endParaRPr lang="en-US" sz="2800"/>
          </a:p>
          <a:p>
            <a:pPr lvl="1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9D81B0-E7F2-48C0-AD5B-B744E19AD79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0DE47A53-3BEC-4892-A1D2-731ABFDBED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8937" y="2022976"/>
            <a:ext cx="4289947" cy="3756018"/>
          </a:xfrm>
          <a:prstGeom prst="rect">
            <a:avLst/>
          </a:prstGeom>
        </p:spPr>
      </p:pic>
      <p:pic>
        <p:nvPicPr>
          <p:cNvPr id="7" name="Picture 6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9FB62A9-1926-4FEF-8946-10193E92FD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8608" y="2021707"/>
            <a:ext cx="2765946" cy="3758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9084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0E4D-D320-4CEF-AB3A-129053C7B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7804" y="173236"/>
            <a:ext cx="4164495" cy="2247117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2800"/>
              <a:t> Exit application</a:t>
            </a:r>
            <a:br>
              <a:rPr lang="en-US" sz="2800"/>
            </a:br>
            <a:br>
              <a:rPr lang="en-US" sz="2800"/>
            </a:br>
            <a:br>
              <a:rPr lang="en-US" sz="2800"/>
            </a:br>
            <a:br>
              <a:rPr lang="en-US" sz="2800"/>
            </a:b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61829D2-13C8-4CC5-9C90-C5E201A81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/>
            <a:endParaRPr lang="en-US"/>
          </a:p>
          <a:p>
            <a:pPr marL="457200" lvl="1" indent="0">
              <a:buNone/>
            </a:pPr>
            <a:endParaRPr lang="en-US" sz="2800"/>
          </a:p>
          <a:p>
            <a:pPr lvl="1"/>
            <a:endParaRPr lang="en-US"/>
          </a:p>
        </p:txBody>
      </p:sp>
      <p:pic>
        <p:nvPicPr>
          <p:cNvPr id="6" name="Picture 6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9AA8D032-19A6-4954-9F14-65318FD3F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433" y="978561"/>
            <a:ext cx="5698713" cy="494873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376DB12-31BB-4A19-A391-AF27FE1FD531}"/>
              </a:ext>
            </a:extLst>
          </p:cNvPr>
          <p:cNvSpPr>
            <a:spLocks noGrp="1"/>
          </p:cNvSpPr>
          <p:nvPr/>
        </p:nvSpPr>
        <p:spPr>
          <a:xfrm>
            <a:off x="6721162" y="173236"/>
            <a:ext cx="4322646" cy="22471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/>
              <a:t> Technician info</a:t>
            </a:r>
            <a:br>
              <a:rPr lang="en-US" sz="2800"/>
            </a:br>
            <a:br>
              <a:rPr lang="en-US" sz="2800"/>
            </a:br>
            <a:br>
              <a:rPr lang="en-US" sz="2800"/>
            </a:br>
            <a:br>
              <a:rPr lang="en-US" sz="2800"/>
            </a:br>
            <a:endParaRPr lang="en-US"/>
          </a:p>
        </p:txBody>
      </p:sp>
      <p:pic>
        <p:nvPicPr>
          <p:cNvPr id="3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44CD5C6-03EC-46DB-8977-21197DCF2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2777" y="978001"/>
            <a:ext cx="4971690" cy="5002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7414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0E4D-D320-4CEF-AB3A-129053C7B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Prototype overview</a:t>
            </a:r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4BB7BA5-11DB-4C94-A032-46154E418D1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13500" y="2144002"/>
            <a:ext cx="5443764" cy="3737509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61829D2-13C8-4CC5-9C90-C5E201A81E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35363" y="2016733"/>
            <a:ext cx="4645152" cy="344213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/>
              <a:t>Rapid prototype to be used by assistant.</a:t>
            </a:r>
          </a:p>
          <a:p>
            <a:r>
              <a:rPr lang="en-US" sz="2800"/>
              <a:t>GUI created with C# as a Windows Form Application.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1012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0E4D-D320-4CEF-AB3A-129053C7B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Test plan </a:t>
            </a:r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61829D2-13C8-4CC5-9C90-C5E201A81E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35362" y="2016733"/>
            <a:ext cx="9719489" cy="3442130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sz="2800"/>
              <a:t>Four different types of test cases used:</a:t>
            </a:r>
          </a:p>
          <a:p>
            <a:pPr lvl="1"/>
            <a:r>
              <a:rPr lang="en-US" sz="2800"/>
              <a:t>Black Box – Working button event handlers that link back to proper screens.</a:t>
            </a:r>
          </a:p>
          <a:p>
            <a:pPr lvl="1"/>
            <a:r>
              <a:rPr lang="en-US" sz="2800"/>
              <a:t>Boundary – Valid textbox input for client forms.</a:t>
            </a:r>
          </a:p>
          <a:p>
            <a:pPr lvl="1"/>
            <a:r>
              <a:rPr lang="en-US" sz="2800"/>
              <a:t>Top-Down - All the rest of the button handlers function work and is checked by user logging in.</a:t>
            </a:r>
          </a:p>
          <a:p>
            <a:pPr lvl="1"/>
            <a:r>
              <a:rPr lang="en-US" sz="2800"/>
              <a:t>Unit Testing- Login access code allows user into program.</a:t>
            </a:r>
          </a:p>
          <a:p>
            <a:pPr lvl="1"/>
            <a:endParaRPr lang="en-US" sz="2800"/>
          </a:p>
          <a:p>
            <a:pPr lvl="1"/>
            <a:endParaRPr lang="en-US"/>
          </a:p>
          <a:p>
            <a:pPr marL="457200" lvl="1" indent="0">
              <a:buNone/>
            </a:pPr>
            <a:endParaRPr lang="en-US"/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9361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0E4D-D320-4CEF-AB3A-129053C7B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Autofit/>
          </a:bodyPr>
          <a:lstStyle/>
          <a:p>
            <a:r>
              <a:rPr lang="en-US" sz="2800"/>
              <a:t> </a:t>
            </a:r>
            <a:br>
              <a:rPr lang="en-US" sz="2800">
                <a:ea typeface="+mj-lt"/>
                <a:cs typeface="+mj-lt"/>
              </a:rPr>
            </a:br>
            <a:br>
              <a:rPr lang="en-US" sz="2800">
                <a:ea typeface="+mj-lt"/>
                <a:cs typeface="+mj-lt"/>
              </a:rPr>
            </a:br>
            <a:br>
              <a:rPr lang="en-US" sz="2800">
                <a:ea typeface="+mj-lt"/>
                <a:cs typeface="+mj-lt"/>
              </a:rPr>
            </a:br>
            <a:br>
              <a:rPr lang="en-US" sz="2800">
                <a:ea typeface="+mj-lt"/>
                <a:cs typeface="+mj-lt"/>
              </a:rPr>
            </a:br>
            <a:br>
              <a:rPr lang="en-US" sz="2800">
                <a:ea typeface="+mj-lt"/>
                <a:cs typeface="+mj-lt"/>
              </a:rPr>
            </a:br>
            <a:r>
              <a:rPr lang="en-US" sz="2800"/>
              <a:t>test case #1: Unit testing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61829D2-13C8-4CC5-9C90-C5E201A81E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7042" y="2015732"/>
            <a:ext cx="3939454" cy="3450613"/>
          </a:xfrm>
        </p:spPr>
        <p:txBody>
          <a:bodyPr vert="horz" lIns="91440" tIns="45720" rIns="91440" bIns="45720" rtlCol="0" anchor="t">
            <a:noAutofit/>
          </a:bodyPr>
          <a:lstStyle/>
          <a:p>
            <a:pPr lvl="1"/>
            <a:r>
              <a:rPr lang="en-US" sz="2800"/>
              <a:t>If user enters wrong passcode, error window pops up.</a:t>
            </a:r>
          </a:p>
          <a:p>
            <a:pPr lvl="1"/>
            <a:r>
              <a:rPr lang="en-US" sz="2800"/>
              <a:t>User cannot successfully login without correct passcode.</a:t>
            </a:r>
          </a:p>
          <a:p>
            <a:pPr lvl="1"/>
            <a:endParaRPr lang="en-US"/>
          </a:p>
          <a:p>
            <a:pPr marL="457200" lvl="1" indent="0">
              <a:buNone/>
            </a:pPr>
            <a:endParaRPr lang="en-US"/>
          </a:p>
          <a:p>
            <a:pPr marL="457200" lvl="1" indent="0">
              <a:buNone/>
            </a:pPr>
            <a:endParaRPr lang="en-US" sz="2800"/>
          </a:p>
          <a:p>
            <a:pPr lvl="1"/>
            <a:endParaRPr lang="en-US"/>
          </a:p>
        </p:txBody>
      </p:sp>
      <p:pic>
        <p:nvPicPr>
          <p:cNvPr id="8" name="Picture 8" descr="A screen shot of a computer desk&#10;&#10;Description generated with very high confidence">
            <a:extLst>
              <a:ext uri="{FF2B5EF4-FFF2-40B4-BE49-F238E27FC236}">
                <a16:creationId xmlns:a16="http://schemas.microsoft.com/office/drawing/2014/main" id="{440AF7E0-C0FE-4D08-B280-B8635CD0C8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8937" y="1906137"/>
            <a:ext cx="5859438" cy="410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2025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0E4D-D320-4CEF-AB3A-129053C7B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Autofit/>
          </a:bodyPr>
          <a:lstStyle/>
          <a:p>
            <a:r>
              <a:rPr lang="en-US" sz="2800"/>
              <a:t> </a:t>
            </a:r>
            <a:br>
              <a:rPr lang="en-US" sz="2800"/>
            </a:br>
            <a:br>
              <a:rPr lang="en-US" sz="2800"/>
            </a:br>
            <a:br>
              <a:rPr lang="en-US" sz="2800"/>
            </a:br>
            <a:br>
              <a:rPr lang="en-US" sz="2800"/>
            </a:br>
            <a:br>
              <a:rPr lang="en-US" sz="2800"/>
            </a:br>
            <a:r>
              <a:rPr lang="en-US" sz="2800"/>
              <a:t>test case #2: Unit testing </a:t>
            </a: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61829D2-13C8-4CC5-9C90-C5E201A81E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7042" y="2015732"/>
            <a:ext cx="3939454" cy="3450613"/>
          </a:xfrm>
        </p:spPr>
        <p:txBody>
          <a:bodyPr vert="horz" lIns="91440" tIns="45720" rIns="91440" bIns="45720" rtlCol="0" anchor="t">
            <a:noAutofit/>
          </a:bodyPr>
          <a:lstStyle/>
          <a:p>
            <a:pPr lvl="1"/>
            <a:r>
              <a:rPr lang="en-US" sz="2800"/>
              <a:t>User successfully logs in</a:t>
            </a:r>
          </a:p>
          <a:p>
            <a:pPr lvl="1"/>
            <a:endParaRPr lang="en-US"/>
          </a:p>
          <a:p>
            <a:pPr marL="457200" lvl="1" indent="0">
              <a:buNone/>
            </a:pPr>
            <a:endParaRPr lang="en-US"/>
          </a:p>
          <a:p>
            <a:pPr marL="457200" lvl="1" indent="0">
              <a:buNone/>
            </a:pPr>
            <a:endParaRPr lang="en-US" sz="2800"/>
          </a:p>
          <a:p>
            <a:pPr lvl="1"/>
            <a:endParaRPr lang="en-US"/>
          </a:p>
        </p:txBody>
      </p:sp>
      <p:pic>
        <p:nvPicPr>
          <p:cNvPr id="3" name="Picture 3" descr="A desk with a computer&#10;&#10;Description generated with high confidence">
            <a:extLst>
              <a:ext uri="{FF2B5EF4-FFF2-40B4-BE49-F238E27FC236}">
                <a16:creationId xmlns:a16="http://schemas.microsoft.com/office/drawing/2014/main" id="{3CD1431F-8957-413B-BA92-021564575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903877"/>
            <a:ext cx="6610708" cy="4013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1363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0E4D-D320-4CEF-AB3A-129053C7B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4671" y="1879421"/>
            <a:ext cx="3273099" cy="2247117"/>
          </a:xfrm>
        </p:spPr>
        <p:txBody>
          <a:bodyPr vert="horz" lIns="91440" tIns="45720" rIns="91440" bIns="45720" rtlCol="0" anchor="b">
            <a:noAutofit/>
          </a:bodyPr>
          <a:lstStyle/>
          <a:p>
            <a:br>
              <a:rPr lang="en-US" sz="3200"/>
            </a:br>
            <a:br>
              <a:rPr lang="en-US" sz="3200">
                <a:ea typeface="+mj-lt"/>
                <a:cs typeface="+mj-lt"/>
              </a:rPr>
            </a:br>
            <a:br>
              <a:rPr lang="en-US" sz="3200">
                <a:ea typeface="+mj-lt"/>
                <a:cs typeface="+mj-lt"/>
              </a:rPr>
            </a:br>
            <a:br>
              <a:rPr lang="en-US" sz="3200">
                <a:ea typeface="+mj-lt"/>
                <a:cs typeface="+mj-lt"/>
              </a:rPr>
            </a:br>
            <a:br>
              <a:rPr lang="en-US" sz="3200">
                <a:ea typeface="+mj-lt"/>
                <a:cs typeface="+mj-lt"/>
              </a:rPr>
            </a:br>
            <a:r>
              <a:rPr lang="en-US" sz="3200"/>
              <a:t>Result after logging in: </a:t>
            </a:r>
            <a:br>
              <a:rPr lang="en-US" sz="3200"/>
            </a:br>
            <a:br>
              <a:rPr lang="en-US" sz="3200"/>
            </a:br>
            <a:br>
              <a:rPr lang="en-US" sz="3200"/>
            </a:br>
            <a:br>
              <a:rPr lang="en-US" sz="3200"/>
            </a:b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61829D2-13C8-4CC5-9C90-C5E201A81E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/>
          </a:p>
          <a:p>
            <a:pPr marL="457200" lvl="1" indent="0">
              <a:buNone/>
            </a:pPr>
            <a:r>
              <a:rPr lang="en-US"/>
              <a:t> </a:t>
            </a:r>
          </a:p>
          <a:p>
            <a:pPr lvl="1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B8B31A-260A-402E-9649-4AA85733A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222" y="1706730"/>
            <a:ext cx="4645555" cy="3444539"/>
          </a:xfrm>
          <a:prstGeom prst="rect">
            <a:avLst/>
          </a:prstGeom>
        </p:spPr>
      </p:pic>
      <p:sp>
        <p:nvSpPr>
          <p:cNvPr id="7" name="AutoShape 2" descr="data:image/png;base64,iVBORw0KGgoAAAANSUhEUgAAAs8AAAIVCAYAAAAu1xL+AAAAAXNSR0IArs4c6QAAAARnQU1BAACxjwv8YQUAAAAJcEhZcwAADsMAAA7DAcdvqGQAAP+lSURBVHhe7P0L3GVXVSeKzqpKJYggD3mKSEII2LS3b5sEROk+GJCgCHjkSHtFsHNo5aEtcm3xdPpqA223+dnYHMQ+jaDS2Nr4wOYZUIIkck9je5DHuf1AI+TlE3zwMCEkqfq+uuP/H+M/51hzr7X3/ipVyVeV+d/f2HPOMccYc8zXWmOtvfb+DhwzlIGBgYGBgYGBgYGBjTgY6cDAwMDAwMDAwMDABozgeWBgYGBgYGBgYGBLjOB5YGBgYGBgYGBgYEuM4HlgYGBgYGBgYGBgSyx+YfD9739/5PaGJzzhCZEbGBgYGBgYGBgYOL2wNnjuA2Hw7v8nz45SKUd3jpXbjuyWI0ePlVtu2y0H/86vj+B5YGBgYGBgYGDgtMVxBc9/6xv/vTN2Pl+OHf0bi6L/ulz+pn9Z7vW1bx3B88DAwMDAwMDAKYzXv/71kVuP5z//+ZHbH4Dfz3zmM8v97ne/4EzxV3/1V+Utb3nL7fZ7z888404zg+Zb/6wcu+X6Ur5wdSmf//1y481HQ2IJ15X3Wade/77rojzFZz7669bpXy8f/UwwBgYGBgYGBgYG7hQgwFxH+xEInN/29rczSO4BHuogc3uxNnjGneZMwBdu2bWg2QLgmz9ejlnQfOymj5VjN/9++fwXNgXPwH3LfT/z4ZkA+brykd/7dOQHBgYGBgYGBgYG9gbccf6fv+VbVgJoBc6oW7orvResDZ7v9r3fWMoLn1q+8PxvLp/+7qeT9ze4w/z5P7DA+X948PyFP7Tg+bryhVu3+0eF97lPKddc30XP111brjn33HJuFAcGBgYGBgYGBgb2ij6APtGBM7A2eL7x6MFywU/+x3LBi/9V+Zzlybt5x4Lmj5Vy8x+WA7dcW8qtf17K7s1lZ2e74Pm+519Q7vN7Hynt4Y3PlI9++DPlMec/PMqBz3y0/Doe8yC9L+Tx6Mevl49+9H3Bf3359XobO+pqXN6XBwYGBgYGBgYGTnfkAPpEB87A2uD5c7uHyhduuL7c+F//f+WzRw+Rd5MFzz/3Kx8t/+5Xryuv+ZW/Lq/5tS8Y3cy67XBOefi515RrFT1/5vpyTTm3nH2fKBMW+L7ZuM+KZ2ueXMqHaxT86fJ7n3548M8tn54E4gMDAwMDAwMD+we62beJBk4drA+eLWD+m//6X8vf/Lf/Wm7c8eD5nKdcXr7y6e8uf+dbf7Oc/6z3lAv+AegKptvinPMfUz7z4Y8WhMPXfeT3yn0u+OoyiZ0/81mrsyD5zbGo3ntN+fSnPxuV9y2POf8cz57zcAu7P1M+O+4uDwwMDAwMDOxD5C/ZraOBE4f8qEZ+hONEYWPw/KvvfGf5T9f9cfncjote8ZmzK737Lx5a3vbHX0b+nn6i7j5nW9B7Tbn+uo+WD3/mMUWx8BTnlifnhfWkWaGBgYGBgYGBgYEBon/GuX8G+kRgbfB8/i/9p/L4N/16+YZf+bXy9F/7VfKOHtkpX/mlDyv3O+thZffIw8sn/+xz5O8N9ylffcF9yu+99/csRj57etcZuM+9jXdNelRjG9y73Pe+ny71BjW+hBjZgYGBgYGBgYGB0xtLXw480QH02uAZd5N1R1npX3zypvLXN5XyZxbXfuqvd8qf/8nfkL9nnHN+ecx9zy0XfPVK6Gw4pzzpWY8p5ffe3J4HWvh96AYE5OeWa94b8tfi3vXAwMDAwMDAwMBeUeOvBdqPwD9A6QNnQQE0ZG4vDmzzHwaVR3rZuw+UW245Wo7culOOHNlh/Su/64tqvXQGBgYGBgYGBgYGTjesDZ6PByN4HhgYGBgYGBgYOF2xGDwPDAwMDAwMDAwMDEyx9pnngYGBgYGBgYGBgYGGETwPDAwMDAwMDAwMbIkRPA8MDAwMDAwMDAxsiRE8DwwMDAwMDAwMDGyJETwPDAwMDAwMDAwMbIkRPA8MDAwMDAwMDAxsiRE8DwwMDAwMDAwMDGyJETwPDAwMDAwMDAwMbIkDn/3sZ8c/SRkYGBgYGBgYGBjYAuPO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XRLXloPvfUm5x8X3Lve6t9M9XvLehQPCXmQH7ggcfO9ry90vvngyHwN3HRy89r3T+X/ttVEzMDBwR+DAZz/72WORHxgYuAsAgfDdn/XGcijKDY8tt3zkinLrw6No2IvswB2Aay1ofuGl5fAHo1wx5uMuAQTNL3zW6vw/9rJy4xUvKrtRHBgYOLkYN48GTl/gbinuzFz82rHQAwdfe3G552wwbHjso8tuDpw3yV4zxvcOBdbz+XOBcyk7l7y03Drm4/SGXTjd4/yZwNmw8+hHjMB5YOAOxLjzPHCa4tpy1sXnl7vxRHNJufmzry5HyL/rgsHwpRgQG4+P2HisuUu5WfZ0Gt9ry8FrSzn0mveU8uIXrR2XOw/vLXe/twVOljvy5o+Um5/cOznW++kNzf+p8glDW6/lsbYef2b98WZg4FTDuEExcLvAZy9fcrHf8Up0j4tfUs567535HN7Dy+6jH2vpY8uRy158YgIJ3PlB3+6g5wtP6Nji434Gwzj5bjiRbSV7Esb3pOPacvi11reLbUzT89v3uvf55Z7nn1/u/rFSdvbpCf7wSyIQueTNM4EzcCrOx8C20PzvXPYzJyRwxjPTZ70E32NYPb7cCzyrwzHm+AIEXMgpcMbjJCNwHjj9MO48DxwX/FlYizYueWm5+cVPbh/3X2sBymteWO7+Rt4Cs4PnJeWWn3n1afEspu7GHnnzZy2ACeZJwMkY28MvubfpWcaCr8+9er3ze5E9NWDj9hKMGx5v+NZy5JsfUXbPPbfssO495e7nX+qPpuzb/ua7zid37Q3sR5yo+cfF42vKWW+1Y8ujv7Xc+uKn2B6wi650/Dhox5hD7zGZS/W4Fi7GXlpueZEdh1jeDB0nd3ChZ/tpPE4ycDpiBM8De4Q+Ht7w0b8FgPd6FiIw4HT4MlPq90n7SPwkjS2flUSAeIJlTwlY4IG7YI9+c7lx5USePlo27Fz2kXLTi/Zhh+t8j8cx7oqYPEJ1vPOPT5Ne+NZSXvoz6ZML/IrONeXwu95VDls8fSvuEEcN6g6/1i442a5h2y8kxvGj7Ne9NDBwgjAe2xjYA7oAct2x8cmvLjdeho+RgQ+Wu73wVP8S0zXlEM9f33zyA+cTPLYH3/NWv4v02G/d+PHpXmRPBfjH3Xbin7kDxrrHXlKOxFDuPmJ/dvjwu+JC6bGPirvlA3cdWBD7VgWwxzf/B1/7knKP1zyi3HLFFTVwRkDOx5We9axytze+sRx6dH9ce3g58qIryo1vvsSLH7y03HPjF1HtGGYB+u6bR+A8cPpjBM8DW+PwSxDc4aPD7e5+7L7opU3ODr53O5V/ivbaT3CzHPnmk/OZ+ckb23Ty3fiN/L3IngK49rXlLDyq8a1PWekLgoe7v9EuVH7mm3H9sY/x3nI4Yue5fgyc7oiLdsPxzD8C57uVF5ebuovHXQTG9QJ8+bi2axfqN0f8jOPM3dd+3+Ph5dYUoA8MnM4YwfPAdsBzuDiJP/aycsvW8eOTyxEdeA2H33WyomcL+l6COykWEJ2kJnhHdk993wNO5the+57601YbA/+9yJ4KuObqeG6zAz7C5rPruFDxiyIb/LJzLjP7C3HRBuzXO+MDJxHvfVd9rGjP82/HFQTONy/cBT50ta4aLylH1mz3Iy++rN7xPnTpa6o/pzZO/jlj4PTGCJ4HtsC15axX+u2vvd792HlUu7tRPtYCgQm6/5aFA9o9XjvzH+z4DfGQSx8h4q6tf4nug+XwKy0QrbZesv5AH/bat83tQLpwZwUnmtm+b+v7Ik7y2NYAcovgcBvZSX9P3PgCq//F8MQ86nPo6msiB5j/8Uwmv3hV+zz9jesek//o1n187f/tL/y+eHVMbpeuHqNZCnD2Mh8G/5WFPCdBs/+hcPqfJae/MmPBBx4HoP4WAcjJXAuTMXDbe9uDq7jzxsmDutpu+m7D3i7u7LjyrkeVWxYfn2ifaGx8HOThLyq31gv1N5bDa/qw5z2853Xhv5Yj+z6my/KyT9mlc8ZJu6kzcDrj9hxfBu4qeO9r+EgBDuBHnrK3ux+7j3h05BZgB9t7nf8sfpHlc5/9bDxj98Fy6NJntYMoT4528DO5u8UvTSjQ9I/fyXJ80A7uH4w7KmtOCnzmL+y1u5N2IL30heWslWOxnRw/NtP3bXzfhBM8tviljHZiMaon3w+Wu53f1fW0RhbBCO/U8J80nPjxPctOiHf/xIvLTVd8tnzuI36n69AbN31MvAFPXn0+3Z9zvqzejTv4iY8xXe6L+Wb9vmfud4UHOvd8VvrHJbb+zqo+3x5dR707uOKf6287H9mX6Zw4Vj5pwN35i/FM7BvrYwP1zif3owUf9RcZPmjjuDxPJ3UtnIg9OMGdOU4WeOInE2fa3fN3EOy4cuib13zBL32isc1Fe75Qn+/DHufNsKd1EeeAu7/Ln93+3Gft4pcBvck/y8asj3+3PGfsXOLfhxgY2CtG8DywEfULSxvuzu0ddoBDwMbHFdwwnrHzZ/Eey5MQ72Sc/0o7OX6kHpABnqCs7p6X2gntzW+uX/qaYOG5XRw8Xc9s2gn3cx/BgTgMdP9lz3GNHdz7k9dm37fBiR7bI6+2/qBPJBuX4PNn2Cp/jtbJfqQceasFI3ESqjgh44uT7vnlbo9+afuS0cOfMj+fe8aTy81oXydHWy93f+Njyy0/04KKGpzO9SWCH558H5scoiyCV929muLQW98Td5uPUzfyGJuDEdtPAxwfs23nQ/04bGv45o+0eW3PvE7vantQ89ayY3uuycSdT+5HBOzOFZbW+8ldCydmD1bciePEC6lLP1Z2L3tzuTHa5Z6U2aW5nYWN47tszNfEhO0TjWWfljD9JAfY+x7e07rgL3jYWD76zenZ7Yfbsa4dsw4/q33qst05w+bM2r3p1eNfmg8cH0bwPLABe/h4bxP6E0B6ni8DX2b53GfxxRM7UL/rY+XIR+JLKJPHCuxEZ8fHm1nnPB4Q08Fy9rldHjzxvGv6YsvDcSBGm3YQn/xck2BBWP8zTVv4vhkncWyBdHdp8/PO62Rx8XByxte/KGkB7YuTrfrs9d7vxi/DA63pP5lowekSdr41gpkrfqbcEuf2nUed68Hvxy4pt9STfxsX4fboEukZ9GmAs4f5QL8t8Dj4rR9hoJAvAOuFw+QXZCywv/rRdtFxRblV8wc89lv579j56YRdXKFfKwFjj5O9Fk7IHhTuvHFCIIk7ofhpyJvz7yljT0bTWDfbA+tj/a8C1T5teN5ZyJ9y9b7sfd72si4sMH8hfjrzEv5m9BT5ex8fswtWz213znj4CJoHbhdG8DywHimoOh7Uj8UNiyeANb8WgQOqgp32EbudoN7zrrJT/+Urgts4WK59RtQDqL19MW8Dbs+viJzksW13lxaCm4T1sidpfO0kyo9PL3npJKD1k6X16QT9NzWgf1zDkX7JYG5tPvzJ5dYazDTZ8tYXlrM+5v85rQZO+U4bLmRuj25k24m/H+tt5wN3BOf6DbQLt2nQ/fBy66sVvFiAqF9fwS8tPOtjFuDhbp33qz1SMvdIwR24Fm7PHiTuxHGKL6/O9i8Ffnu6iNx4XNn7RXs+1kyw53nb27o4+NoX8rG2nY3/NfOD5VDcEN/unDEwcPswgueB9agH8ONDu8MxcwJIz6QeftbFM88/ZqQT1KOvLgcfMf+f9ebvEjn0L26PvPQEfFS3J98XcDLH1rA+uJliW9kTN752go0vSioo8S8DnV/uZoEgg4+VQOY4wRP89HENIgUZGz+6Tnc5Dz36paufRCSsBOLHqbvN7zuvmw8PPGb6DVSf1t15TEG/rbHpP81pAdjcM7N3yFo4EXvQcOeNk4LMS+xCa7V/x/1IF44rb5y/K0+kdb/N887A/LFm7/O2t3Xx3nI3u7CYtjnF5EvTK9junDEwcDwYwfPASUT6WHw2KHtyuaV+pIkvqa07AeYT1DeXW2dPZOlE1Qcw1/pv/q4/Ce4Fe/H9ZGDT2Ka7Sxufl9xW9gSOb/qi5I7Z5Ze0noX/gPYRvyt7wk5yfqdr/V3sLe7M1ztv/vHx6hi19dkH4senu/S8c8aa+bA6Bh4LF0M1MJsJuitS0I+P2CfjV+tmAps7bC2ciD14J45T9Hv+rmrak+vansO5uNh6owWxry2HZ8Zj7887J1/yOO113va4Lg6+9pUxdssXDzmoX93D25wzBgaODyN4Hjh5yL8bvHCnAc8n1h/hxwlw6b/lpZPQ5Nm6jDUnqnrCuL3PFids7fvJwKaxTXeXph83z2Bb2RM4vu2umo3bK99Vdl+MX0vwRxHmA8Xjg+50Hbr0/Mmvh5D4b8i3QbqDtRTI1DHsA4Pj1F183jlh3XxE4DEfeK8Luhty0N8HO+2u+GrQeUeuhdu7B++8cdJd25mgGqhzu77tWegxIDxCMnNB0QLO7YLY7Es+1ux13va6Lqqf28jPXfyk/bF4zhgYOE4cOGaI/MDAKj7xU6Wc95IofF0pH/9AKY+I4ib81ONLecnvmNqrS/nADwRzDp8o5fHnlWKiwLF37ZSdi3ftAHysYHlyif7U15e7/fDvWu3/Wm78zKvLF3aPlZ1dk2C96Vj+4OufWr7sZb9XyoU/Vv7snS8oO+C7yXL3H35Aud8vWeY5v1L++JVPcqbhwIEDkXPZg1GGXdTV9hOm5evKvZ7xNeVeH/LS53/xk+WTFzXdbD/jIHy74WfLQx7/o+VMci4sn/nA5eUzZ7tPfZtA5p35c08vD325NXrBK8ofve17yq1RJ5mz3vAt5WGv+LDlLiiffv/by1+ZXSD7o3bOfMMzysNeDtkLy6c/8M7y6ZAVqGFmz7I2vxxt2vj+6TueX261igPh0j1++IHl/hzfN5Vrf+KJzjRkn9X2gQPXl/s843Hl3hgz2LK5QlAJWchkHwW0A+4x+GwFlsP0MatA1mbKM4Fj7/sn5Zzn/H757AfeVT5zTjADaOOwrZeHvAxOfFf5yz//yfL54IPOMDp48GA5eMjkDl5Z7nmvZ5YzrH7n7V8oO990iL6gvvpra/3A//u/lPLqj5fyA3mD/IYZfapn323OfZNnJ9A+ybq/8YJSnvp6yzzfOvI65/VY3F9pP821Kb2F/Yx5OHbMbPy9R5aD1qXy3W8vN//0k8vuzoFy687RcuTo1eWLn3JhuacN3W0v/53yp//oHB+DwN3/6YPKA7gWfrlcb3uNa92qDx6w8YIA7CM14JdH7v302D8X/svyqctfWI6GLbwns+EXdI+Znh8fDthxAHvw3k9/fLkXlrDh82/8k/Kpi3j0KAfNZ/uznMF0gd1IS7mh3O9ZTyhf+pFSbvz5a8qff72tLdjEyxo+89//L+VhP2aVtoc+89tvLZ/+CqvFost2jl1vNp5Y7vtRY3z7z5c/eMXfZx28P3bshvKAZ39D+VKru/Wf/Va5/h8+zGvM9oE/+oXysG/4Mdv731E++Yl/VT7PjoJg+4bypc/6+nJvNG24+Y1/VP7qiX5JUNcbocsE8+vYbuIbrvrh8uXPxSRYwPuK3y1//j2ao/eV+z34O8oXoeK5v1L+9JVPND66BBuwjzXt/cNsHbD5ucc3f035YszPY368/M17vrfsHjxUDh26rpz1pL9TzkR8+7ifLLf9f/+xjU3sh9AFYBdg2y86oxz6WSt8zzvLzmtXNwIkd60f0Nnd+c1y5hd9SwTb/7p8/n3fZ/N90OvsWA8cO3ZN+aKL/5/lbnbI3/nxj5TPvuAc25OH2A/gjJ/5hvIl/wwO/q/lpk//VLnN2fRFfi2hjafLet7HeQrvp3sPYE4kp7lSeyLA+Q3eb4x/kwes1zgOccwPlkNnuM4h8DTeQUCf389AHzW26m/rt0P1wn7q314u0gfuinjEN/Mc67AT7rvspLoVLGjQCfoX1gXOgJ29P/DuyBuu/ni3Ma4ph96CwNlwydPLEdSlTcRNaAf5L36nHUWBr3xEOWp7sG3D68qZfxBZ42676bSRe3mUG++c8rl3/HK5OUqHr7l+a/vl7CeXmy+MfPlQ+eL3Xs9cPZCYGYQAIgWJu3YCvA+CWAS7r/bAuW/zzI9HJHHB08uNKRjOByflz0qyn7fzO86dB+3YfyjIz6XX2fiiTYONLwLnhuvK4Tq+q5iOF2DyYQq2dDe2ylz/vnLvlz613P9KLxLoO4gvHwfCdJS3ViJnuO515SHP+cVy2yv+7UrgDKDvZ348nLjwvHKbxtxSXIjVcUL63ncycC7leWXnKWSy1MbyNzxwRhA7CZwNv/G2yFgQPBc4a5/0um9D4Gz4uvxb3rb3XmAXs8r/GvaX4ase6anwiXfVC9EVICjnvgS+as2FsO1BBM6Gnaez0wRP7de9p3xRDN2Rc6eDe8CCybN+PwoBhBEYqbqWbZpEZmyyFjAPCI44D9C67rfKPf7JN5b7vM/nHfONmca8ICgn69g55bNv+8W2B6+7zhu0q+ed3R2z54R5tYwR8kawHQEq7LFdBONGx676Z+XBDJyBR5bbHuq6WhvHdqwM2r22HEbgbLjxSX+fNpzM/g1XlntE3W1nPzTWi7dz+MrL46LZeLBHMntWvseP/GANnEs5v9x2DtqMdidkbYQOID5x0b8un3o5Di4XlqPnYlObPmbiynd74Gz4wjc9CV01wh6ymWXgxu6bHQyfHVde/489cC6PKTf/2xfwuOq4pv4SSPnbj3APoKTx+7jtiRf+/XLwNylhVbae/rvne1S/QSxjjjO8vs6j9Znpte8uh3nIv6TcbIEz4GsH9In2ic8/fKoFzrDt1MbM8yor38pOQMvDN4yTyNcjqpwgZ6yoE8/RdJusCLJNfsr3vK8rUzcZrbMsC/T5/YpNfvb1Pe0HYCYHBtbAzq4/Yid+4SWvjMwGvAB32yxwfnd3Z+sFj7djiB1EfqoPwr+pHEvNAC3o+kQ5GLHzjp1gAXAzdtNJ+Mgj7EBq++vwlT9U7vezdiK1wPoMnaD/4BPljNh8OaA7fOUPlge99LeitArIfvEPP7U89MH3Lw96vX8O2vSfVG5+TmSDhQ2O+vUb/ZzymZc8N/IW8L78/yhfHHmcP1Y0wTB79/zfnlPuYSfFm/7DO+pdYrXjPl1V7vEmFkt51MPLrZEVaAb2IXrATvD/kWwLXs6td2d27ciwEwR53C0+M2Ls2847B26Uw+/7ofKA12N8UwBk4+tBgfukMTrzypeWL//h99HW7nUfrx8Dl196d7n7tXFAvM6D5oc97v9V7vWLf6t8/mxIO6jH1GxaAYEyxxcvb8IEJH9dufeLf7Sc+Zw3lT/57rNpW+PT8msC/pg36Rz6+P9gWh77ldYEWuzwU//S3r52/iLxDyNimATBCdTtLzBtbyjQ+Ad28Qp8woJs3E22QM7x8RYgPxp8AwLjfl+9zfQIBN62955qhp8fV8Py6TcsIH+81UkU+M23xVK2fpn5utat8weu+cO4mHhu+fwTfawO/9wPlfv/3PU2F7bXYp1gLRzGeEHVUpzsLeQph973T8qX/dBv+Rhf260FLCfDset/q3zJD31TefDXfHu5p62Fm8/x+bib8b78QfcvD/7ZG/wiT1SeWG7+TtcFwGOzEEI7Fmha5MugmRHIjqUIfgP3fO9vl7NQtuD/Hj/ybeWR/+jqcuu3n++VX31eudXW1uHffkN50Ld9W3nQVQqQrT+//d5yTxcqt3yFBzOqKzdcU85i3T8on/t7zj/zF360POQ/2MX8NRFVl18pX/z+663OfLz+qvLAZz28PPCXa+RseFS57WHXlzOu+qfly5758zx2wQ7HzjcwusdyhTPKkX/0jvInf3J5+cuLIMPRKF/0G7/oMjZ3Nz8xdhRtub7tLqpjKx163VPLA34U0eljyo3/17vLTTEH8HX3E38Y68Pw8+8sB2x50Y6t04Pf+z+VM/7W08vBn/vb5di58ssE4mKs/Pc/pH9qV2vrwG++qBx+kS1Cdx+J44N/YPMJWfdXdOZr8NjVY8oXPvS/10/eWr2dM+Jeys4jz6XuanDcUg/KrVSp+beJfD6mukIvO0eaTwD5Nr/O8wA61hyWMeaINVP7AvK9jf0C+ZR963niA8pnvvKZd0egb3MEzwOb8U2vayfc8no70eru1xziJP36CJwnd9us7r8v3RL7RDnw35B+bTn21Ef4AsUJBelvviOeTX1cOfpN5/q1u50UdQg5dtBy77MTL0sXlpuffKDc/eeeWh78nI+VwoP3OeWI7vB+6EfLl1pA7cdrOyFe+TPlS592v/LAVx0ot3zfN1DE4Qd10bFyTTn8+3E0Rsv1zAFcV85gIHZh+fw3eDTLu2Lmew06FnDsoleWTz1Hzv1ieeAzXs/gs25Uy/MOnWUOWDv3+KfPKA/6jx44f+oJxsRZzpDbOWAnbQWwN17sj1BM/IBfsAe6/toqe9NTnljbZcMCVK/8jQjsre1v2C1f/PpvLg99zu+XY3Yts2vje1sd339eHoAgyrIYozOufF15wDMeVL781cfKTd9rvsD2w1qQjj4/4PEPLOd82QPL2V/3HeXev2RROB7lwGMUuAaq/hwrB62vCJphGx/v4gQBPvoBcJwMh1//feXeH3pu+Yt/7Y/nUD+lwLFj107vfq/ME8oYf5N7i9/B2v22b2IAPxmba17jd53fNfc4k6133R1WEJyBR6JwF7i/wMyB8SOtAsHteXYx+lXvLuV1saHqHW3bZzCNRzEQGHc3ocvrTQ99O2ARMG5mf/wX2h78nZd43VPxWNZXMUgWDrwNn68bvvZ/KTvn2phHnzH+d3u32QAufGQ5sntt+eJLn1Ee8vI/KEee9DAbm7PL0Qu8Gnvt/ri4ijk6632vLw/45geUh7zqWLn5RU/0Ry7OfkRaC/+hfOnX3Z8XqA+1C6h7/qLttwv/ZfmLT72qfIHbytaq9qCp+t3SQ7b/D1k3bohPly6woPCcssP5xB2+gzZnlrfFiDupO1g/DEawjtJE/up3l3O+8pHlKx/5DeXLfrWUv37PT5Tb/jCC2I/+i/IVdsH4Fd/9YxYoP7LchMc3zBbW3z1/y4SBr35K+dxX4NLAopsDtkoO7JR7qO7vnltuMd+/5OXfUc758T8stzzhK3LL5Z7f/aTySAvwzvuGf8Q74bd9x4+UmyJuL+WXywPO/vrykEv+oNz2tItsrBDkoX0MK/IgrsrGR7+NMLwWQrHuACqufX25lz/JUcpznlo+TzWMk8P1jWkXsfeyi9gH4ZGmC7+r3Pg7v1FuPBvjpTEzq+ec63uB+Ply5qPvVu521t3KWY/+lnLo536Xj3Icve3flV1bvr7vLGPXYcR/+Sfl4GvseG9zxOPSb7ymHPyfDpdDP26Wf/AbrQWM4ZPLkeeFfPn35fAV3g+3ZbjuteWLfuEx5dZfvcIurJzl/ge9911x4fKYcttTIMCzhtV5f1tw6esElI+RzvcyxsRlke/aASNBsgx0UwBLXvDxqUXmY1R5YYe51Mv49ubypFiz0Inz4o7J6zEXb3vqi0Cdhbo7CtmH7Mu6fC+P+REflMcXULoOkt8roa0M8EbwPLAdXmcn+FdHAI2T7uNfYAc9Cw4qLM87WDgD/wN/lnLlY2o7gP6DsPFr76IKobtq/8UC53f9ZzuJx0HMEmyYg5+IO3/1W9d+YNOxDgu54UPlXo//mnK/dz66/OUH3lX+yk6kCJ5vfnp9PqIc/ueP5d0r0AOf/fZSnvEr5VOX/5vyN+eEwUDePBaFl5uf8RjyD7/zinJ3f8LCTzTP+BoL1ixw/qV38ZnlbWGWmX7+Jy4vf8KPWA0f/ufly5/x0vKlV93Agz88OnjsunLmVa8vD/yWryv3LU8vn/zP7yifvMj0rTLOBXUMkJ75vnfGieM7y00mB6heUPnw+94RwfNzqiyB+gjM8d60P1Tu+/ivKw9651eWT37gneYHnuM8u9yUxvfMlz2unPuQB5VHPOTB5Sue+85Snv5L5Ya3/+vy1wg6rP7YAQu2FWBNYGP48jfxeWp8fA8fa7+MEByjrGCZsDzK5KN85Q/xOebP/9JPlptCN58UK+rFgN9JTx0k2LalB/DxdMRrB3/9fy+HrrnG+GH3N19UDjzy12zN/mE5NvtIRgqCf+2Vts7TfsFd4vN+zQJnk+l1P/GHkTE81Xx/asgpcJ7AGjjP9s6vWfDLPWd77BF9BG34uud7/SOST8LzLSj/gF0gm6rjmnbn+2+fl4YGuTRQFhw/5KFfVx74B08vf/rH7/S1f+Dh07Xw8sfxwuhhD3lg+bLnvr0cePovlz97x0+Wz8Y+OVAeXo428YQLyxf+xa+Uv3jXC8vR4OC3lT8ftg+/873lHtfZCczm6SD24P/8deVLPmwXzr/wjrCNk50HJgglbUKDcMKNk+5Dz175VKZ89beXP33PL5e/+Irry5m6ORy49dt/tlz/K69gkGwRkHGuL2dpqh7xsPKFOJnjRIu7sxX/92XlEY9+avnyP7y4fOJ//FL5i4fuli88/KujMuOry40/995y/T+yPZxvPp//HeUv3v+fyqcusaAbfWDf0D7aUwDt7aFvuItqORIvkM2XA9deWe794pfFXf4Ly+fs4gXgOICuvbac8b7XMWh+qF3EfokF2V94xS+XT77zJ8vn+NhIyFU6t+zM/krc48rOT7693Pbb/5jBogD5Y9+m6Nl8+id/qxw64wynp7+5lG97R7nt/f9HOXJua+PoS36CvQQOP+sHyuFr3d6h9/67cq8XvqXc9qEryo1PmgY20APalzgfXY6eDXs+Tj5mXoPU14LTXDDmvMZ3ajpzZJqWrhKPp0hQby+kJOPh+zlOCIrBa6l/2iX7eHQFvsJDBJPNT5EwafsORG43t9/nhSUZQOVMPcDzeVqVPZHUtzGC54Ht8QN28v24nXxfjecrXm8ndTtpIzABPf4floITyS/Y4n7dD6QTcQfYoL4F4AiSoXvevyzlq15djtnJ/dg3+mbwgAf0iXLo1+OZjed9SzlS7wjEnQLKoVTi2Vk7gdpB/8/e/spycwpkj3zPvy2fq3d4DRc+hifnT33y3eXTL3hyfe5WG6MPuFC87XveXT75iu8y2R8p93uc3yH7isf/m3L3r/wxBup/Ed+Tg777FVfK6bWE277n8nLtB363fOrlzy23HfjFcp/nPK58hQWfCEAf8YwXl/taPHPTT/1ZueEnvofPMMM6g0kj5NlmoD3vfB7v6qkuywjteedH8KPPXsbveoB3LO4QXlhuevl/LH/0jleWm2J8oXObje9n8vhecGG58eUWNP/JO8qff/cTbd7cTxO2E/o55TM/9YpyUw2gLyy34RGLD1xePvU9T6x+ZL+Vl40JrMyA+rrXlS/7zv9QbnvF75a/fFLc1VrAPd6jj6892D/7yx5Qzn4w6KnlPtdaO6bLdn9Ld7AMH3xDOeur/h+8w3b4zCeUg2//W2X3D/5PW7MLv4ZQ7w4bfsf2C4Jc+HTg8aW87dEt2O2Rv2fw/FcvyxEm+Oo++LUg+93pGaiV4DhA2zZwfVB+zeX1eefdZ9iGDODOF77QdPSRETVd+F3lM7/4O+Xat35Puntsa/m7/2357HfmvWYXRbYn//TP3lX+0uY3/+II1sLf/NSPlZvTWjjynF8un/rd3yh//fwnReBsPjIKPFaOvODy8sl/8Vzj/6hdxD2oPMQu0h7y+FeVu33lv7A9eHn5SzxGQh0cH/ClKgTYFlDY3wFsFsQWRljTu7t/r9zw755VbqF8Kbc867Xl47/0I+WzDz3qcx/8W7/9UguoP1aufcXfswDZgpcdD2DwmMU9/2+X+dxFj3cdIwUxXzjn73rl3/228ql/d3n5b7/47HILg7jdcutz/1X5yxo/W9D8z15frrvaxujvP9TsxqNPX238n/+t8vFf+xflRgu4aR9+m/4ugiimxscr2nUf0L4H1Gf8/NPLQx/64PLQv/+ddnHBxgy4wfDA8hV2UVPp8Y8rD37128sXlWeUv/rA75Q/+nMby+d/vc2Vj4LumprRaOec8oWfuSz9C+7Hlt3nvbXc8t+vLEe+72LKT32yYPAf/3zZ+e7Hhbzha7+27P6bd5Qjt/52OfL9T6k6IOLh31tu/Oivl9t4z+Lfly8+/17lPhd/Q7nbJx5RbvzNK6aPdZkO/TPs7n6i3O3tccX7Xd/EixpUgfzubU4zTX3OvgsKkJfIJCYpCHPh8xHzZfZyYHzUeDsklDHWHkh76nbcF+8DH/Eh0SXayyS/5+r2IwlzdXkOev6STk+SW7LVE+REKs/JHLBM835g4E5EXpwAD6Z4WZToi9kOJnbiQj0POJbf2bHUKlDWF4gEyCEIUhAluyrnuh7SFaQLII8SA1cc4QLkd3J6lIBAe5HtIT20qTzsA4gbrNfURR61KPPDRpTJAxe4qjz4Yc/lc5i3/vP/s1z/vHYF0ffnwIHfrrK3vfwD5Y9MVv7ii4K0eLDp4Bv0nA/LL42bHWYi574KoWXmVvWyLeSgJz9U5/7GfFk9EqwPjCjvAFjg/ODH/2g5bIHXdf/aHz9Zhzn/YQe/5gEnDpk6vuX+RT/3TeW+/x87ET/2J8rn3/ePrcL+Dh3iWORf26i+ZSz+Gsb+BsZOxH2HFCfwnQPlyNGj5TYjBJD45Y1dfARte0B9xyNUAMbPmMxrLiCDPObsmA025jivEdnguo4vr8Gc5/DYBVYXFiYCYswV7ym7r1h5aIc3XeE7yh6UMOBUwAsZA4NP3qGFZWsk+PIhp8pLV2C7HS3COpJtKa+y0PMO2BpjCl6qw3vbS5bawcLrIN/98oYBa7WOpNXxUZYYfO4gPGqCsbUFjl/bYF8O+K/K4B3HIuyNM40OWF+09mH24CH8GgQk3Qe17W16M70/GivxMbNtHHGM92O+TZsJYw3uuKwtHK+Ly6qwo/QgH/BDg2aHnDm4XwDWCOSh7790QaangZUS/XC+HxGRtv6RAxsmh77v2BtqGbBTwPcA/tAu9heA/tXTiWQMGMYzYv3w2GMMjDfcRR6/vAFZ1M8RoFToyz00nnPwsdqsDxnZUV4kfdUDymfeHKSr9ZWhdiQDZHvgY10p39flcm+nx2rrAwP7Dr7YPcXitpQHvYZ+4QNzC1+8dZsCkD1RD2j3wbpQ9bomjBO5VaA9tTkB7NgLJ0qYQy3KMk3p3M71et75gnLTk1YDZ9lnOcs+Md2mD4SKt2l59gd+GKmP2wLey16G/NoTTMUDZz+A4YuhDJwv/LHy5/Gc8/FAK4qnIvbz+nLW2/wO1s63fmOt3w6fWP+88ykCzk+dIp9vxkmEj9MEJgLO0sqQPQQV2D8+zo1Cyt8hZ2/c9cwbxby7PPKiVpeRbYvE18lXazmv6VxW0K28CGUBediUnKiCdwqDVJ/tJNmsx18IUT3yQdJ1fSMbJbfrq7S2YdT8ClnIkGAX0srb2AQP83MgZHDhhBRBrf96ibfFdkCQMZ6gdpt/zReRoHzmK3DmtU3wLGw0l4NvgbPkQWoD8As9pywjcn2/cPK7weBT1deZ5UEIYkVoXfwd8w2/OCLCJ6FHQaY8IcrKBvyGcdiI9qIR7gOzj5WIGzEHTfCQ1R2CIuYK80qfvY/8smaUxQMJKvd1yvc0ZwuUkfmq63k9SUZpbkM85TP6+l4PUL73GQQeoHwvM6fTU6+3ZGcEzwP7H35m9CzvDvBQwzKSfELMKZBPaJmfAX4mYY43sYMDXAB8QPK4qwaOtVzrAJbjJeT6HmbNzmlGcaCVHkdgRq0+7/zsHyh/5T8rS6CNvp2zrgzZ73xJ+WuLnWsf8GIfo5/RFzt8WJfdjvq5NbK9wDr93j58wh0wnGC++KUP8C8Y8iPnB5QHP+c/8DeF//wd/nvRlO/0l4AADnZxAvM/e9VhuqYcik9/dx+BRzM222tIzxbjS3+nIOqaqeNh826k3afhRaK147sTaxbbY7pW+vngOFfbbsPlVG52/WRl84T9HwJ4DONgvHDjFPV9G9CXjUld166oP1GqLF7fD8mBp1RQnfL2xkAIxw1+aSzS3aMI5Lq2jE+5jo9P23IZdj3fAsIs1+qRdzkPni0yNdv8IqHxEDliPDEn5BkdMB0E0HjBb+rTngWGFhn2Pvsngd4u59bqQZkvol82CaCj4TN4Lod+x/iVrGfmUAct1AUJlKGPkl8l12H3Knk/rE/2hk8qcuANHfDhJx6hoGM7R01px44dQcqbHIjG0HfMreV97Ew/+mlGqm2WKWPzgnqzf9TK+CQVMqrjJ6wx5shP/EvjKz6QZcQTatsJku9pHebk1V5uN9fPkWSXeMjnsmzO6W3iS3euDimAvCjXZ8KxbmBgX0EnIlvizgBwNkYSC1k14PKEbgw/caHeD1CeTzaCl85vRLUZsvkECDi/keTCpQmqDb43VJ2OALUnGQEnIHD4hR9Lsw4OzpAXOa4v97wcDzZeUP76Bfnbf3Nosp9+QftFDnzcjrbwE3X4uTr0kfajDfWr95UnVVUmVHk72MBG1uttAODwwqOvMx7tHzxQjpyXn6f9rvK5X/q/eMdZgTODbFOXjd5Wnt/altEhBmNWb0XIHLjy3eVulMJ/YsMH3ZBjiEbuWmz8fef9DY2ZDxXWHwaKLB8zq/Ag2QppPAHoeqBrWl0dxzV0sLZQi73LixiMP4ZYdUgpYfX8aBoBcilnyLavFhJMAnicCYIqM7S2gJsX3dDhgcJOiBGAMciLvgrgiwSdRHXiBHoZAGX1WalkJD9Hvf1KFhTVADuCsT4QFSE4Y7B5rN2Z7WUwOP68L3xCmxY4UxZ3lY+ajNsGj7//zDnBwQDDdpB3U/2xCgRseGzHdG1BwFxu05/htTY5Rw7Vi3gMQyCYg0FQBJEsI643Odj0ds0m2jS/3E1r2zLsX/XB+fIfC5ZyldyeSG3zEbx0XK11SM1HY9iflbXy4JcCWpOz0SBBx96qX9A7ZnOGFG1wPsGLNhicQwxqeENB+pRl0WWxHqygfxAG3lHjcbxj7uhz1IlUVipINtf31NsQ5XU4J4e0D+wl01PWUbokD/42NjNlP3I6R0fxWFrWQ2rji4s8pdYyj0UDA6cQsPGdGOSAhZOizpYzQN3S81E5BbRp5yA+5JdkANTxpGzAKZ5ptMGgImjZ4wzzZ0YQ9kQVV72W/y2tv+ucUeVN9r6IneOuM/lGOqzKKtLcDrtFUUk4KLNmTIRebwnr5I4+/93lj/7sL5ze8ZPlc/xFlYZ+bta2KVmTYVAY4w0bZ+gb+4/xfw+8uXcJm37feR+D6zfGTMODRP3nXKchnRuXuf0BXiUwzAjGGuPuATnF1kJ+SD/PLXgeYju8LmtQaxZ9jfzUSRT5jL4MrF1nAdntbXtQaHlQ8FVX81HOvEy0scJzWU+l5wFYtRWpe9/4nnd5e7f2EQAi8JAtt4egG0GG2qEVtrPqQ08C8lOZppftNPIAHo9w7IQvHB/0LQi+UiZkXd7J7bfUeapH8IQLkMaveVCdp+SP5Rn9hh/0OdXN9Ud9mrY5lZO+yzTasYsp3IGWjMa/2VxN+3qQAkbQEl+8niAvmqsHbarPtK1cpt5H2dhLm5Jd6i8uSsTPqZ3vTHNgYB9ACxnAArUST2rM29nVF25hiit9/O4vPt4C8eBJ3WYDqF8CIZyPQBoiHgRMA+G+DKCMg1pDnGbIn8oC8FdAUCAgOMgn9zmstB1jIC30G3neoXMWceZVP1se9A9fXs664OXlhrd89+pPcCWcddXPlQdf8vJypsn+0Vu+p/47ZAaNkYJjo0N/FBSw3so+ft53yLis13kAGvo0hr9mA8h5YFMZEI/vZlMSSNEMwJNVUoU/c+jtYywB+I463rk+cG2519O/ptzz92zMf/wj5cbvfUT9sg7+Re6hWFco68Ks2f2E//QiHttY+Xfd+x+aW86nrWXsRN4B2/E7XrftIFjaLUfsBH7E9iLvygUwBnl8+7EmDtq6iixSSEgO79wjVsbdZfiA0cUa8nlKe4tcE7W9jztCyOMuKYILaPC4oT5E3iR5/Kj94zEFfHlk9lp20p/cF+j2yLxN9XOYa2eF1x44J6+vr3L4hGSlHmsVNxI6WUtMkmMvDzn2kQd2bb3zpr3lwcdegP7BQzgeOPfQoTNqm7w5EPbFy0DZZyzymiuMEVLMmU0jeCKglZs92PFHTfDpkP9HAIFiEnUTFdlmBvzJdfK9yWX5vk5AGSQHsG5h15IKL2Rebpv1kQcfX9REinHGmPvxCHybLxyHLIOWdEyCbD42wS7Kso902p7LAZmnvOoA6QqS6W3N8XN+CVlPefUF6P0W5JPqswzyWCt1TKxK9UirTuuWy0S5b3MEzwP7Bly4sRyVx2L3q347wPIjMg+ecXDlHQ8T550HW+Dg4cpfJ10Bi94Xvp94kRd8IzX5XJd9yamQy8jj5ce7kIdPRrRoLG2+3EYP1VcbJFq2E9J15b7f8ni/YzyHSeB8fbnfM//eWtk/etvzJz8xJuT288kaQAk1ExnBipJeqQv0fV8aC/IxFrBpc+SBuDfAtl1sAoxSC62mPuDEj7mowEkHSVYwwDbphteVBz3uR/if9HZ+/KPlpu+z4Bl+bPNrG/jnJ+fhH48YTuHgmfvJxhQXbAxuLJg5YoHzEYtqjh61i9a4+4WAmnOl/huUV4qZaLVW7tYVwEcxMMVIrYxgAZsIv6khad/DPq/8iD/yda7hJ+cU69ODZn+MoQXQfocPotY36wMK6nMP+hJ9AGp/QjbXzelnu5BdkgHm2gGUzzyAxy7jgT+p4bh5gDANOBRQhU7YQwofUIIn5MOnqCfIs4T5tu5hy8kCtohbyUe9vZBClzYTchlt+3G+EZ/r5bJy3zJJp6WccOYPxC+EoE0YoBQY8B0sMvDmzDBjqBkC/Kn8FGq/AX5GlvIqoB2Qo+m5zJydLC/gy7EAx9kG+tAhn4NDZ6DsF/M6HkmO8xBpHm/kV9t1cAzRvv1NZJg1f+092xKyrLIuHTrOcDn8WX/Ih2/IoBptJ9+aSR8nym5oG/2VLIB8sxf2vTBty71hCn9yAJ0hHaSHXm4I/sDAvoMvba71IJwA/SQIxg6Wu2VxmMR610YUtIkyMs83QxQMqtOmElyuM74C163WLYNNKJ9kO7ffo69DCepMr3tzecC/+u3u3orjtu/8xfInP/tt7Y7z9b9e7v/jvx3/RnkKya7+Vz0HfBC1zlhWjiBBfa40oK8i1PAAFPmM3MeczwAfzR07ZPUIBiBGmpd3uM4coEV/AEvlfW+N/lz3vnK/F39fOevPnHfwfR8th+71ZeXY/a3uvvf1ExJeJtsT/+HPP3xuKX/suuU37erlPl9Wyv1c91RCO7F4nh8fW8EDUgShoNiLAY7BTAq0nI2plep8BCDLYAt5ji94yMfz5kbJXKyvxsD6RAnugI2Ux4qk575iL0feaPLxO3gbMNc3oC8LPV9tgN+3J1nwlc/60qm6VgULkxZQsMGpMmBZ3s00u6pTGgKzyDUYU9gB2fSzDBsIgWUbQK7aNlAmtZnL9RlnrC2sKz7XDALfydvDpwYeLKPs+s0meeT7vLNO/CQ7LYvX4G1P67w8TTO5LPIxHkb+iWjrQ5ZfRw6k3u/Mr3kekCVro53qBcmKp7z2rfIgfnpj/vLZ+U7Ov4hpNvAXdb1MzzNu0neygttKfer3H+Q0Vtk2/acD7gPq4DMvgi01JmXIjxtsJKujHHQob3XwLen6c+dB5DsPNmvb0aby487zwL4BlqKWo/K+yex9F49tYFHHydvo6M4RW/hx5xl6RjieQEcnjnwwNwG+Tw7wzEfg0yH7klMhl5FnKcni5L7XO8+ow0eQ3OjQjSZoy/r8Jf/0W8qD/qP+r/SFFgg/vXz6Bd/Nf5zS456X4l9569bzBS77wufXf27SQ35NfETgCsB/z9V6pI0ZSZThN+sTFNzwDjD6yUQGGsRjfW2g2c6gTDTDg27I9G3nO8+YKf3CxlSqlLv/bw8s99e/MJ7F88rRW19r7fiaQSAN0OcXmkX8C+xFPN8af13k9y8wdiA/UeDk4vndo/7LCLfZiQl7sd55trJQ565LMc4x/D5fWlcZxlLwzMsTyx844L+y0T6mh7L75yX4ZusRefDou8+r9wPHiqOQstSDgp2jFo7rOVb2oQULgvwGcl9AkMv5Hpm3Lg+S7R69fcmJLzCPscQYRB2G6kC6xJa80qW7kUrl1zr/AK+DnbBpmwyfygAok2IeBeRVVt8ABm5WBu3YOvM8ZLze12LTwdxlgA+7mPvWnuvModlpPiyhl5nXQduR9dU3q5fHYnPbkPX+uFqbY97tP2R5jLGV+WkYUv6reulMqUd46fnkSz3nJB7WFEqyQputuslaWm2aDPig2j7LqIveZRskzaOlocs6tBc2VC9obQBYc1UnpSDpz8l4wO55SkHW6FDoALUPgRE8D+wrYCPUBY28rVeU9Ruf/nM9uKr0kx5/b9Nk9UUb21bYftR3+KbxDZc3QNtMxvX3KPdbwsvOQx4ff9KnJKd8Te1kRk/MpoK21p5jqT0A/Waa6nCgcautDMzps85srNbYwcMqsieQUXtA76fq8oGulxHgCw+MJss8mFFmAfkZ3czDwQ2Y9Iv1MOqysEcNS3mx5Fn3FXVZ17J11Ey39qfzg890Bk8fRR+yE9SZBw/zkQ0GA2f4M3P4mBSy8pU+dfZOVXDejLQXMb7cexE849GNYxZ03mZ77gj2nZHQxgHjvTAmkIlsBkTzOCIYwH8HrNaCD8hH5ZXSX/NVqH1gakGy9QbHELzwvHO9Q4U+hL6QfQGW8hng5/azPeVzCnmlGdxDxiOFCY5aiGX5mkeCvMlDFnzsDNW3FM/KMrtSh6OD0HiA+qSPxZFHQ8137RlAz0T3BEhVgD2sMaaYJ2sKd/9QVj3GwGaJZejqYop1zBnMPiz5Iyvgyk9AGaRuJ9sHJMFS8ICWa7JTwFekbmFeZpnft1XHqUsBH0dLrYvIY7yR+vPPkVcAbfLiCWpJHPgkvzQHks/+5jxtG4mX855KtvHF4ryaPGYIdWxLMgZqpzIgObWjVHI5T3sGlQHVy4bGRDKqByQzlxeQpz17a60MDNyJyIsYKTea+DPBM8pHLEg9ynrQavCc1ryhbQazmjZGO2EsbQfcwfIU9a6XZZWnrzmf7rDlDZihzZihAG/CRx5/UaeTapZR3g4PdLPVJCSfEDBmm0Dvp+pocw3YdtiWH3y3vIJd5662kcuz40QeZtZS2DKb8osz49XuYdQzixQkm+af14AVvEAfPCN/+PChcjieJzwDzxlaMI0v5jCwMx4IgOys36cgMGYgBjJIbcQQXGLvnazg2fVaHtgUPM+l8hlAegwPdpmN3Z1DdjxB3n+GCh/J4nih4Bnp3H5yv1b70ZfnwPaTrezXHGCz1sU+YtvIBDu32+fzcaHW1dTfELagLq/bnFKm5tsxEnDfoO/9AvGn/wKQBYGvvQESP9uKVk021ljYEwGTFMf3UGfZ/tAb44atANqADdQiG2woe/N4Q73biCbCJh478bIgHxqagFfhzawlufYpCeD18oscJFaEFPRQbu36OLEHZHpZ1eThL62PfqyRAjxOxXEMQEpvrEFyrIC9Lb/yHAB9CkxsBT/nsyzQl7HXTKH2B8gyyGd7gtoFUCeak831GXVcYpwE5ZHOkep6jOB5YF+hP/lhcyPtg2ccdHHCQ/B8BPK3M3jO20D87AdY9IO8ab3Q6j2P+1ywBYLvtBsHPUAn6znwoBZQi5JX3dzJXkAdRgI16o/AklXQN8/yxCQ52Ot1AJ4ToGfJUn32JefhT6hXZBs5Dz0d6CpYb9r2h6AK9nhHH3ZNnm1T0BA8ZpMPAPsQbfV9yMEzEtzNwZ3nwwfO8Lz5lO88A+AD0OvtnarAmPEkZ0CK9ca9t3TnGbIxdv0Y1DKmwbIoR7Yi6yBLO8xH8Jzqe8DXPMfwU2X2gwEzHtkAH7wImFGXAudt7jwDWpdLPmV95HMZmOP1gG2u00D1w45xaje3T3sohpzWPpH2kevYmOJLdZaHHuWDBOUzD3C/YQ9rA216X5qY2wQpQAHlYIUWkl2MPyA9z4MHGZRDL12gZcCu9BpinNJcZfsA8hARi2XLSybLZvT8dWXl0X72E+m831NZXKhXnl6W55CEXK1PlMcepPYAtMgyS56XH0j7/aO8IDsC6tVGj8zDfiNCPkNyfiGV59nnT/3J9pAHaf0Asut98Md6XMXHRHaQAkrBy3fuRUCWySnaHsHzwL6CNgWo3Xm21CIlf+bZCT9PV3DyNjk+d4kTixvACkduBVr4gjYG2mqbIm/etlHsPeUzvwFlEII65fs2gTneHBQQ0o6lCO4QkAPIq3XUZ6iMkwEAO3vxA3yeSNB+EpnIx4kc5LPk7TGPInSTX6jDaGN017UrLMkAtaaTye0pz3EyX/EPX+bspxtnhPhI8ZN0WCIMni3DAyzuPNsFENaOHt2otmI9nerA2Im432xCkSJ4RnrbkSOW2kWrBZ23WRmBdB63nGbM8QDwva5NBoYSHF0ozcN1NNfyV/lMu8eORD0Id589j3/0gX8yweAZetCP9uSX/EYKGzrJIi8+oHIGeOIrPy8PnvMB/3UFX0/6pQXpAWp/Ygt3GVkgy5HuPAK2ct1/mI5f5EC9ZHKKy39o1IMA/o2jAcdiB/SNh386E74gzf2SPe2NOpe03+SwR02ReW8bxzy310PtKJ0D9qhJesGANSxf0A5s4/zSt8E8/5zX219XVl6p2lMKfs4L4ivt9cTr63I+MrwjvcI3IK82+7Z7El97CSnnDTbyOAakk9F4ZsPmFiMOffoBNuvVJhgBrAMBKqEXRcJ1XA5BOfjkgcHUcpQBwxBjogAZKcqZhzxS5UGA8ipn+IoeGNgHyJsCsCUbuQWkBZ3XtuxkWxn9RsjlvFmmcungFhxAbeS2+nwub41oG7pqL1vZyqYp8ryXHd4SOWgWeACN/mhssh8MnAFUzbjnh+ITg3oSXkD1D0kXQCBgFs2Bc5zkezHWR17I8qcrahe7rk7GKq2NjE3jk9eRj++yjWYr9pYvTHJWZQwR9DWenfYQONri8GaT7Ey7GbIhf3M7fd2SDPiiTUiqFdkeQDvGs9N+cAIhl9tBNjc7aytS1NGqpeSnYNsRfTA+JJHvCYEX6OhRu0hJtEOyi5YgXLRkHV7wWppBf5K/kAUyD/CyUSTMJhn5qo1d7YaIeeGZwEQ35dX+HLLcJvQBW7Yrfl+ncq4HB1tB2wGyIo5pSufyc1Qfa0I5fVKTKcv3ZKbhFd4IthVtguhowMsNWgNcGxObLoe8FRq/puA1WxyTSAHpz42peEAd1+D15RE8D+w71E3U1jGhRStMN8HyIgdyvtrfAMnh4GYl2gBvom1mJbfO7rZtCroDXr2GejKR+7MIjcE2sgbIyq7FFSQdcAA/CLkMx6GnkENGJegsBamA2lS7S8j18gF2s9acDTSNfmTgxhk/Hej4kzYs21VPsUb3tIPNrcP7iPEX2G8jpCA8Z6mFIJ5oDkv8HpLLKcg/BZhvgzxbJGDr0SyKWLDHX+SYWxxWJMtszs2x2kCqoKdHlgHQLoByTz2cHwVDHXoCFTgWOR08iH9KgrtoTvyliWIp6q1MOV4kWH9twaPO7UO/+ZfTTAqWva3QjV/xaHIuM33Ot4Ey1gfRBGlcMprtqV9oQnOjO6y9TCZ7q5Tn6gC/uxBkvMpHivUUfPF83XRykSoPqJwJ7fY0JyfaJIs7pfnOaZadu4sqyvI5L2Q+XzY1xkm/Hx2CHSCfkXXx8in2vIBc07MatdsR2p34ZSTkOQFlOUApQNloXzJztIS5epTb6A0M3MnQAq0L1TaeH3BtE5Lh4GaIK8t6eJeOpagXCcrLNjZbq0cqyoANXM1OfxYpw7ZV5FaBtkQ4KNs1Mf3bBit2rVjPZYbqeeqjoD7WPq+KEODPeQM9HPyYtwS+oKzzI/XQhhFPaJADP+oA3TMCL1gNtL93oE1+jB9lAO0xiI5G6ngjb4S6Jco66Ivy0mYwcsxOVOav+CFmvCYPzM3DqY7Wp+i0zSRfVsQ/OUDXMTZY17ogwcTWwCbUIV+feUyrATK1BY5j6IFvRa25uX+o4sAcITBEo6ZnkwqyrY3t5u1znrwVNrEC+ImWLOiMKyqUoGvv4Y/3dQnyWdQj8/I6cb61xuAXqeRgpwVILUBGHr6EP3iLxYyjC/qNviqohm0Bumjb24C81zk/tyE9+KMU9Zkn32VPZex6kMbb23Rz8NXmCmKWzynWD4oZPh5tDJzX8gVBPG26DdnLPMlLB8d8BJjKM+BKOiZIHtKshxT9aOM3tS0SlF/h07bn1T59CLm+beoG1T6mPIJ/9VX+y44fJy2fedFWbnOOaD+NC/ttOuBRBnbxbnlAZZAJN36yl4Ei+H5BhsXRUPsWNth+ZKlD7VTfAfwlYn8MHGcDeQup8hmZh1U+9XxgYL+gnWOI1aVswAHNEi1qHqgNWvx5sfcy+UC4DpJZkpW9bQAbsrKNHuXVLsS3aCqPwe0Bx2emPbphpnlAiyZS1g98luogN+cyeAqut8Fx98X0dODN6O1xzFbmI8pJ9HYO6WkCG4RuIDSeSH0ofezmxh4A22X7MU+AHZNpp8s5YA/DhhPXLHxhA0Y8WTJjBCB1e6B5SF4EmA58MVIQsikAEQnz+Xk5lVu+BaWtjgn3KP8tcwS9HoxgPFoQK0jX0fIeS2D8pNPG1VNvv/GynQz4oODbAVnMi2gRJke7EaDJPx1r/NclNCdhP+4mQH4bEhQ8ETP1WUf8pTzQl4HMq3kWlY8y+hVyAGU1BspHWTaUF7X1aAZgL2zyue8kV+2nstYxkOtE4gMKxHXBUWW8msg6yEmmp4yej7Tu5SizTwauheBP5tGQ5XOeclEWwM/rUfI9T3xBPLQ8bX1g4E5E3TCW8sVUWD3ZumwUDP1Cz5jbKMA6nYy+7b0C5x3bdlFq7SJd8mHSpolACgQuDiK4Y8MABRTYtj9L6P3xXBo7EPoSZIderzBICpzZAwsrzH4c9NAO53huXgNL/YHGVKthOm7WhpnA2OslZLlpO55HHOJ3+VZ96H0+HdH3u5XVdxtN44nI6coAb45GXnyMX5YBvBx27IWvc5mUrbOpnKB2ZAep5qV6iMDSAjoXsTezRZmJSRQy2Xu1rbufHmSAFKxkUp10M6/nK9/XrcvL3oQXZXR2Koc2PG08rxcJXvY7gLoTKP1W39oVxJ/UQwdzZQSe5mIii+AaQW/6GI2ypsvPozo+CIAlaNeX5gVzGwRd6UhP6MtAlgX144Ty3NiBpC8gL9mJjuUZ+EWwiTljfRwHXa75wkeQQscfSWo2s91JG0b0IfOSfXvz+qjL+Z7mUNuyl+VcLsn2+jWf+CDoUj9sZJKe1nSuU/s8jiMfj9ywnOpFgvgAEpRBQtbty5lUpxREOVvgOs4MDNzpwHIUzf/Oc/uSAr4YgH+S4v+dyoJJ47kNT22PcqMK2gCAbwLfSJmff20DNrU9kGY5tQVIhsGsyhCFfDxeAh42XG9nDghKoU9bNGE56Ke+oAw5ftKM+uPAkh/gy08eoOhMlClgf5aBtrcc/a5lO1BZRuOBfN8W+ODM+ZB5OY/+o6T+woeddix0n8DDm/3VKpsDK1rl1B6soQa8PC9IceLCz9ThVzbO4E/V+QHT4gum+Zc2Mp0OaPsovozDFHz8wgb+syd+reKo7UP/qTrJYzyXxgD8PG8MKCRqZR8/T1GFAl5YRf28A7KX7SLlQyRWxLGBqRH7YMRHsPTrGsHLX3iq/oHQPnyJRWRZI59zL3u9MPEh8gDsAnomuK+vNsTi4EzXouB5+CDhfPxCO142bWsDfC+hPcjIVg4QAOV7uSnAWx1vpernZBxn7GROtmWFSJqE6pH2/CmyrsnbMKyIcF3M9y33I+eVqm+A+HUKDOIBZsHe0U74M9PeOsg/pKIMlDF/yqu+zyuFb0qBnGbiHgehr5aCcr2Q8wJao5za5btD8vRJqkmA9XGORD2vq1Ib6kvfbi1zn1seNuzAgXwvCz7snHHoDD7PzuN4EPgg5POz5IDyrIfTaMsS1fssDAycQtDi9U3oG2VlwxAhtwHacLKRbaktpZKrPiTYNqsBHA+usdlYNyO/BOg0D2DXbavtnjIqL6ivPz544A+gGzpxIHH77mEPjoOl7A/kdKBjpSd7QtcXHsimLPOp2deFBecAeUvwU398NtcAWcyLfKq+BfoybPTrANjL3J4KWOlPKh7kL1e0YMJhAt1Q9ZiMJaNjA1hG244f5HTCU1mp5sPbwbyiBmV8X0E+Y8bnUW1FXgROTj3foHLmr+anejkv8KNwsiHbgiMBeVD+ciSq9VhFlvX+x+B2kC7aaeRodQ6VM2XM1fXldZisiQX0dubtqq/zx2Wi3pWOcgA+SMfrnfp11ud78koKpLTVw55sbkvCHL/nZVJ9n+Z6IJfxjlWHf0etxzOEOZ1MUeF6XqrIMn43POkI4lVTXs5yc2WA5wDksX8CqpNO7U8TqZAM6zehkxvB88ApCQ/mfCHng7AOhv1mWLc5JC+ZJdlNB3togfjRnInynxUkFei739uhBp0G2k5+9T4L4uFKWTWwMed7z0cObe4il8yC7/9WlRlWQQavvv0MjAGVDT4WXpjzBZjrTwbNmS7iAuQRBPfSrdcuSxnYtD/6n/jKA7ld8MSX/wTaNb78lE6VPQ2hPnp/saoO2bxO1zAkNB7bjIXmIYP6ae4EtQ/Ift9GLrsfyIAHgq9ODKFn2hbYVmrP4f3O+1ZBkAP1/pyvP0qgfJNxn+YItXqW2L/wR9vUX9VFW04OsFqd58FEKh97kpz7J/JxzXJzJCif056WoLmiDA9wJs/52R7ZPvKaG7Wt+mnZZKytvp+9bj9uKGeeyuQZMfCLxwj4SEFQlqNssrmJJK80+ycSkO/t53K2kcdePEDlTJlPLfCinOsjY8Ng7ZigvU/J2q/+WH3dlgHZ4zEB9jJlQCZSIesqL5qMCV6WYv9XnlG2obKAcrVhL/IQoNsffbX83lbtwMAdBKxPX7b2wqZztgemXNDGa2+oIvImQK4PkhqaHOpEzhd5ndtESg7eJlCbPDAYkOAjMPe+AZtu1Y95QJYfo1m+HnQM6A8PFlHGr46ojWwbwS10M1ofpxCPz6Ya1bZSX5GDPzvWGO7eokyCnyxbKY09wINMsPiRXro7YI1GpqH3TePa89l/SxmcpxRjs2vOowwW9JmHvv2pXwCD+QS1gXf6jdQyTcoOlXaCIKaqpz+sv/yHGQeOeoEMzLifuDB2oqU5A191gM+VZcCjOZd3GSe8cz1WvqfVDiYUd8JJ1jYXgvtBN6Fpf/iVAP5SgL30uA0rePoDhb2AWzHUtlxWgbG61vuEoj8jHwIGPwG7RfcAZclNbTi8L0Bf54nfZRYJXra1D12jPP5ZtqWoV+DufvaYzqHP7aqdli6Rj7ETLLJls80XfDVqsg7lxc8kvoIb+Mk8Fwv6pP5YmQvUL2p0seAe2Dt8mPTRkdtQHmh5rHvL46+TRQnP6PPFMl7WLue9+Yy0EcrNFiC5rJPz0hWURx3TaBXTizz1IRP6S5SBMttBGgRgzCRLPaTKI4PjvMhQ5e2Px1ZkKev2lQe/ntup6XKUQT6I/WLO66mL/R15ljM4vnjULh/PXVcpzpWYUz16Ivj4JaAc1EZ/YGBfwzcgFr9oCToo9gdGlbVp+vo5rGzENVCwqXST/U31aFut46ADuyoz+LCyghcBeVLOJ8oyGSgzMI9yRpalrvKgri6DvkUemByIpqIVtB92lK/zBXvVwHpQbMYfwOv4txkUtpHGs/DyazvN0wZ1yDWe3Tjm/dTPmZD5OvmAjElDlA8VsMlPgO4SaFPKAUnjIulQEI8e1Q7STFP0/gtsa6FOPrpMtoHU6pAYuZgHDT163T7NqOPZ1bG4Kj6RWzeem7Da3vKYAArU8QjNRC6y8CWP3baYjreTgjGAX4BkAAc5EeSnYU8O4OYI/86c88U5A8FG81VyNQ97RrSLoM6aIyWZKeCP29VjOQBtBcEWSHwh9zenyHoK/8OO1eWeqz5DZdVpjQnIq02lDMohQoq2gqTD1OSqTlA/h8orVd602A+kgL83THTxx3F3qoB+aj/DZ6CNz8RepBoL5fNYDgzsS/gCbgfYvcBVsOB90zhvezvSWYdsj3fTEta1tWSb3F3TM13kccCAFVwdK+jwOzcmIkrtIN+3K946OVhUgB4389gO6zpZARy66sUqsxTk0v/IA3M2lwBJ3Y0XbGYj19kNIqwizwvP5XZQnWuZUzKZF/QbB8uw2fmLOdxmjZzqYB/tD93HmGNNsu/GmF0XwV+aX91hyoAo5PsxVX7JFtuZnU3M+4FKvrLDjs0p7xCC1JdEgDxQWZjIWCK/cGIGej9x7PHfXsbJG19E1T+68GBCJ3Tpy34mIefXgXe2Z87uczZ7ZJmlMc8yc5irV351fJrcUns9IK+xWyKXsfE+w+bm0C7/tb7aASSHNjMfQDmT/xwgVv20Tu1YzmRsjvnLH5KHDOQzNd1K3E1YD7De/MoyPebqZYlU23cCL5dBQs/fRD3IS4QZFEl+Tq8HZKr/QTxfgKyOL6TJ5mzZXpap1PjT9QVeHkch5yfAOcOqQNQN9sDAnY68sGvOeLzDGkUHw0g/6FkN1roWvB8IsaxRNrIsPhZMFjv0fMk6td8+DXukBvlcfY8kA3X0y+qUxwZcggJWHjTsxS+5GUEFKcqAbGX0ZSEfIOb0AH7qbaD98M+T9k4boS8bzvJ8Dop85LzfIPhe724nX/I39IFsG1D+kCXqwxIgiTYmUmGq9l+BcwjJP8JSfvqLfhh52/5RsBUo0vuQfT29Yf3mFwY9z3+bi7Go4zQ/FlgDGW1cp8DK4erROCeRPOY1z00UsulUBq6kaSNdiNZ2reKY9YXU+dfgltbNL+oYqMKeHSvoG+5U8jGBTNMTtcqZAOoHcl7IvqBe5YleFYFf3paONxO5lF+CZPp2Mz+XrdZIx98G1SNt42CStheR5no/fkMGd3wbDhy0tcexRl2Mu23WSqbbj6m31cZdQB6+y39B+QnP3PEi3oz4zL/6aHZTf6Hnui7X6vr6Bvkvu/JLyDrKz/nNVqJeUBnk3rhcrtuU79HXw1OQ+KgRAZIVJuXQ11l27rwo+ZySWIpyLbX6HuDVu/BR34+1gFqMVQZbCV0+BmaKq5oDA3cStJgz8fRmq3R3B4HWjp0LjXbw03U75aidGHesEj+bJfkJ7HiEk4k2i6CybwY/YDk8VZkbhXZZrPyltAaM5hf8NgO1LYBXrZYa1xkzkC0A8n0bBLK5HJjoztRnX/o8SrpDa6d7bwLts6bZUkk6PTDeqGf/DTgvSAc+sV3+NW35UusDyiOFHYBjGHkh31mu/bY5ALsTJaoPUUmfUTa+k/ltJ178RN1hWx/617f4qbozzjjDT0LwyXjUD73TARi/TLi44R1/Cw53ju6Wo0b4ibcjRrchgI69p/6vjAOLbbb7epXbic15XDf9RGewznyMeJ47zvywN/yZ3yCXYR+Cjh7FT+1Nf6qOegls34K3HNyBvJ9eFpBt+tg36Cvqg2cLC75JR7KtRdhEP3y81U6P3CYw9aHpIK+95wEZXUjPezfdPgWUx9rOfmSZ2ofkr48p+M0PBJ6e5ztHBQWkmG/45UDG9PCH8TJ73oalqIUOL9wUFKO8uv9UBrR06Fv4pLnOtAnqF7yeiMf6A/hThJZFvbmRfAHDZZBnvfWBF1rWB3JRDTI56Am5bxnq64RgN/IC8n3/1GeMh/JzlPeEeMqrjcrju7UXKdDLZPQ8lDMPfUE59wXGIUF+iCKPfkzaUl31yn0B+bqZ/iSdeMojBciPHomHVOvV/WCLAwP7A9i0AJalyDe68axKvzGLf8mL4PmIye/wpNMOjAIWuy13FTwN5A1h78w7VreD+9HySymJ5hDYRz+srE0IoEy/eJKBd2F4Aeg7wAMKM0Zxks3YVM6Y9t2BPPzEbyQzH+35OQFybg851LPO2sAJMEMHNs6ZpQp4UWbe5KlvapDNPmRkfs7LngAfUJ+DZwJ8k+VddPvTKZVth469+cEXfqR6pziAmuJhC6LOOMPy8VvPd8Xg2X9LHRepx8rRI/5b633wDOQxqHkmNj4sTGUE8PyjZuSdhws4rJzFcUUwZcEh/TQ5TjTeeRwwTWPNBc/wXUHzUQuk5btSoPnja8HT6Ry3vHxEvR2XzA5LwcNi90+/GlpbVm/94EVC2tdzPgG5fQBlyaiOZQVmtjEoY0WtWRGgFMi8zAf6cgbaq4T9ZH3BIwzYGgwQwx5IxwuWzU0eByIP0Ibxmk0F5A7tSbNU58feJrZZ9hxt1NT4/mmJlzn/WAfRFnVCHva8fSubwo6dc2Ce/8LdJCmP9RcNefAMPpuhvhPE3aYJVP0pUIaingl3XdZUO95mz8Oc+p+/+Gf8Oag/sIILYfEwDsqLwFM+1wnZH3HZKgrGlw8YloxsL6eA8hgu6JsHzU7YZBoqyM/Zz7KAbNQbIEbg9XmkmTC2ygNoN/s0gueBfQUtfhEPbHjxIHqo7Bw9wo2N/c5/1GCrF3eetdl54rID1C6iLEaAtgmQtQWPX4rAsvfN6ZvFYQzf+gZvF9AdaZUBtkF5t2MMCLJ9gPVmqurALEXcPjY7crYlWQayfQCy4OnAwHr+TeXAlxXJZCzZVV4+4Ysc2TZ8Qw3aF5cnJlBvM4rUD3vIsp9x0mMe1aa7Gyd1th+6gHwBlGf/IAcCP+SRwKYH48i3fgkqMw05IJJ6YHRjIWvF2p6R/5MU0BnlDKT8SSr82L4dhCFjLxx0AemcLsC41T2F/WYDZdeqDDbxKc+OXcTiH6TchsA55IA8Bsr72LhNle2deUyA1ycyHlY2xvig7XuXn8K2pk+bEeyadywwH+1gS+L4cADHDvhs65GfXDF49qBsh8Ezetf0APnCee7I6yWL+QffS/64RuThXAfoM9AiUN9k0D77ngKb7BPrm3Eil/t6akYRX2/KwUCW68t5TTebznO4fw60gnp4juAv7JkNBiSsaW2yFciQhwLgGbVHIsfm3l5WNKgde7e9GJaoI9Q2Ei8DdpWKcFHI9Y0yFkzUZ1DuKNZ4MASsgcpDBu0a2fz6l9XcnvyZ2OUasL7xwsmyJopqrGv1AfJINR8ZksFLazSjL+e2lccoo9/a56DJeSzlpQPkPIDStLWAVYhPjShke0g5jFbHc7fxet8FyqJO5xXYsTR/KTDbBpDHJy42SNTFWHJdzuSRVrIXjz+IAewFXo/VWRkY2E/gmsVmwA7Lizg2EChtFsKiKknpHIfDAPKkbiOgzI/Ruv0hu9pMADgsWwZ5ksn56beBMjCYmVtipT+GqXWzHynb9+wiqi9dXsgl9BNltUd5lvG22hIOen4eaFZYNCI/QDlL6xyEqTl/hHV1mzDRiyx5QfpJIvplB9bsa9UNH9tBsgn5qDiO18dTD9OTCIYH62RuvfbYRoYIObYyqxPtswpvtrO5mJrs4ny4UWZ9fRsZr99bdd/zfRMwJp5DuwqqwfPy9CQNq3jkoNHqybwn2XH9ho3lIAAXrj3m7C7bhD766mugkXyf9scDDyf8l06QgjwEJJCBd9BXHwGk/EJllfd6/HIGUq+bf4ZcJDubeCAEVmeYvTOQ4hOlGZtcDx2PVEfY+mLlCgbNRviJPPZx2r4XQDhP4WVt2tiRkp0sn/mbMKczp49u9ftys87MOooUmOhYlsdXsIJd91aS07FX62MJfR3K0FmHrNPnRbMINo8NJpPPD8IIngf2NfrF3TYvDmqWrO5lW+h2ULKVfRAfWaJsByUsfuaN9IW7DLTTb2yl4OsECw7Pj2lDwT7KgrfqgI3cB8+3toBeJmPuYAPwE0OrEje3KSzZFR9kh223Y8Q86mnXfETeiB+PWooySFC555vhCZ/jFfkeHNs0FhnZ9+xz5ks184A8br2Odcgq7PRmhDkkpRNXveNiL+Oy76zzPxNwn8Fb8v10gfrpE8neI8OL0borxA5AXmM5j/m6PJYMurDuZu3gE6HIsnrzHMgnn00yfN+y3OYxz2v2x/MRFBm1Ok89iERQh9TJgz7vgwK/pcC5BoxVrulLpqetYO7V/Zf6I2Q7c/mWep8w9l52H+gfHmc6dMz7EL4zjzGIcWjyZsEIQbhkZWeael6Ux8Qsedrp9bwlkiwo24W/CMwRTKMMWfVVaSbjRN70jWodZb2PzARcJ1IK4c8Gw5aUP84xnZ+JfEIu9/lNsiKsBdSoXvyc73l92udBtJvqevR8yZJWl+fKmlVZOnOY2GQvG+b0ZvdF6LHGspDJhHOA74SBgX2GusBtkfqBG9+8zovcjji22/xZQsjaxgWZHtJdi4jw81QAHh/gR/zIG5k1LxjaxnEbmVqdA+XqF/JRrps+Pk6Sn70+IF6/gYHM453skK069MuhwB1NqX36kmgO4Ge/JIYxkR0FlAT71OShmzkQE4nP5+nURtiBbfnU+7bkK4D2WGv6OL9gXEAAzzdG9Cn1aQ4QPWSdQhqfptY+Ym3UOUzACZFXYQQEXFH+bmrzVEUez+l6Qf/RdytbwrHku4/H3Dw23vy69IDMbXANRp6PUvBfa0/hNsI3El7QNFqx73keD6ATj0Ng3agGq8kaYh/Vz5pGvhHK3ip7zuMS1ggM4uNdz1rcxRSQTyIFZcqLaOsg7nwiAEfwloLFJIv88QDXCfxFhw3q8s2hudEecLiMjWpsHIjLx5riRTm31erbBYbzoe+P5kjfCYEtxgN5yFiwbfUMUsnr5Rv1mKvLZdiRLVy05TJ5LEsn+HYQwQWDZQ2+NkwCbwZfC1xbSKNO64r65BhhDKM/0vd2ZMvXINDzm8Z6ZB2BvODP1W+CfAJyHrZ8rzReRuZjXDPqOccgn3gMxjkIaka4aYTxshaqLUhKvu8L5Yyltnq/UF7RMR5e5KPKyjbrLEt218xNvR8Y2CeoG6Nb2FrAJL4SpIMgCRttuk+qTclp4+QvpKwDZKsNwLJ4Tgv26Efspr7dHtMeObhhwx+AfVM/gwfz2MTAUhOyM/Gzg+wBkMKBAmbzwQtgEXyWVtGJT6A2aH+NYPZlDqrHO8cVriaHlnzr4ao2vpZR8C07HKuVMeOoRJr5q1g31qcX1E9POTf+V5Hnc9Pc9oDVOtamygthpM4htLbdNvYjmKyqqM3aBGPP4CL3II4J4SltQAl2wLC37KvaQD1Tg9pzeOpVTa/vu8o5dUIARs9YngvWapBWy6u2M28T1A/LRTpFtgdZz6v/KDshBqFsDWDli/loL370rpT13rfcP+83ymgN9lqd1yvYkZz/kxLLgDWRQzq17VBZvKWytzNTTjyiHsQ0fu4fABHJ9uTyIpdTCtI6A9QPQTLiQbbNI9BkM7KNTdhGth8jkXjHi2lfGmDTx8UKSNEe1hkrwQuyPNuHaLKVfUJe5ZzfBMhVm2FfZdnxURkY2Mfggrd12y98LmK8YnFXIC/ibvOTrPSR9ptNm0MkKJ95E5hJBGN22OPJnndDDYt6Uez57Evyi15bNsxRjXfS7Q93TnnoDp0M8bblG4O2p95sB+ms2MzQOKwRyViyhXGBp9t467I2RiYmwljiboGNAGUmn0akcdH4e4q7krgDGoJ3QdS+2/C0uYlU5ahbmjtgTVUF9pFGGvPFNW5pVlU79Ivtkok31gOoY7AHa7xVBTQZ6lvWbdueTespz7Vy4PFLZemLVVkOoAsd5OuUECAhmPS7y34n1u/GIkjpCTpzPDpna5h9mLoyC/jrsva24rv7JijvfLTpv7csORH9sfHzxzOsTPJ8Lyu0ANznyPuD/iebEKDslKdyz8uQXawmyTq/pb2e5MSjbbysL85D6mTSlMECwjBmvYyet1Yu+FpTvdzqWgt/UzmjlwcgA76IWLDbY85eRq+j8jq97EfOA8yjCD4SvCyPfUrbqEdqlPWyH30+ywG5voe3EantMfoAcSvzGIVqs+erdGBgn0GLG4uUCx8LlgdF1WnpYjG3jZGyhDYNglpkbfvZBhDCdsDtoixqfiCVLLaT+LjzjLtaGflkvAL60epzviHZi2pw0C7k2Xa0vw3kK6D2xKM9lHUiJjch6VJuoV0cyv1wboQTjb3wjtbYovph6ZwPQs4DKIPjj2xY2XTcNk9pK/MNwG7WwXxwTuyPH99HHSzjQgQc/BILeQe1PjDfljfKfe7zKmf+qY6lfuW54e6zsqdL/Ye8CDYh3eRcx+v5CxNRhdkDl/MBXlOhHP3gPCJ1vtsAD/C5I4znwZQDbWLd1Ed3kPdeVKhJUL8eFUQLqIdN/8Kx5/NYqM/ORx5BmMqoV97J/8EKK4zMM/zCS9StBIuWRTcxWtlP5FXOeZ74wWMJttyfBmuHbcAHq+FdZQS4yCc/rNoDTC+TZ7aYgp9kfex9DtyW17E1tg/42CF1Uh4yTdf1xYv04I5R5sMm2gA1PZB67u2LDx8ln/pj4+530dFX/MyZ/CaHZJcNkYcdt0sZs8sx529sg2dJtD0HVgMhMjd3c8Dc81dC1slEfZbxfjjEB6+Xm8NSvXSzjbl2evR8lc2KDa3p46+zozKnFDJcp+6/0OezDQC8dfJ48fFD6IWqzuu0Z1nM7sDAvoMWs28KP2Fqeasuy9TNEbwlTLeQ740pVhirSE2wbUubd5Nqgr4v+NVvagCSPCmiKlXThsmzPtmbs7EJS/7Ux1CiekluBXQBsk4aD41P1xXaFS0BdeobZZGCwGJmXlc2Xcf1VObPIYVNP1XHHQ3j43SIfvsIT5E52T5wPON/qmNTj31MnBQkabzmAHk8k4450Ccs7YIONpx6uE0KzdY3KCijqKedfO9fnmfRXHk95LdTaxO6U+oDPMoqTXC+JD0Fr/dpxT8bTwi7vWmQCpBvOkhdptlVviLsZFkExk0W5Pn85T9B+WkwLXueV10jD1Z1p55pOWyx0xnke53ahkUH2zJfpnzYkz9eB7nsDzB/Jz3bQR9RaDq+imMsjHxIWv0iYrwEtQc7IiB/AtL82A7VFl4bdNXeyQD6JeQ84P1a5Qn0X58EYU2LOvQXuRka2zlUPlLohWqVjnJbzQMD+whawNwotlhVbulUZhvo3JSPUW7fN6unze4E0cZ2LbkNkbDeT/cDgAZ8lL8CbcFHFsgiluzO9iOh1/Ng3Q/9E80Q69ypgB2Q2rMS0yxN052y60VhAdm2HrOo1tcpW1V+ZCMj6+kEQg74RvySSoJ8GOjhY5LXGfJ9OadzUB3mAmtHa7+31UNzsm5mqA8TMhoAv59Tthf5arub+1zO/B5Tv9EPX1N0h1XQFZ8OGiFwE3nf+bJUQV0f3K3zJdfl+qbtqPbQnhFE6VHwkU7yfBlMUHUgtNHKLou4VWh1TvmxlWm+v3vt/fYg3EaJdxrxm9JoD4YtJV9teEp+zDuLVRdjAR7acF5GbtPzllIPvCiDH+3Ze5Dg+aUvaGo+6rzQR13MgByqRxuUC15O0YDkRILyWV9Aa/muda83xz+RmGtPPPmbieMc9bXsBU8DKzoBlDch6wbDDxkoB49TxRx268DAPoQWMDaAHbKYx3eYxfePSX0Z+8ZidgLqhowd7iI4ZNHQFFwEZZCEXLD5wRKssFw3mAHP0uJgdNCuftEO2kS9iEGf6ftPYy3B9dzfZhs+057lqY08bEUdoDZR9PcGtzcP1dFW+IZ32MVH5ixDRnlQ6ncGZyjqqg/JPh+hMFJ/RNCD/+sgP+UTgDxtWF5BNVDnxSombTrXdZIMDoZoH35IHnei3WuIhKwhz/npjr6vftLgKFmdrXYrHzy2OnO9nsrUMSWOpynx8RgqxxzGHHNNWBapZLJFBS6++J3wnqGa1rYsIG3HEK6FIH9e1/Oqyyl0RCor9TtcuNNoPgcfcNs4iYPHcCXIT+xuWo97NH8E76vuqjZfAN4RRd/NdJ4F+Zj9E1odSvDVU9l339AOUvCn/tQxsjz5yE8Ij0+0smMaCNNbRJ1MUa9HNvI4hXw8W9NseV9cznmowpqSBCB5vwg2onmkTUpBtPti/UKCHNrluCeLaANk/iAgZj7Vex4URqxBH/dmZ24+BPHkC5Dl5nSqXbw8u4i+bR0PpdbXA7l/4Oe6vrwOvV5OBU6nIXN7GZbNp0lfrYxjtQh/rKaoC/Z29gJocqzMFl+dKc32wMC+wmTxx6rl+TcBdZDLGySvb/BrXaRZFsjtKC9M7aIuPlLuIClsNBzMeniQAO0p5F9P5kjY6oAqI5MKRkB6Xoj0+CELPGj0TYFqWw2YmsyFDB8BCdQDJPoVRNhJrOYDc/ZXIJEYqxVYPYJqkX9kHWPsEm4DvvDlPpLw6uYZpX6t3VVR90wQsM24cD0Z4aRz0ORBbZh9hwG4uEFec1dFiGmJHnBxpfZTVqjzabLIOsEfS71mBVWng/rh1AIkJC2/mmZa5aEM3xCAWr9xBQEZjEvIsFzzMTBGaUVXuXWAiLfleQ9gzS5enb7a84BV5MiyLoPHKiTbdJUHdHd4Gqw28kA79Bl86rli5J08fwbzuGDxO9atXqSfFVS9391Gnbfl8PFla/Sp9bH6BBuoR15qBmqFzBzBDH0I4iMGa8Bj05p9NFdHXrCX6nt+z1uSUQpifzqoTrIZczwh27KRqsdvJJh6PJLBPF5Wniw9lE2f9rs28Iwy/cHL0joPgd6ndT7mOuV7+VjCAwP7F1j/vm59udZFbCny/cbuyz2gg4AW/yylBram02+O3o42eQ/p+W9MO6ArqgeHqfmJTCbf/qvt8cCCPlseTTLf+dwVZ6F21oEyyRbb9OxEV/xJPSi1IWnyTUg0ORPNgPJ2wmEwJeNCqGo8ZFvgGBoTxOecjWceUYZiYRN5BfkY+Uobxud0BsZU/c/ry0fagRzHjlznS49zEiS+UuV9PmwJWBG7ugbMZiuPPfIqe57ZRch+D+mSvMFURuDkd0hB+Z93oB5BlcqN7+RlBGWy5zygl91I0LGUd3fZJtLml+wxbz7yy32isJFlszzSSb/MviVokSl4yAOs90qCecqIWjsZHpgigwuAaIfkQavs+8pxOzkVXAey0JMNGk4EOfnQ1zm5P9N6LY9mEwyQ14FFNjghQ7Iy72SzPnjRx152UqZmUNRlaE/kvZHTpbopnKe2KdPJVTshW8udHCCeUtidk619TP1SPvOAvgzAHu8YG1irNuwP46Z/l06QHxSALOzKN+aNjzTzVSednG6L3gb81moeGNhX0OL2BauNZxsB9zit6PVRx4WNsqXcPlNQy8RqoEwRbDDcnfC8yoI2St4w0JNfSBeD6Y5vh1g44Qg92JWtFUSbAtsKPZ4KoBY2YFvt0VpSXbBe7QGwoT5mqD3Ax8tRP7b14jwgb8Q2oh0oYPxhU5TtCtCpYwO/7ASl3/sFeCcy9DinMWVgSUYgDxkLQti2vXSwxrvyGEO3aULWFj5d0PjMAn519WvlT2FobdSxZTnmxEaQY4dxC+Qv6WSIi1HygDvGHTk8gsUy9u/8WFY/8sdPM3OQ17LyWk8tkCLTyHi2oChmb5DL5AEiAjiQ+WfqoHxn1VP5AT20YT3rjiUiyHi9dK2dSb0DJnFtSdtx+13P3VInAjfpKD9HQJNHAebgH8rwHcxmpwHzgjlBoNBsKdU8oajjL+3wVyayLcyZzw3HG+0jX+tR9rGGfgu2XcfrUdeQdfcO2HYfHeFbzJ33YwoP0umd5dEH3K33PsMV90dl2XEdDEl7ptlGw8atb6Ff8yiLMpb63csit2LDVOFF/UTQEtTJZpad28eq732QDpDzQJZFvi+bAhyyFO55nWSQqk1WcUOgD8ZD2cUmdic6gb4eQL3yQJbJ0DkCyHa5LZkbGNhnmFvIANjYZFzIaWFn5I1DWBHWcA5iMUyvyCWobkkG/i1rTzGxkfq11EdTqHXSZJmsTmfBBLGuLrBuDOaQpRf9B1tVqR+1L2uazDbhG19Ik58T88nWur6gZq4WOrLFdWFCWieE8fp+orTY99MES2NZex2Zfm56qE7zBDX8tCNOPB5Er56MM2R/joScB6w2cg1oA6QgkqkRUv/30lZvJ2fc7RXBLZCXXVa6h6BTZdw28t6W92mZpANhyFpwytTbIz+gwBpMDzAVBMuPfJfcFZWXjIg8/uQapaqMw9sHxEMMiKz4GOesgxR2LVfLnvZhhR+vMeNEHIDBgqzIp7EFP7Cn/zLZ/7dJyUhO1GOJDz1grg4+iJ/rkec42rwLGlezaCk4yqf+zqxHQD4Aakd9ysi8nPZyGarPduGgPtkgLEH9Oluqy/XKi682tkG2A1DX/rAkVCO7GTYjzrd8rUvt9vJzUF/7PJD52wDyI3ge2HfQAt5mIWMR99smbwrbIk7G4/HMoOB5DrQX+tlOj0kbW/hZ+xSvpTt0hMnKPrSgiwNe4+HlIGeL9ntkn9f1MwM6tR9r2oQ10MRHA8p2qvF5WGgy21V7ogzY0HwC2/Rhzg4AXbz87jQZ5FNevUh6qN12zE5PWN9nuq8xmR+bOrjxAieN7wyyHc4Rypx42ztGtDPbFmCWY75bgGPcVEba6EA5xCDZCb/re+gMJ/zmL1OTQ7DK3/w1wtmzf+TDA8H2ixHOa77YX5DloZ+6P6kLwvAgRbvMwx7a79p1v6btrpDpIbW3Zh/t4k4q821sQVFdIXmgz/eUoeCYcxd3pa1Q+ZhCzaPrI4/jI3yArTlf4LMTAmtR5uc6ofcvl5VH0cnLHLME8UBNRvKQTfY4tlaI33wW+rW9DSTX666zpTJ8kawId6B1F1xakl+CdDM26Syh6nGAkHoCwN+MSRvoiyW51TxHPg+Nsm5f3iukCzvTVTEwsA+QF3dbrEY6yOMPaT4YWd5FwcMGx8G3HRhgh6dbS+2YyruLusNY22MSB7uq6QBPJQRZPHkZgzaaGAH7CNb5kY9sB+RRf0DOQPPuQtPlR212YOZjCmgfydT0Cpbqfew2o45ZtIdy/dIL3DHSnYx+PnILeXw5JtYH2esh3qKPxs51czZWgCaN6L8Ve9u864EK6xv8w/yiIT9EW84E8LyjDpew4jWnP/L4+ohYIGLjE8uQbxyP2XkAD3W+F10WWuC3/bkOnLNsm5PFlldQ5xUp/tik82AB9aJDtv9AKjMQQnB5hgWhRnimWIQy71JbnoFrDlJ5xxr72e176i26bRur9MQBypD34NTbtsXlaYLKVmNjbe+mgv/kp6BZd80hl9O1xDVsciZLH2wOPEVbOu45uK8hHUykor4Mqv+UxtCvhWPlqCkgsEUJK6euHsoiyPX1YLsvvvTlNt0O8u5fIwE1Xu8pdDI1tHyz2/xg++CzDuOJuiloP9oC2C7+wAo+WZ61jK9x8mycxe4h/zPm+zBFq3P9dTrG9TTq6pjhzXhIs57GMgM8kTDHm0Nfn8uTdozPY3CQtnve8simIjHXZwFtbaqXP5DLZUCasoEUtLpCBgb2IdrCtUVtWb9r4Qvf+b7ot4U2AIh3HJGPbYL8JkBkbXvZRG/OymvbiLp19m17R+4OhnyyRB6wL/R52if4iBOwghQpqOvq357mDZTGbhtdzqzETHdu7LMV1PLA7UVCOmhPJKydy9MIPiLot48hKZ5XFJbHoue7nR7S32ZM5cM6oBWuw5ivfv4QVOqObb17S1oNPvPd3mYHKxy//HAY1oLn7RBMXBZ3tFGW7gSJL1I7rBY/XmhVMr1PfX5SRip7EbTbnzHs+GnRAMoNOd8gGaWYA7QxB8rwmG319a5zgwJh98N9QSqb4i9Bsy8ZyffkF3CgJuNLp60f5ozPfKwryGEYMFYaDul7Hm9J1tDWpJWPHbY9cgaN+/4hdzKykO8pQ+VcN5FBM0iSX8CqPw7ZyT4AWV462V5vB3WS7et69J+0Qj7bFszSLB/o28h7egmoW6oXv7fb90fasiUawfPAvgYXqq1jLGAeo7imWQpahRZ3vyl6QEbog6VtsMl+xbybK5t0HvP123gr+30bSzzcecWNKFLw10EBqca7Bziwg3nL7Snfp0BvB3WivSLr4Z3+7MXMSrvtZHFXBAMQC4BsFGzubQxsQFdn3eHj5HnNaZsLlG3NMLf3sTTLTBfXHfhKIw9IVkHZJKi0vEi8zM+PRWS+52Hb+sJ0apcv5sFDvTnAINLKoJDzinmwPlLeETZiMJdIbcJHyiX/tiW1ERlPDZU3g6y7DXI77Q7y6hpAvfaa1o10VQZyfh0wR44+iItMBx7bbFzrRTfaps9iqA+NhEm5PgbjvQRl2W3R91ll2kQe9hMfUL5vL8sIvW6POZ8hP+nrDGQXMkv21+lnZDnl53Tn6jJvTmcJ62TrkhoY2K9AYGvLGCs5FjM2I4jcCm1Obdg+nzcCDop8/EI8S03S84LqjA0TKOGUF3EDdWGnliMFaBt6ls/tgpehuqynw7vbawcdfJAFngLAGrx6MkHtMwjZKAN5TCZ5E+a4sOT9ZM5S5U2CfeKzcqFHWDbCAX9EAqxwLF+YNDuObKP6Klid2sY4kGUE/6gHsoB/4keCxrb2z0ifMmSID3mS2YQmpSyz6y3aq44MU0F6pwtyf5RizDxvo2ITi0dZDtigaSQ1plkvcvzDWhCPe9c0UQIPunlOlBe/1sfH4LXRhCpj0Hpp7bFxpwB4CjAVZOYyKAfLol6GXxq0BQ+yImVoH3wuZitrI9AnJOh7CqBJfiypAXEA/Nx+o6kf5B2iA37XXJRljHKgDWIbaJL+egH1AMaztdcIUAogr7EXXBZ2mo6wIk/ZVQKqnKW4e6kyPoHU7zgLzKE+KNsCK9sVahEZ5JmaXNilThovF/G8w/1RyfmSRR6Pq4DEg2vqQ1uzys+VxTteSF/PNwPwZZ1t74frKq80Q/pzdeCJIBW7l5Tlsw+Sn4Pq+vrMV12fAkt5YJux6OG7ZGBgHwOLF9teW39pMc8BstRPm4N55hx10yzZTWxm7Q3HbQWFvVa/CdV2zwfEU5Wf+B1oI2tYT1i3l7vkWU5t5TFRHgT4s9Uuy3OTgX5EPgPWKAdCyWQoFrYE2o98D7VLmAn5CDAHmwgmQkxtySf5NbETkK25ujlAHpLVX6iHO24qxoucuxZ8DI0YEDrm1kSG7rZyDC3lxR8DR/BsDoOAvcyRG52C8xLEBip5WXdsJ8FkV848Bc495XYa5To0aSmaZkDq5EE20kN8jAllPcYhPyEHUCd0WdeB9iqZr7BngTJ9ZtDsz2jDZqZqM8B2SB7kgvRuvZnIap6AzAe4bzq7gKv4cUZAXuWab9WLyCLIu9/uuwdlOEdYu2hblOA/g+dtTgE59NjH0gRIfFnaP26gvuX2ycO6Tm16O6hHux5mTT1qyG3UMYm8kHmZL5vkR34OqJtrHz5ne3PIbR8v0HZbZc2WxhFgH4J6yM+5ujleRrYvZFuq3yt8VgcGThH4evctyA1gr+NZ+lj4uEPKu4wLmyfttQnAFm0D2BfNQf1Aii8a0q8wPtnkzpi07fVRMGR5gUGm8l1dhvxjGq5CWncM5tC3NyeXLwgylsYjA/Zks29HJdlZ17fbA7frttXGNr6fzshrahtg2BCSYecxMLNcP4YYW43v2rlMdcitSHL9iqKMBC/Lq13l+6B4KUhWAD2tR28sWOU/9LC8dZF3olGHlx9kjMJT/NWrDsjBD5HbJMhoPPFzihcf4cArZHI9/UTALEoymQTlxcl1uc8C82YXCuyS5bkuQDPz1/NkL9vsgf5xXaAdrB8LRnHE3y07lQCOrg9vpTmstoX2sS5Xfeh9U75PAebjoO38IB8Yo+YR6vuxUFk2FVDPjSPAMVmpW5CFG5HH+WUbZNtLPmRABr7L/znM1WXb0p+zs8n+El/I9corXde/pTroYlYHBvYdJosWG4cvHDxbKIelD66tZC9burzY/eDveUtnxPzY51ZhBnLSAZBH6wwGg8j3pCLrAPAp0yZUCWbcB1q0MntvheqD1ZlV1N4uwC9/PIaF2iek6o63aW9RTzYq6YPbkGIkfu4wYj2y6Evo9OBBPrHzWDEHNSTBrrYCOb8XyCbCII0p+ZZibPs2NI+Zn309HbDUH7LRb/s7lq7yMBY+HmlcrE58jG0GeJP5nWkv8yTP4BTN+xtT5juQ75kqB4bkcWeWv5wQpDvNemYYpEBZJN60DrbMRPXLyRcS8rAlPt7gVIIteB7X8sI3uGxQlNdR/iWNlXySy9TbhRZIfKXKY/w5IwyYbT4s4RxFPSB5D0gF/BwdZKBjNkCwlahHrWM7ruufuNkagDgbF1k5Ht9ilUg2jKSLF2rBc0Q5JNQ39bnHHN95WOttvYMFgk3rAaSqrNqWb4IeS8m8jDm+5Ps6ldG+Z1q9fHC/5b+jt+N9aT7PobbVyczp5LYyeh9mdY2VteUbsNJ2pBlzskttCdDRGKo92ckrfGBg3yAvdFuukQcfGwML3kM9LuyFxc+FH9V5k+RU7QDIqY780Mm+4MUi+GBCDD50yHb3Alhq54SpZZT4zK7lJ9ZD3kfk+AB/ecq1FFYYpMdYVLNo1OrzeOQU0BhVWBYlcWrNpAPzyO0wZ8o8gFphm/HdRkaAJKnT6S30fb3rwfuMX9ngPGPhkSfyEeuH3gM538l4xzivmx/Va4y5BihuZamhLijbgizl+XLx3B5S+HKGBb985CHqRAiK5x7bwE/FkQ72ddBxmr+L6f3wvuS2ENi6vC7unbwPQuM3/+dIwXIb60i3oBw0g+bAOkvZF871MuC++szjkuliRjQGlAkrTEOWVPmMiQ2mF58Qsp5ONILJesxU2Qi6leyAtmsC8AH2ch+tOvyDnr23qllojEQNlvfI3osGxuJcF06w3+uK30M89nlNvYASx4CvlGY7zDkyfwnr6uawV3mNwTZ6lEhi0On18tjK9hy2lSMWXBvB88C+Bha2HxAW1/AisLH6TSICkM5tvn5T9jITR7oq2Z5DbnsbUD7yPSbNWgHHbJ0A94LcN9pQETbDV7zLMqpJWS/k5upyudqwDM8xewB05RsC+22xl/HmlzVB9LqBNjQWM/ZW1sddAL4y2+mjrhUNT/zCALPGxL/eFvmqcKBOlIExBfX8DPiANZ8Dvx6TfRHt1PVo+WkQ3Ah1rE9tVF7wYdveyRMkIxJa2fo0eZRjA1KXers57Ql9YJ0RfeXLy6QYlyUXsi1nGFkQiL27CZq3qmtA2IYXDPnc7lgJq+EAg9odi3Az4bsXDHqZuqZ+FhH62KMivozXgzpBAsSoV22oDbe7CepT7ptDfM/OyS3Zz3zkVYZuLiuvMpDzAjnWrGpWJZrenP6JBPogWmprGx8gYT3fav1laPyVAjm/LeZ0RvA8sO+wslBtc5FlR3rfaKsHEW0vJwqTJJdlkfcgycETCI6ehqlNh3gM4kMXz+AhRXPkW5bFGX0h16GPmebgJ41sb1Wub2+dvR4rclZUX3z4zFZqk22pPegm/ezGMZy4UUdenEjt5SdxmG56gHwWCZQNu0jo21T1xEF2rSF5yf6aP5N+W5p97Mf/dEHuI6CS+Bgj5uyt8piCMCYIi5wOYsxAEDJM5adjCB7KSJUXPCsrBsv2awI6Cn4B9wSi9rKM7KoeUBnrU3dtdQe3PTNstYdsXVvehCuh7TmbGbk+yyDrH/WLVD/fB/YzeJLNgX4mwOui3pWi3OloXCBlKcnAsaVepAHpZV4P1DGwTfOOvOYTXOT1qEINkCnnBFA+CJ827sY/UcmoNikzT7kex3rYqW0GH+MwkUPeCHLbAGPSp7KvMiD7mcQXMl96e0G2Je3cPoDyNjwg8zPEz5T5AmzlstDzc5tLmLOzgs73OazzSdCa4EQGtC9G8Dyw72HbMFIs9rSKga5YjxQVEBA1YIPgZQadYSkO9thMohVQ3PnaYNhAU8sN2c6izQVUm6FCf9OmzsjBw16RT9KW8XZVtPayafUBvJ4YU1gKcIo63XygyfxNY4JaybhvexvHrWHGNb5cF0BqJvtAWpiL0xbsP/rs46ApWB0FcRAcSXa6r7SWRXNQXZ1rftdhHks2iFiYsCJTOeAUVCYPKXhUtHfIw47kLK+fguOvWojfEdqZ7K85eEM2avN9oK3J5jKycrap9kSSsQLz4FU/UAeSTdiS7KHgBR9AHTyjbko15ir3yP3hIz4hr3lFCSn0c12PifWFtpZ8yMht4DgPQOuYBe/QrxbmfFjTbibxMlDKvCy7cW0E5sZljgeAn+tU7vloty8DvVzGEn8Tst5ebMgX6uzRxty4gtf3ew79WLDcmbOaETwPnHqwLTC7OZYwJ8tPTi3Fh4cg/yLLepuozRLcXJHvoY1XN1/whJwHIDPbpyRGGaTMk3XCIR+y+b4p+Vplu3IGOAim612sDhqjJcCmZHr76/SOB1gTbUa9Pfqf2mUt+jJ15S4InDo4OixlcLzqf5NrMpovjmvQVqgXzAigPZ/nvrdT64xd65i0NtU+y5JBoCgeA0qXEyzUoStIBeQmtlJ5Dll2rg/gKS855e2NeUCaVQZV8Jl+Nx4DY/ZrKu/1lemy4IdhJCizKDkD/JPf8mEJZi1yDbSZbUQqqG6JhDn+HE/IvP4yrJcV5viZt6TnF4vI2R5IY9dDd90BpKJ1yDJLqdCX10GyXBczWLK1lzb2Cq7HIKFvb05GmONJ/0T4PYLngX2JlU1Si/7UJICtYYcpe8fhEAdlvE83GjZQTrNd5lAO/upWa4CsAkD4wnbS5mSd0UEJJeQ2M5b4ACyLKGVtIQ+gTDIG+pVP5kJ/4EA5U4UZ4tji7lDcIUIteOwLRfwkSl28QofUNc0Aw1LI+5i4AGWZM95Mv2d5RrpLBMBGxqQfAdmZq8vI7SEXXfU2cp3sdPbYzw1tnFbgmLT+Hos7wXNrT/Dx0Z7zMUU+U4Z4/bgeqP/a2fd4r9cD+rQRdmo+zKoeVO8Ox11AitR6X8117RoPpH2XScj5DPHdd+RFU8zpqw3WKI9CBPj0x/wXqjyEKAiZdPc5kOUq32xmGSHzlO9/9mxlXkyM+wp+BrIM8j1tgmSyPN53LM9Lq2Rj3a9XiI8a1aMkydpHpEkf5TwWwCrP8iy2MD3Xo705O4D8mkNfN5ef0+3bmmsX6O0vyQF9O9Lt+T2yTcnmNNOEx5JDdUCWXdfHLCf0Mn0Z+0Vrd9KOJZAdwfPAvoQWcr/gBdSDWDuRWd00lAuZbE/BGG3ZK9fNtVs5aMIoEidUktCepccJ9RvwPrr9DJSzd3ttbtLPeE0+GrZqjMccKG1Vor51lKaczfB+rmqBg/AlfkXXGrS2gzIyD3Z6mVnbHQ/S7A+aUbmZqIVVS3cNtKGwtWKEsgdPqWYyYF7WOomvFCwCspqTPH+eZ9YwHX3JSXYTYH92LQQBDDAjD1HqMOi0U2UWDHTF2sZsO+QjB39bf4UlvQw8h01YqqCfJ3myVu3lVFjXjur4vDcIPK9awZyN6byt5reB5LfWMTmMwLpgJtvMdpFTP8SVTO2/xmKmv0C250AZx1RPe8BO7wegsuqyTM5nzPE2YU4n928bm1liK3mT6eXmxjPzluz2euvKyiPt5WQ/12WZ7LNkxAON4HlgX0OL2ZYrU8CWceQCqZgXd17sc4BaZ4n3CvAYB78MmEDZMCNrODbqS4M8Tq5B3pR7g29aaiONfLa20D2XDeqReVDf4H4bR/vjlXcoIBGdDGT7tT94WTQG2hSVrZv/HmrHGlEOBjzh+wDgY4FTh6+hfmw03gyc7Y3LBnnj+fxNobWY5yqvz15eqOshyfbIMpKb4wEreRIKTr1OLmf+icCcTeWX2sk6vWzPUx5QOfO2xdzeAg+2+ro52R7SFaGcKdvNedULWTbzicyL/IrMFoD9JaCur18nP9e+/Or9m5MV1rXRI8vO2VzXjilHZnts61sv13uR63vZpTa2lRPUd8mh3I/HCJ4H9h3mFqotY76LjTtByPoXCC0fFUh9vcsGDqAoI20fowH+SEDbRH732PQtVXAIYAPlsgIBpNI2CRZ2bUf1386G/mp/ZgDHY7MKuV1vFc2wNfeTnM22c5+2OZCwj5UdJyJkk2i2qXETVi1OkccDeVEG2uevohihpsrhBV7QHLYe8wSNA0eXhk0fWW+8NRZ2YR86c+N3ukLjj6/Xcu+BjMfrGNY3OV8xxsUYggcOxF3C9aNEyJ6RuJxHyjnyeNOXaFApQJ1UlyH9CcUdXNbbS483gISJfOL3qPVJdiqfy+bfnMxEvtnMMhN5g8pZTnlQPtFrbFSXx0l58HuoLssDKIs2YRvZdTKZl/PZX/Hn9AHJzskh35d7VF6qAk92PUHldIyzrexvhuSyLNDzc32fz2VhjtdjzuaS3rz3DdATAf2YA31e5cwHoKn28rj1eVC2k+t7m7mtXkfEsrFzXcYIngf2JfqFKoiN9QwZ/5DVmVrkDe3g1dtj4IVMYsuSaGIt5GgLbVted53Bs+1H+YlOIG/ORVBZVjZD8QSThT72QPU6mVqXROo4JeQyRCW+FMjuBZNxQhZl8nKrUWU01x/wNo53h2wHc6CizExcmGnzrgEfgMlIxT8rwgBpnU/HDIF18O0F6To3MJTmyu2inmE4S56Cphe+guZ6Mn+ytzBP4Oc6dyN4nQoC6aVgeg7sZ9ASqr9GvTx7m3RzHuj9WEIvIz3xcz3y9MEL5PXtopx1tkVvJ4NtBqmc0yVkvSWdXiaTvYWUdRfU9Qu1VTbByxoHGzNyHVMbXu/kQP3S+Kmdvj0h85EX3V5sYwM+z8nN92Q9ZGddu6jTWGm8evksI8zZBG+OPwfJirJtobc1gueBUwO2ln1BYwGD4mQKVtpIc4se6Bf+7cH0UbYTZxc4sdYafFxijIzQB9D8aM1zAfhnh5fFQPn2BtBL8zeHTXO+LXr9sMr3dZDeiVxbpxLUa865jYVfyAJ+AoIAf66OAvlUgxOy7eAdy1LGLfl7gDwj3oVmyG1lfAEM1CQ3jT3qJYP5ynOtPPmeIUkuywq5bhNl9GWhl89S8HsbvTnKMj3meEQ3ltJflE/oZfo5yvMwB9X1aYZ42S8Q+CJgTncJWXdOT7y5OiD7oHLGOpvAJvsZWXYvekvofd0Wx9Pmkk7m57EUZb78zXIqLyHrZfQ8lWVT6TqM4Hlg3yEvZBJPnCjj3ersry1uFPyECjXxtWmaHOB2Ab977GX+nvFEzPSsKtwgFAM0e5YyG5sd8ixBD5bDBkSCB4CXQV1Q9JHVqWHasCraEy/SapPvDep7ztN3sJxd8wh4gkU/KK9ykFC/RASKCvUHPEB96X3aFtDvAcvyimMBivbWYRuZHtShHvzwMbdRYT5c8CokMXd3HfgAcHbRb94gtpmxFL+Xq19r8SFx2TYHXse70MbTr5ho/Kin62HOATKu00CmZzt4u1m2AfZEuay8QOtWhhWRZLN8Txlz9aBcB9BXo6ixfLOT5Y8XWVftZupReWkMNaYa15wH+nJvd6nsOtO6bCdDbWTq+UJfbmO6anudfvYMPmcZ+Y2ugFQ37avz8M4vmiZATrI5P4dpuw3SU32fZoC3jq86+aHynM4SpJv7kvNz6Ntdad+ot1fLNq9yDzzoqA5fLScw92lPAblPfX6OWIdXmMp8YATPA/sf2gNat7EpsLA9j81DFtN+AwjagOLLrHFrnoj6rJ4tcSNZCh3psZyEsLGyzd6XJdBG77cVsy3kXSzkcuUCYIN3myNACU3a4L+93QA1sUVTk7GawJR5D9HSeiDcFtFXadHvbpxOBtCeteTrK9bPXl0/fRDjbUkb+TYYGKcGn59GNvOxkCGHF6VQFsVokz8zvyhmm9ugX2eT/R/zKbBsqf+HQaeM3pYgOxNboD3IZ8xz9w7Zn2tnibfk0xKyfJ6TuXny/Oq8gS87WR4/NZcxJzMH1VvrzKPoaSNhG5t7HRMAOrC59N8Jsy9qu29nXbvSAdTWHI7Hd9g6Xj1hyR9hyT74rDOSDZRr3l7M2gHD885H6l9OxlEE34EiO/hR6KC6XkZ58pWCzC0/Tnn9CJ4H9i3qRkrwBR0L3ZKaT5DerK4R61bVCGwOWM2/YQqdDJX6X9iQ7YrIT72YR+9rD9q21IPrNTbNDmUtID5kcno8AwjVFSw1zfaCALWdwXgoaCNMhne6t5HdR/AvtgH+CUe3HO5C6BaKFXnz2UsTaIz6vdObgHJdQ2FJa135JfhcOG2LJdlN+y9jm/Z6e62MFKfd/vLa8vo9az8IVeylf9tA9pZ93Buk1+ujnSVe7tPW7dboZVl+at+I8pvDnE0+LNVn/iYb8Em0V2SdXr/1d3ts8lWYs9vrrmsbdaBt2+vlcpntWFE383f5TXLtGRDqcURqOtBfarv3W74qn9MMcMDfvKoGBu5k6ORqS9vL9qpXmcd2vb5ukilp43jKZe9kRR2DGQBEmS1UWw31BG8kP6Q/aYM+uU2ksFXthTyAuvwYRIZ43kq0E2Vvk4b5x7IEgbTZKY+XyfBXQHB8CXn6BqINMB0Y08kBA/2xxDxikflUDcCm+2WpJ/NAHyB3MNIE9bkfi4rQpd6M7JLeHH+xDSH673LoOcYe40I2WHdJYCXgQwquF64LvzubhwN32vDpgoYYY8h8988GRFzVWFCisIbxFvJ6dHu5RectIcu7HfhrrWYfWI06J5frqWFdexlup8F9QRqUebY3+Z/pcEZmnV643DxkxrR5XWevyDrK9/75WGTbOIqJtgVs4pdY0M7q2KFnGl+ulSBhnZ9ImCXF3UXyzGY6iMsc9c0HrMgpZATAfOOieCf8hX6MNW25v22sPG1lwOubnPvt7WNPOKEGfa0pZRtUhl4ehx6Qy/W5LBvZ9pytXJ+R216Sycjywqa2xfI61892kOr/6sAWzaX5iCkoByVkoBwG2+ow35xLzqfXCW5vdewzVNfLZh3ksVUHBk4JTDcYEwO3TAP2T7foAeWlLwPkI4uyEduwl9jZBsWQCZZqJMPU/ijDt1YHMEfDVml/uS4j9rxM8LiBgsrK0VOYY2kKWUYKSscSQjqJNQu0oXchjmOVsm3IgWZh/ZVs9mU7QAmNgYKVsDSWxw9vhGNcX3G4tKZOfHv7H7YreFJD6uNh6MfBBGamZwLUT2RgIsxgXDW2eYwzL/M3Icv68QMZ/EXGFrAHSI2mcLm9tAlAXscrkPx2YqTnpitURjuRJyEPWyDUN9uA7PfoedDp0dsATeWw3p3EdxkEl/6vi1YBm15fjp1hQS3yxpuhA4n6OWgUNi0vf8GiP6gXow0YCkTzmQnR+mdM2oefQdRFPShssSjZyLMG/dLjAc03Ae3wGEcfnfxCyFii6ssU4Oe6Pp/nqZcVen/q2HW2hN4eCDq9nR6SzZhru5cBxKs2UDSivpXZPkaMYx5EFeQh4vqE2rSrT6q74Ap6P/oyIP9R1+eRKo+dMTBwygOHJ4GbLiijLwPi5U2U83PIdpZktclynj7xABBbe8YfYdvgsv/C31ZYbnYVkIXLRsxaE6J8fGLPwEef1vQLyGMjqNzzOWa0N29z6z5vgWprg/8mGeldD/3azyPl65uZWp4DQwkbQv/9bsgEMUBBisCEopP53XautWZEc2C7cVJG8HYwXh7geFBUfYH0vJkV5Dbhryj7o/ol9PUsBs3ZWWc/53toPLOfGcdsgkRTO5Cb3s11XQyaydmYQVrUcsu0/GrzMQdch8i3dX3NYFCOftHXYFJX+nFxUxF1kAeYpnwSzT7QvnTZh2knILvJ515nCf389Xp9fcYS/47C+jFQiJrH0pH9JjeZ6W2u6/8cJJt1+vwIngf2JbRQsQlwovNjFHiWOaCPBbFBUAcZBw63Ql7s/WbC4ZHaascSys98eQ66kOchNZnJ9gH6avUICnqwfZOvVTMyAgNTZqDTylIBGxuXPseoAGhDxPEKBfSRP0tH+aCol26PzEc/SSiETUBZ77PVW4o2SF0H+7FaAscpgBznh7pTfdljXxdsy+8l9HXVFvlRh85Ynm7xeTqvSW7eJcCxsdTHxzpvaZ0rjo3XM5vG1WW8Djhour6fPSxChQ85JDxo2eXL7dc21mDTHKveU5HPpYA6f4QAefiFFQxfIbfZh4w5f+RHpoxpGfl5OUEf/wP9GM3ZntiyBEGnyspnGaa29vk4iaIEXUh4CR7WtjXPvvmtxvYKx45s500hK+vRfLK5CN9qWwb8BvfEZwKyoCjCUyuAqIv5rYAQ+uTfZxCUzWOLcYAqVgR6JxmtF8+7PZTtLEUeyyQkfmTUl1Fzm0Jus8e6uh5ztgHwVdfLyP6mdrKNbdDbQ5m8agdrCwQexqh9GpB/sYRmTB7Jik2YIXV8l7aqKX8Jfb/m+oq2m1cDA/sEWKjaGMwzl+ELmTJGkMhru99Us4AqN1otTlIBtrhxUGGUmpm2YxWsywIdsIlr9ZIc2giz0WQFVCqZT/7q0TSarMujpFrV8bxmEQODa9Z0gFAAfuHE0UO2AMhgXCZDg7zRnLfrILukZFDrg2PAfu0N0tlqnRhcHB3I62w73dMJbaRT3zGGVqFfp0BNHtc61qHDNRD1HmQH4cLE2G7OA1nWtAHfGtKZ0wULxDVqi56+igz+DiBnBBNcwNudKvULEdusLfgnyvDAD3vIaQ5zfROkk2UmdiILnstM22h6SEXgSw6pkbHn/Qh5k0E1ZUJsqU+QmaM5gC8TczL49SCsN7zkq7/8DnYbn3Q0I0+2TNbKqz5Y3sYAF308d4QPwERKdUbt2ebG5KMqlluC2pzt2wwvo69fJ3889jOW5jFjTgaQHOpjRENWx1iUkaKQydFyc2htoh28mq15LPW756uMdATPA/sOcxvOt9UMWDFbUzFnT79A0d8lRlm0DY7xIVC/CoWKaA7cyFG5JANAhnIz+xks2QD6vrENI/KjivY8u4qoW6wPbKrvvIjUwQA9GtLBZ2uwH1PrwJ7tbAGMmcZPiEOv35FEL6orJ779Uw1ae9M12HgilvlusIyPqY2fbZqlL/YQXXnazhS97qb1oXnG3VF8WYxfGOO9wl4vTuZrzE36aals7xV6RIIDw7tuy4DUujZUt5TW6I93kx39+OYy9Lxob7zQcQK/2jRb9L+mYCKNMeRYzo8N7i6KtsGSnSm87Zo3QuAazkT/LM+xWG+rtQUd91GWic4fZL2MtXHI8t4+dMluoovo52MOc+OwqTyHbGebdpfQ625qG8dUjYunU8z6Erwl2z1fJVnKfZ2D2pTMUrrdSh0YuBPBxWp/vqix3fzjHD2jCNghKoLE+YOJE0rtRAfguAkdHuuDrfO59IBDVsljbALrEg9Z2cjwNtgyM+7nAqxC7eePvwGUYJ5+WB/Qe0Z1qc3UtQqXd/3cJ4A51uE1BT6aJFyRd1FIKELHqPnayP68HffWyN+lI2Q/MmCDKTqDu0hu0G0u6OwVsAP7+UBZefZCM86zPHtCJygLoP6uBn3U7BONMUqTaeDIpTEVyIOKyde7TPbyQNFyU/G4g92YmnPNUS3zvaGvBxoP7XlQ54GdCDJIMMMgKyAwRA4V5jgCfH9RnJSR2wO8/1kSZRynFCCYH9Fe8wP8ANWsPfhqee271he3q3HO7TPLouu2/rZTveSZsq8oQN758gdl8Q5aUMt8+El2yGV5+CQdzjt85AZ2HdVZrvJdR/VkzQAVYQ8lE8x5UUblxzgyD75XG2xM3ATr1Y+5tce2+MVC2ErrowI60oNsZBNc3iu4d0h+LluC+ijk8rR9Ry/PPgctoa/LOqrLeQDt5PIcln1vaeoNCSIu5zXIZ2KLrJeco+Wcr2OTRORrtpWRy3P9mut721EDA/sE/eLVwhZ/FwGjob3zNJTKjn6DCDAjWwwIQiWO5ZaJNMEOHZGbAqIS57EQqRcrvF4HBhZWAH8qoWwvnPNyHSD13E7fHkD5qJDsnByAfvduuRcB+u0S4NM3s88Tur16XWMR4M+1WfuyNBiCyVEi9WUdZLfHEj9DvuB94hVVZ/pogN2NfThN4OtJ49jG08fWy7is2masibyeTEd6age14uUhJscYSKUnOaGu1cq3MrNZDjKN8PI8ADnkkdJD+iAJSTncpjflNe5TlOtBwd6YqgzZngQKRNY8C3LdTK3vbRzcX6QYJQ4Fg/82Ny6LAILFVdQDoWU1lrTlltv44p0NRH4Kb8cCTfjqnEgDUXS/EJCKluBBy4kBfIKtZo8XWFbsm/B+OLl/oRfdqj6pn1YMDoH/vukckaBx0/isYpv+rq73Zb2ePye37pgGedGJgdpyezIrF/p2wLbWvbAOFHHp5d44jrc/I3geOKWARY4viRCxK5Bos/lJcB7rDgoVJuL7DieXJs+bN5066rewSNCmvcH/dG6qoC0RNrL9VbloRF/6I8Kf3ifaD78hS/lOJoPmWL8qlO0wBQVPBxw/3Vl+Vb1COkJf7lFtwf8Nshlz7Yh6gAf/e0h2Tidjye5dDW0EfCyXhgSnMEiIABtBvnpwbCPfY1IXc7A0D+TnTWKJZH39ImUxys5rC1Cp188DMkZsJzjyh+XId5sZ75VlWOqDg9JBOPaBLK++dVRdtSIagenqkiqRUD4KdCbqWMaXskNJCJk8Fr3M/DhJpgXGLhf8PBBbAu3CRt8eyqqbQ/MX9cuBOp5dl61GVuZBOPQs29pxu7rL7TB5K+Bzhv7+sj+eAo4Ca/Bcovk4zc9hXX0eA+T8ZkcD6tXHiWzKC5CZI9lYAmTWYVVX8u5Xxrp2ekh3SWWd35t8BiAzgueBfYe28FcXN+o8ZGv1eMdhAcdg54kAz/f7QUXUqj3o2yGBdf7D+bKxPZY2Hm3OV7V+WKo8fYnm8ZEpH9EISK7K8t3B8Qk+Kja1yQMA2rJkYidK0pcvAtpRX/WRsgA29BFUQ4J1kI/XErINACUF5kv9EPJ4ZUz8AnUyc216W1ozWGtygIxJH3r90xV5vtHnOjYxFD4MbVwyIO+/ruEBg68KpKizvNHBA/6ROAB5feoCTIY4Cm5hHitzwsXh89jqsvY07x/5yj8y14BSlJYVb8PtMI8/a975RrEIZXuyZwmMNcZKj3cswf2swXSlth+z3Ukb5oNeeVNAxsXcp4lOzJXqyepltkCTdxtwYQl53c0Lqq5hnT+ooz2uiea7p7AFwrPX1i4PjjvGwjp3eYfk7D38g76apS0jqphYFA0+T5I3ruU9Baa+zKOvQznzcp79nIF0su/iK1VeWOLJhspZZq4sUCf2mVOztwTV1WkwNO2G1o7by+1m9HXKz8lnv1AP4vIYGDg1YYvYTuA6AK1uu9WNsQ7QhxzMYWMsaWxjC9CGQyBghxg/95CzimwTuThPeblrD3bzZl7CVl4uCME6D/5bGOFBiBkWq0kvegkzRZssbQkThvYWLmwN+rBh7NSeD/uqLPpyl4MNhtZhG79+HLw8uz+gj3pLERIidXkfTVwkCS0nOId209ytn8UeJj3xC/lMjvoPTEAmj30LcI1P9AXwKWoaub73TuUs4/l5u8AcH7yePw2ChFxmtybAfDoTcpXImQfacLLCTFu5vSnE78dkid8wtTu1L3/2AtrDYxSzvoIHimAZee8saeIHD46Wm/imfM4ZzIaXYYOZilxUX+b6tNd+As03g+VhYckK7E/kEzJ/SWYTZvW6k4v30XkQX2pr65Gg+nSNyObSeO6lfyN4HjgF4Vfw3GHM+UbAhljaFEuY39Tz9vLG29SW6pjiD/LRlF9wN91sp7dZ/Zuyacu/LmkVXRfYVmdnCRDrZed0lwJ/+Yd3PgdtORGswE9KdMpzbW7tM8jsaQyg119sbGurR1sPHhQhhanGJydydx203lv/01xhXJxsxmt+SgD+jT5++5e/aMEvgcYcaSKtHr8VTlm+ZzRO9iND7ayAtk2fi2NJ28SiP7lfGSrn1Am24zQaPI5P1wvyjKgevvhF/zzUzia4v22cleZ+kNB3axfxMmmDfekpz6HjXO2Qh/wB/DfJ6FdubxtAfp3sXB14ImGdjYxeT5Af8l9ocwP+3n0FvM0oGKxkpuwdX77s1scmqI3eT2Gdfxnr5ObmZE4ePPGVB0F/zj/JVliRX2LlePgFXI+lfvaAZVGG+2Q2uNca1EdRRt/mkg/ij+B5YN9BizovXuyBVsbCx8kWOZef/sRRyKUDoNdTmlRrug3CYAwZE1ANZHiyB0+KBrSLrS8WHofLG7Ll20EJ1j0/3bxsw6jKhV/VP7Aty+MBimCLOmS7QLURUFuAbMmukHVyHWz3fjPNzkwMeYIRr6Oe7Am9zwAtGntl3PHGShuvarPl4VMex9yX+UO1w8fU3kIcS4bPOcJUY99loTHVGsjjCqBadU4x2qiIlHs21CADoMh5YskhHvMpzTLSB1gXcsDUB6TgBR/rJC8sI9/J09VR7ZlIBuy0TQMZWoQC3qMNs8WF48ryxzuA+tAJ+KMiSS6AVe0185As0r7/0ZjXMYd38fAWaYXVJQb0qn28WPaSIy6TyWzjn/WWUO0uyOa+AJARD8fyprfcjmRczkEbJOMFu7YVj2egDJXsA/K57Mou63yvs9YgzGpJsxnIxdlF/wQoVqbXJ2R/c75H7x+Q+7uU9sg6S9hUD8jOnCw4oF1b56zFniMTfq9vfzrubmcJzQ7mxexObHva2xN6H1CG7Er7ITeC54FTDFi4TljS+hId1zOIXIGMin5zAL10LacN43pZMqFjz0lNeFbgZjSTS5t4I0INXq32qNlVmvu9ciBItA2gX21ku6Bg5xYoYQw/UeS2mu7xQHarFfiyySR8x+9yLwDrCLVIBe9TVEQDOCDfFTFZV2mQsL4yBdffowzxg7YI+Pvq5Ika3Lrbrz+LF5Cdnp/R2s7AyVqrT7pqWxT1qBZZ2e1ZYbbNKljhRyQjU3Pd0E8AH6/1kO4mOcFP8oBcZTtZXW5YiuDzIH+fHozlNmBTdqdY5elCqfnhF7A+Drcf835sD/Vl6g9sOoGtNlxG7SHfxrfB7FFP9jwNaap7XvMtOVQcs3XsLYjuDGyan+OtmwP7aDo8bJDsLV0wam5kV6nGfXX8HeBmPdkxLgqebjnCuQ3kl9oEUDeC54F9h3WLVuDi1qZIm0eYsyFeX6c4AHs5b0RAedYFZTAYsA2qLzjBVhaRvWy3MzHB2r7DdtCJAtqTXwLK+k9p6wBdBDP8Xd6JU3VmCNnHu40Cbj+wD3PtilgGmaG5cZff2f91Yyc5yQpZR2O7NL5Qrb51du6K8PGcjoXzjPAKvsoAH9lgLvRCXlg3h8A267IHbfLj4abLpq1ISouLorYA+KmDrszD93kkf2kT68yUzabn0T+04Ta4M9Ki9nqsY5eBr1qrGZLbE9hutIOu47EZLnDdLbYsGjbIvtreui3YN/CDvYBs7gVqc4kkMzc2GevqGuBfkMaG46TfcUab2VZrc8l+7TLtRD6AocHyAxvVfozxY6SOlJvGLLe75MMcICsS+nLGXB3KeZ3g8bxNkJ3eljDdc9M5RR683ObeEHoxrzCzaXxVn9vtdVQn/gieB/Y9povYFi83h/MQtNYFbX++0bRpwctlR5/Pd7N2IGsp3lEHu5QPFZjjwdBSmkYer8gLbqXJqE2Uq2jNTFHbXAO1TwqeAF2RIFkErpN2TUb9WQe2ke2RWsv+W7TOAzf3l6knxHQ+V6H66jPySQc58PkhaPJpE2BjYqe3GRk/rtvcsxBMvHsSpdMX/drp4XUgjI+lMUlZx4NS52kOgZS18bSSmajzneajb39OZhtM5tiyfpEXtlme8vpguspG6muir8d+daJREneVUbJgfer71dqSHfCCw0yySdHp3kaqPjpPyngzfqRtGFxmeRzRQ9Rlmw3Qy21icpmdiHlYAZnldrx+T4iFBDXcPW8kO94e/Ov9Fs9lLV8vbJocsqgn1TFAvcv4c7q5T2YvIii3DX1IWN54fly1HIg2zY7J8XwTFzC+blwfqKYNbtMZSF2+8QD6GnUZkpV81plDlu8xsQ9bnptgTg+YtFvX+jRtupZyPaGs8fGxVL4HOKt9I9ezlmqM140Bv6+DNqI8B/kgiqkfGNi/WN00OBjE0rX9sG7Bt9plqd4+t1hicdPFvlMd0mAROQ/UVidC8weekw333w+guS+EOaru79W3OXmY77HU63UHM0ESK2vAypu1p1hdRw21Rpm9Gr9LQ4PWjy/KThh75DYNa56jdfO1LdiuUV331YHwrZaVcb70eh+8Fxlhh3e1M2W5XscB09oC3pYHDLN7yHhkRwCZIR95SJSuKTTf4XWMgQlU9izgFNUnWN6rMAZCfWtvG3ifnYT1x4RsF3mnrD/Xt22OM7OgeegaRYp3tYcxdSG04YPP+uDh3UY7cuqrz3H8ny+iPz4u+bttP/J47BWb2tjOg4apL67dWL2fVs8v3/q53cfLaR1Ur9T70HSiVatnZhGUi/a2aTcikIGB/Q8sZm1uLmzL5s2e6/eCvEmg37fT2wRvXVuw5o9zWD5EILsgPguXnyrkMuyC7FC8eggK3YmNkJc/gnik4BGmt2IZvDRWsgVOtosm2XaUe8iCxjHb3AZqD31HmLIN1rWhcTqGXw+wMu5oCxNfI39XQ11Dgb48BWcnaAqM4Nx8yV6eI81JxrrynHwPrTXJNvl0Gqx3UvE2vatZwUdA1kN3z+YgPzAiTga2y4atzvRYxojtmCu20tFmtIvHSSgKGcZszZbGUP1knu/OA8BvPqxH67+j16EtS8lPfmwD6EC/byND9ZJF2vvgY4WMp9medPJYydYcmm2kkNHvj4MwH5ZamZ8YmEj2BVn8njmPTRAHzxPKUSXqYKkifMm2gOp7gvymvUQ9Mm+T7Bzm5Hp9lUHyVZThPOTcd+P4+4ws6sjP45MgnUwZmUefYIfrEuVlm/YWpYY5+xkjeB7Yd1i3YK2WhGMIv72MK1X9x8HYnPXAqKNVBfJO+cCEvPYVj6/SD0AO9TWo4rc9pgc26bBJZtCKUYgghbx0XC4q1wFyYZP25Fvn4/HC++W2M9jWChfNLrdLP9XP4AEoVf+RiXHguAfNgfaMqOesCprx7HGhb5NtTJ02sjdQbSkLONaNx6mKyZxorsDHq/YXeST2hkliVjwbJyNy7U2BBAtG9VGFSLQnALUtXmtvKtcDdarHuyTl85y9hmw37JiYaVneMvEMs/rpSDrR39rvrtz6iXcU4JPvOvfLiHV6Jtn+XIxUfzEEIgLkjOPdsVSHwIDro54GUCA/j9PcWKhO6MtAHk9Po88A/Z/qqK+NHPU/xSbk9lb8s/EHL/NdfmoX6OVwrvCP753X2sm2/OIk++CI/kKUVZax1NdGGws0x+6jbZatzlIPqMGhJhQtpYQruFEiN539QD5T7ts2yLZ65DrlZV/trdMH1tWv87W2w1dcIB7whydjqhxmH8Upy9vsfXSbPi+y7uuzafc6gPJL/B6rq3dgYB+C24GbQgvZUvsTp3Lzoud72zA98qauuaY+AeolwwOkpVmUGy7yVohMA3WNPalZc1AB2JdeJ6DW1h2Yljb9CqIN2Fpnz+H1kJf1iYYVaqs1s4o1VRNsY+tEQOZzM5Mm2cmT7MR+hnU9rfCATk7tNCIJriP8YQ3ahvGwxIfRA4eTi9rCnpuSAvxGqhO696NiYhd81SO197r3gmdoW6vxgCqKesr4yRskFsZs7+PmNmhhEolMwXa22vtrMFFtfXOov+HLBsgXjYH3gTWRduibCzQ9wHTlwgRu02VbJYretj9m4UxPpuh98jmjNehbwX+aLuywwrQ4H25QQTuwlzmofu0RWW/JxvHa7iE73iv0E+W59jPfpDE+UZyTyNCYKc2+Ow9rqdXN9U28uTpAeplG8Dxwl0B/UMLiF3RO1KMWmwB5iOp8JFva775dTwxkJx1LloE+poZxp1zn/EV/DtqBBXfSDToobI0Nsvx4MhqetI/ChJEgeTOtHztAK7JzIrDUT45xUA+w9nJiO12xMm42JhiXRj5OJLwOHLJ51L+XBweJ2zi2a6efNNjQ0dwgD8zN0zpQV/kgQTb3gmUds8zHKLyF6i9oxWfzqR5cUh03pgfnurzodbctIwVN/J2KrkA6uAOsfOb3gO2tx5B9C7odyG3KL/cNPNE8qGbtL31cD6g7age21/Wxte86GeJjrSOw4nGVInjrbYZPoSNk+9tCOpm2wZxc7lOunxuTXj+3vZJHf+t6mNb1cF3bD1aF6hpyk99I8wUszQUTPkcN2fk9Biz1TzSHETwP7DusLGQrYvniFMNCrcYPztu7scGy7UFuW+wuiPMzdPMroy8DsKH/eJaDKfgGPl5i4yM5fjRtOrjThoMnP6rzaoI2jAf9MEv5JaB9yEIvNb/aN7YZJdVBx3TJDFpqibpLlTNQ++xH9IX6RqgjUYLNsu6gdaK+oGOvg/3nzAmtjw2rnPVg/w3VJy+aP9ODLpD/AY4uOBzzrYKb7St/ukBjNofaV1/QzILFkmUQJqOOd3rquGCMXMatyralbbA3juVex3lJeqlvwrQ++TqhQPLfV7bVUt9yHAdWOU93sHk0wpFLYUHDUh+hL7+m/hlQtLbwmtTBlLVHk8nPHvnn/9xKvExR/qh9UYbKUz7kvH9Mrf32sbzJoRzyfZ/VBvjZdn0chuVGXoZOzjcypUhXIb5k1WbvE9DzpQtM6yzF8c0I4+g/5Wl51COPeiOoywL0RSoLfR6kOZurU17IeaHnSTeTMFcH6oH+TcfN8jgO6HhgkJ6kIJ9ttfomH1O+CMiAPD4QLA9brEMRb2rVobakv0QAxrunETwP7Hv48tXSTws+TkL558omezeAWhCqRBlNu0eTnGwobHjj9ZvaD5Wh0zUy28acswnQyXpzNnRAVh3TKCARnSigJXgtz+PY6ISysyegi0i9uB5mgAdUvUJpK911CMf8lONtVKBNS0QZrWy5sNHLnNZI45T7zTmNCyDwMZ6qZ6Dg3GAoF3Oq/WobaDIPJwHZuvZvblO8jKlPyiPN5Oh1AerTLiSbrINMTwmvP55xqL5T1ffMKlAP/mo/ZwFbRvhnQpvkc/2SLPgMmukbKOcd63QzvH9BB442Ssgqvg5xVx2lpkufgpzXUNtUmrDNHLmM7DZyrh+nezvNF0fOC70MMCeXIZ1Nfm+yI8xJSVdtrdrCOsL7fDuN19XRZfCc1us2zPGoTxtRTJiXd2watxE8D+x74NiPZewbcLrgJ2s/Fntb9NONAb2lzaI6EWxgc2y86rWmIKdPZWvbs+1sMJZRP/LrYDwFlBUoJ776sA22lZWM+pd1mO9sZBf5G5o8fJ14bDrAqV5SK2OXgDoRQF0jPHoA4OTn9lpggfI243e6YDre+IIbUvQfQRHIw8VD9sZ9gfGzVIA+dOovRiRMba8C49yP9SZeXydIxv2Zb3dJNyPrbiMPqM1Me8WkLcviTljGtr70kB5S5JZ++zbbz/5n/ZrahvKb0NgrJhuUbWSA39sh9PE719kS1tt0e/BX1LURyI+c9Zjrr3i1bAkfO2NpHq4ybVs+9iT0vFy3DZbk5+whv439dTZVx6TO++qoSBbrBEt5d8d5gtX4K/NSfh1kO+ezbubNEfZWXx53ngdOCfAEEwe7fODiIdT2gO4EY2ETschXt6jb0FFRmyHbZFsq0zbS6UmWwXw0RRlPqj0dG5rVgHQEk82AHmkimPtmVP1oMn5xES+KrLQMgeYXZIIyP8Pba+htzraRIG30xfsUeb6a/b4dgDyzr2+or4XJ4iR1yDqCVBcxaERlBHB+D+pAOcOcgazkkfbzCsK1C+oP2FkUHzvDJ4zvXQFzc9vzuGYwPhgTq/NqlDRKef8hZ+MNOcv5vEY9bFC/SW+LubWT0derjU16x4MVm9YUb8xzk91+wL5IUJ47ytqZkwFUzmM8J6N5mLORIbklyBbAFFmRmYXp3rzazLoau8YzioMVAjD8J0fs5KbnTQCQdxnXQ1l2KZfKQKtz+RjSeaAtS0gmr/ZBXm35eLEdyCVb/ngB5L0MZF0BeQVuKvf5noS5fE57v1Gj+iWgH9tANvNjNg7/xRNYUnsizKvX+adWdR6M/DexUY/UAB0knUNoqrYNe8aDpC62alspn8tKRTloVl6BM+iAMVxr4JTGgUv/IHIDx4s/fsn9I+eY2xri9XX4cR3862GAzz8jb2lvwQ8KxreEx5YoA/lgAPv1ABdlXulKH/XeRLSF57/71hJMELU6nqkptCmt7AuQfWVqJAn5plTAnSr/ON9SvFu51bo+D45Ik42MbDPXffS//OfIDRwvnvnMZ0ZuPWZPHHYRsWP5o0ePMt05sltuObpTdnaO2nxCFqc+O/nZlB2zReZz5ydCX+tuG5mDB+2EVhd8XiGOPO85D6isNZLR64lU7tdVb0P8OczpC3O+LGFdGz1gN7f721dexXTg+PH1Fz0pco5+jG2GjJbns8pZihzKImeDb/uFJd9LWOs7x+wsYXmW7ZiN/LFylOVdK8uHTetDP/GHFLJKe72+nP1DXd3X9CP8hm8B+mmQHekLvf0eqKaK9R2p1HF+OGZjAWSbnodN56HY2nBebhOHD4TaQtP045Afg8DDJ2TTse1TCB6KcQVPJP+km/0dwfNpghE833780Q/cjxtEmNsa4ilFoMxnru2PhyCwrcwAGkBgG79mMYHxPKBI7fViZofmvER5HSvQPvXBshRtS24dJC+gTRWzLzpQkId82Adv8vusVgam39iHrh+wAH70C71kXwe93KagtpUXEDxfeOGFURrYKz70oQ/druB5B8Hzzg7LRyyA3j16jMHz7s4RX0i2QnSBd4wXUL70baUzj6nEfPJ1kJeb4JpaO2ELmnelaJ+6UQa0RjJyfZbv+XO6QJYT5ngZS7aWsMmekO1K56r3XTn2wO0A9sATvj4Hz3GMC/iYY93Mz6uHmSZhCeolM5fy14qrzEFeZB7D8wh2TsAe4r6K4BkikIMv/fqQTSEHyzmAFlQnvZwH1E71wco6RttblZEc+WsAGUByKhvH3/GrOoTbQvXUvte2dkJPxwUqJLtx7gSQVDbse9byB22u4hzEX8VxqE1AYwdA4lDkxavtJTSfLbU3tTdwCkPB8w0vujvTge3xsNfezBTBs29HYbp58sYhobpuYstI1er8WUFsMCtDJ5mijUhzC9Pg2QomhAPABGaXiRHEYR8pyhMfOuhgQx17UTbAnPnCyg70NfjSAE/oVfLhhCcYE+BYoexstl/zyRYwV+a4W/4jI3i+XdhL8IwxryfWdII9agEAAmjQUQuebz1iJ38Ez5whzJOlCJxt3nDKBBdzqGnlBRSZsQLbW8VkfaU8kMvwqYfqvc2WByhvefgwp9sjt4U8dJTeHmR/5vLAfBsHym9fOYLn2wMFzxpvDfl0vMFs5VyH4xlVjJX52CMC+KAdrHHIUPYAg2d8esPgeceO7FZG5e7MXdgeqnOfnXLgLJ5kMlDubaOsfS0C1I/MA5Tvbc+BMhyo0LfEH6HxoqPZz3zPwwfLUB+2YLMF4PFH6CYV2sRjdrCJPF7WguWh7qn65o+PWT3sWJ46Nob55k7uZ+678vCpXa4MDAxMNs0mYBtBWhpMbXNxM6Ic+yzLrIPkHdjy7YAsQGQilrDEB+pBH+ic2ca3DPSPBxGkKIvA65DH4HjQDlartgfuaPgcaI/47DNj82xvLOaZBkOU4WVI7mG77RlaOzXl+zLQr0wZOTjK6OX2gqy7bCfG6na0M9DDgymkWBsgja+nG1bKpoUEJDPcGngDz+zH2YF1wax+LMFvxiwjr4/ezlx5XVsnAjDvzzADStGmqEFzMeWHDlmtb8zP+R4sjANIoyVR72/wSD4GdRwivzXZ8WAEzwMDa6CDEjYMN6WlQD5YbQJ18ExbKvfqNci0FMQN6qyN2DVJ0DT4XgWu0udE9tKXDNiinyLxUJlQ7aPfrDTZhSZhZx7H5+PAiYNmxucIc+4rz/PGI+GLNMZDXczl8pzuDevXafPJ0+W29+IPZLOtXncvto4ffpdw4MRA6wipSOWcbppbyQFZB8c2aPKTl87EZA2ZjpVsq6yuK2BbPyY210ByS7Lib5LJcnOofEuO2UnHi+iLE8rNBgh8/aQg1rmNHHg6YSV5QWV9KZwX7wbwe1k30uqwl44aqSxeJn26psfUyDtytOzgOx74zofxR/A8MJCgzYQD19zBUaBM2qOTfMjO6fOAakRxsyEomOSBt6lNgDYFiLQ2w1cjvoyP578ywCOpDNkgmunaVB3zoQtEMguNHQllUyfJ77DnlUaqJ9MBCW9vOr5LYzJw4qE5nENMGzOYTp74usmBLufPZ9NEWz3CbdjIbWgN0rbWyJ7heq7fbMgefbL8OuvyKVPG8fvmYPvJn+0hvb3o3H5cdenDysMeNkOX7vFLi9e/oTzzmW8o10fxzgbGfn4uEdj5GOe5yrL4FQf+fjQJDOcD0sGLx1/L69l/gbuBbXg7zCYbgOzkNUIfrAwetSMP3hxUX+U6ZN5SfgVWpf2+TmwTvH9tXNi3QL1bjWZYVqp+tIaNE7xA5Ps+NF0H88HLATOo5zF4DlJ+B4/cWN0IngcGOvQHrjnwABD5TdDBgRaxb1nydK4d8j27FWBdgbF/QcupxxxvG2S9dTb8oOgkLPWFEvA5/J4AY0KlppkD6YE7D5grTIVPx7rV4MD6xnrAx84Z/To5MYC9ZZvH09qJ99Gxvd2T0/42uOiyG8oNN4DeWJ5trzcyb3TZRSFxamLd2KMOa3b5+K/Vz9Bt1hY4oKkFK0mVedO13Jwnc21nuVxPk+Hvss/zNnvQVpAwsTtxItItoU+E5hRbnTVhbfATrWgTY5x1XNax7rMYjK40pQ2TeRwmeZCVFUArrwAad5xVh+fWR/A8MNABB0MdEH0Tt429DaQ7d1AF6hcczOS8hPNF6xA3AU46eGCxdo6nKehUvXSwWoLaIiEfOsfT9sCJheagn8U8T/iFAaxxpCAAepLhJefCOqBM0DbIe/VkgT4vtIM69Xsb7EU243j1BvYKn2PN9dycg5fnfXb1WZ1+aSPXIw/Kx7Z+blVeSgHZBKdxXSbLbUIvW8uW4A4wfiiq3gkO1N9u3vJuxpxP4omPpJchEi/PRdPLxxorg6ysc6yjySqd6CsgjkAZxGA5U+IfjUc2UB7B88DA7cD00NKgDVoPtixtAQh2wrkN2gp7s4QjXmDimxVUU23QjnG7TvQnDR0/m+XjR9fUWiDQgjz8HLhzwTlI04CsWLGK+EhGFuL6ivXPc23klTKfkHnTmnnM2dgrZCNTjxWZ4Am5TkA2l4UlXiYg78E+YNsXuP4N5dJnxmMcz7y0vEHPZFx/VeM/7Jnl0qtU8fFy5aXPTPxg34lYHc9peX68jcfF7IHxuinBcdPrdSRzLRLqyNk7tDL2uh7m1lAuw668xAtOMg1QVLQOOmEYWg5oypN2udZb644m1/vt+wHSroOHZJD62AKRg1DSy8j2chuVLDg+xl9ESY9sRBCNX0pBeQTPAwOB6SbOG7mBGzeqKE+dyCegLJ7LMbuCXs92bmSmkFSzm/RUTGxYyZaYjzrZoB0jyTXbtx+ygu7gYOS2808qzbcFDp4XBCngOlE+DRw/OAcxF5w9Szk9rDQ6iH3BGnBcjln/5AZ5rzHEGu/ntdoO2hbeltMS+jqdJPeKTXqqX/Zk723uP1xf3vCDl5fzXhWPcbzqvHL5D+KZZvAvKeVp73f++7+/lEt+sLzhOlP58NXl4xe/yvlvfFS5+qfv/GegV9eNz83c/GYZZu3glMX69UVTrI8M1kVmYYVIh+UGrp9kT2tKeTwCRb+tLKlcvxes+B3A7nZq5wdwd+3kB+rvSDdkr6aAa+4e3mRVfUM6/aQX7/IPMupbvT9kqW4WQQoX75DBeYNp6Mob6ctWJsggRXDMf2QTzzXDvvK8C52C6RE8DwwsgAeohYMLoI2n/DrZJUh/Eal+O/MmZIJLxzb4iLpKwV+HqakFwzPAQQzSbDPGCu3Rty3MHLOjE2zw9zuDN7A/4FPok8h5BrGUYAzMW/3SvNayrYe8V7Q2tgVtGcHGZG2FDfFPJGqbQUuobc/4sK1fc+Oxre4dguuvLJd/+MPlFU+IO8xPeEX58IcvL1deZfzysvKC553tcmdfVC674S3leedY/oKnlRdcFPxzzvN0H6BfO/24Z2D8uQ5mZMSrMlgCZKAuLiGRMXKJBmvd02RX+Zz29T1PmOPNIdsQOcxDOGyb2kJHE4QsOuK1GXM2lijLC8g6D2MXzECWE3DhwLE0Wf5es9GO8fAPnIxL/m58GdH14/hAztQm8vVucqajESjvToltB0F3BM93deCb0HYAXPkYjfxLy0n9dG0PbeCb33f4R32xz/otbFs2ctuh15+DLPIkGXlgrydMHuO2UIFPvV/5wLKMTTKt8fk28OYpD2ozbYbIiu5e0a+Z69+Aj43zeruqXPqwZ7aPnO9I7LNfIDgeYGlitrneYtp9vTrx41TLsqrW1yyhNdDWPd5Fq9CJixQ8od8rKs/tIbY3w18HrsmNOqgHza3e5RUtX+b2g2Nvvp58pC8QkiJIPuXg84VPxdrYT8fa54azz/ImYD/QKvWaLbeA0Nl41pZ+Xg0Vantu/sHr12qW456IvDBnR8h183Kwp2eeUW7nJAb+0qmJB7QRvvJ9Dq6GkNOtrbbd2kGf5iDrTsoByUOxAhxz43HcF1B9sRR5vBCU4yftFDDji4I1kDb+CJ4HiDddcpID5VMA/WZGCay2pQOdHICDGzddqlOeAS1zjv5A2CMHvxPZSbN+KCAZXyT0fRHcxyjMYE4vc9bZjRzf6Ys5p77QP+YsA1neKXBkm8jh4zd9BJfHYq8457wLytXX1Ycxy5WXl3LBBVeXxrquXF0eVc6JG2IrUICbA92TGfSus30HBttYc/Nr1Ocp1yHPn+M6cMhKFoAwYOZDN6itL+ah15kly95cAkAbTr0PWA/g4Y4T/xtYrBvqd7JzkAzXVVDGOjvg1mBnBq5rtm1Z+2/bLsh61ybIbS61D53lj8rvYJz9xPK0C95UrtBVp9Ym+OUV5XWVHxeneGxjH2FxjA1eN50gTiX/xTOOuah3ylLQ05pqxzqoQcqI/OCiDVsoWiOmxVSQHdUDyCNgqzqpjujLhhWZBNXBb/fdeFy3CFwtDxdZb/uZvlr/2W3jIqVc/IoOWJZyf/BPfrYx8rIT8iIc5/GfGPUF4x0NEeWlZ2nwNbDw0QNsJ7pEp10ACXlGHq5DZnrOqbYjT8JjGtZX75dTvSMdj2+AxmMbA4Fnlze+sZRL1t7axYFQXwRRoH19ecMz0909HETznbyrLi0P29MJf66NhCvMXtTfEXehfWs58kbzGpGj8W2jxoEU4IZMlHkZKuERBatMB7WpXA8GqTPgD8dHfq/o/ePxEv4gb+kc5vgrdkCwBZZRrst5Idtsh+HtcfY5jyofvvzKWH/XlY/bqf37n1bK5VfGirzu4+XDz764LP7w1tnPK295y/PKJLae450onEzbJwT9HNucGMtXhs+XB7ZWk9dDzeJE7KexddBa6NcPgNLcWpnjZfTrE+We5iAfZF9SfXtZpgJ91Qn9mP8TCO+7j8MmNJsIXCxd2ux3OM4uz3uVnTAuf4Ifj3/QdtarsG47/hN+upQ3vmrf3ZGezhPyTgfsAhBV/EWJBbT5jFWfD2gBrid7+Xxz9jxsswAcARyIX6Tl4wUe2gF5DS3lAeTzmtXjCxm5fhMm9tW/gAfNqDN/EVzrGawloO4YLqRd1yxX296OiyBQhilIhJS/si8Gli09gP1jY4X7veYF6zSaPGeum7OQn8NKW0b0BxcqINSDH18eZIp/lDKC54GKiy4rbyyXLAalV116Sbn6Zf5FkPe/7OoItM8uT3xau7t3/ZWXlw/b6+Nxp+H6664uFzztiVsHA7mNGxDMd4H3m64+r7wfde9/Wbn6JN0p1wbigSeOIcv7sh1kMrjhEiA1L2n8dIBDO4tNATggKhspkPPa7LKLdxJ02SekrNobFhybmlJrG/ph6F3w849rVStW7OX2hIsuLs/+8MctbDZcdUV506POKRc90aLnWKBcn+fFmd0u9PD4kl+cxa8B8I7apeXSH8Qzna8oT8B61F22qHvD3C8IWF37JQKr3/YCUraZTXbfcFV5Q/bBpfcN/OerPETwuzte5nKjREs9eGzgtActIe8naNe1PbOQe95ceU7veNDvc7MeKXLxH9MoAn6Wjbzqc9UsZHej4EkCnl2+bHqRieeZ3xKPbLzlsqLHnCf8G95SLsNzzv1F4b69SEzjiyHnsIvXglyAa6jWz82LG/A4tOkBuKuJF/QUCG4DtLm65szKljyAraL9uerkJrKQQzchC/Jt04Tgu5fCGDtrFPuL7ZBdjwo1FeGNd+SRWuVBCJiNXfTV2Ls1QnUNtEk9INoBeGaMorhVjhxRg44F/ViptLtrbfE2vP2hL0HCCJ4HKi66zCLW2W9BX1WueNMF5WlP9MPd2c/7/vLsN13B4PVsBCNxd++6j5fyspc9u7zpCkYe/JhcOpuBNp5dvl9HYQY+lxfdJASe/f1xwLWD7/c/+02FzZxAaDNpQ/lHR7ZhLDgAr6FtxMzH1p7KOfTLEbluTo7HECOT9nJHstFrok6gXSP3H7ZArpPl1oFtJP/82IYX4HzJkKLsLRhh3JwZ0gFUGaP2kzoGS3jHUrZNDnmermDSEMkecU45Lx7TQKD87Ivt9H/2OeVRV19nq7Nbn3bx+Bae8I3e/7T0awDnlRe86mXlggteVt7fn/Bnf0EAvzjwilK+Py4CX/W0ckGIb4+ryute8Sh/phS+vOKKcs6SD3co2iy0u3OYM5DNGO+kOXzt4V6RrQHmjWqGIoFJoSKfpOo6MbideR0g6/VAVatflgMgN2cr81f9QBl1cceqwvIUxX5B4nW4iynihgj09lEEr9tNA8eJ5fWD4zxSrGXMgc2jpbwXGXMAGYB5zB1unwZg1/VcBrZIUee5SIxomY9E5LWm1NvI1D+2oTyQ80uABOSqL1x7xsU3s63PvBtuL9bS3HRtehtqx1KyKU0ZmjJi0ElZB23AFuybYQbQlDdyI1aNPDPU1TBizes8DKZLoT3IoOyBNmJclzaeyYUGJI0wn5baWyb5iDQTPYIMP0Lzcc+Q3gieBxIuKi942uXlB2e/QZW+Xf2wS8qbSjw7imCEd/cQ/D6qnPPE88oFDKyvKx//8JrnSXvw+dMMBD6RJS4oukm4n6CNtA5VJomKN6fPDb/GLDd+5OO4tgqTwefnfsDypnmIBH8BsDuHZQ07UJr/1NtiHGAI/SIFi7AyxoFjsWBnnrsJ+GQEN5o9UPb1Y+uq4KKsW5+8Wxx3e/HrAcFei7lfEMAvEeAXB8Q/LmDtv6lcYv5ceuU55VXv7+763VmI9VHnyuAcvAdpDeHEE+D6iMAaH7y21eta/NjZixuR287Q2p1bw5W3sLZ6wH62s9Sm0OosnV3gVuAmtJ7HR9+uktqIFJjrA5GFBo4fmiMOaBvUPM+T6TZZBGRcwrg9GrpVhMFnP5d24WhGwK3LjyWTlbz9+aMLU8ytN6wJ0RJ6nQzWrdSbLT5OFB5bip2IEvyil6xCm6ldGwP0Hk90OGk9QwOS6JHtdBswPhdNabcB616/CmwRPP8sLyF50PzbSRflAPQPkiVJ946PbwT8UQ7vB4C+ZcrjeejQocVxPWANMYg2kgxTo6lXA3d5nP28V5WnXR6/zTnBzLerGR9cVC7GXWBTuBrPj/LLJBZYv+GK8qZ1z5P2QBAeWQeCm8gS7XEQ3NW+bhppnzDwI7XYXKvw3Yn6OWDb4+V5vTlcR4eQKXp72PDg4MDVy6q8wjd/RQ0t789Sh128Zvs3D+gQ0QfP+jjBWue+t2o89StX+/igstVXwCdSlDP24G8Gnnu++orX8Xlnv8kcAfXrrvD1SqmryqVPuLyc9/1xF/n9LzuOu8UnEmeX5+Gj71d9fznv4z9dnvCE/fdlXs4G3oy6WUxz5adKTbPk+plc0d8DVtbQAraVy4AGTvNzmuyiVWxvNgvGwGVC5JDzIitzX9tr66YG1qIdl/KIIm+E4M0iQoy3WCAGidRDAX94Q7kHNefRy0cR8qiC/RWRYHhdox57Op6bPtskNVv4lEjr3XuxZNPCRq5NA9XnZDvrVs07yJUxh7BjfXEx9NUvthmA9/3mWLRAnEcbtiE5zUWUaTo4vS0D91kEyZUQOIcOUunD1gieBzrgSx9PK5dfku++eYD807oj3X0R8KKLn13e9IpXxK09D05e8Yo3+cfkE3Q/DYYvbF1wXvEbyn0bFnxfoIDH4Y+DGPg7o88uK+ZPAOoxgZsLmwVbBExtXgTWlszBKnCnF3A7phOy2HT5I+weeTMzZ0Km7fkM6IeNvMl7xHmXoHzI0ab4SR8kXgZk4QP9sLrVg457OeVObeQSbcGOMWubfAffeRrDE4KLLi6PetOb+LyzlhIC6jcZb/pRhl26xW3o66+0dcnccUC/OKD/rIZnmfaM2Ce2J5532avKy3AxunIxe/KAOV6d58b3eeNqBtcJ8nxG0HixaFjjWXuLE7YxPOfgU9Ldx7zr0K/PbVBtT1Tn7UiW/bQUu3/1C1nwl+9RnoOOE6GHTbgChSpBGBvGAtDBXgu2ZZDlYB4H8JON/olhRyf6W9d4Zj/b138eTM/y7wnHq7cBHGMuTB9n8jAXnCOMNX5RAfkIEkEuRvhc1Deird9s03JcO7FnwkbNMuPMdfcxm+1lcL2GrR7QBrVfpxDQVyvj+wnof6qPoUhQwdqIcYM4uUhJZk1ixtSZE/AvD/rPu0Ek+8r+BXm7ePP71Udxp585vKPKfUbq+5KeWA3gRyTYwHEGKe2BR0FvU21nH5An+S1tQryDxgPx07TgAcszNnDXxdnPK6962fTeG56HftQr4lvUl1xdXsZvVwfOOa9cYK/6TLQFJ7hTvRrcXlQue+Oj2uMfnZ1pG6W8sXu+89nlCq97wuXlaXfQR9l+QHDaBpLDnd5dbLZODYcC0DpAV5t+EbGBgewfUm1u5UGqJ8L+5jsBjtYSms2leeh80wPNzembh6hgfuLnCYE//lO/GAjgefq0XrEuX/Ay/EiAr8sfvLz7WOPscxgQP2Gr3yTHxSe+0Brr+KevXg7E8QVAyIh+8PKogD+PCn+eUC5/2qvK8y7aiw8nHpyXmBrkmbUAwz/FRslPjoxMdu1kjDrKGlkGGtSKk6FQbSlPW1PM8ZawF9mMvu2+LDg/76el3RzBL3qd7o45UDG1rfZW9scW+20TLrpMnxa+0dZ9+gTxBdedhOA02f9+/efB/QXcD/GxXg1/8vi3OW44dgzPz9r6pqqvgzxvE51u6nS5qTxMQK/6gcc5TF02RaxKeSDngbnjakXIukz4iXVrJwGW+OiG+4DzAnK+ZmfWYwAWj8VdWvPMSpD3gHfHrJLAlj7lDhn5r2Y0IAhGO1FDn6DjMhinlR1GW96a/xSgA9ftvAxILqPrJDOCL/+pP0hzPkN1PTFYxzndCMG0Hfe6WRg4JXHg0j9gesOL7s50YHs87LU3M/2jl9yfG1LPTmFrYNMgxYtbDBuRGedzZ6Jkcjx0QMdYuMrHN4Xx7WFtMcjACMs48LjFCtYHoOHkugDsSoIBidlBLXiomwNtQi98MIb7aFlyqIy3eSgInjNPO+t0ox2A/sEP63evhwMk/tQGxiUfXgEcED/6X/5zufDCC4NzauD6qy4tT7ji4nLDZXfEpd56fOhDH7Jg6ZlRWgbXVSL9tinWN//zltHRo0eNjpUjR5A/Ai3OIWaO84cJ/P+z9y9BtizXeSYY53lfAAi+qlssUQDaGgXrbolWJVDV6qoBChyoVC2MMNQIhglHsC7DjCMYR5hhwhEnNI44RFlXYwRrIwqqVunRhErWJYm6BEVcgHg/Lu77PDLznP6/f/kfsSJ27Mw8j4t7AeW/c213X77W8uUe7h5rx46MzTEeVMU67u3QT2fjzMiJs2Yzck1AKJ3ikfb5Qx50nS7b+R3dBoidYFsu0LNK8bXUkdtrR+UsHqGql/LSfrVjKyrSgseBP+mXDA/2Ir0+ffUr/+8nWAN8o/Hl6R9sn5zxtMCV4o99ffrMbH+099UPT3/w2Wn6wqP+syv2HkfvHLAG/puP/06Ndz8emt2A4fax19iT5lg4aKLk4PnMsg+1wWeecJys5jJysghJ7YF/VENcRZPOIzN+aINfxjs7VeVYYwTmcSu2+z+s0U6uhHKvroO4wau5UiCfcuz09OFDzSkV/UEQ35zXCh8y9Y+MS7+q9xB2LWKwryfQLmilqz4c+yAD/KPgOGnVsrAe1pBirKRJOXVuUeOhvIPhnC/1h0btMiWLUiWkBOFjF5odpb/sX4TWKtGhgRqLNTHeSSOzyouwsz1HXeEK/9GC4KBjWXyAvGgsUGTZBCLDomKhs2hdpk5lbxRsvCLbRw6ddVMGNkzkx/sexh60gtvZQdkrawbtjywZtzLa3QN9MJEv1oz1+JSdYE/e7dH+0COF3B9zht7wJ/aa9z8X+Mr8+LoPTDzq9nO/+84Hzk8LPl45LpoYfl7rOELME1W65AtCynMsOSlawAd6Odi2I6XxsbOYAykdm2N9fnRs5S/CMTuHKN/rqjPtDPZAt3NoD+EoVJ3H0S/6TtAEv8oOPXyFHoJfocLW6hMjt0U4/b3p98a8/SSPRnSexy+O68aSWR6/OG7HuAhf+cb04nxb3sDGzvwtCj+oEn5vdwb1e/xHhw+PKMfMx2vMzfnQMS+JA8WuC8NDjhlv3Tp+HMeac2L6ijQ8ZTHBO8JmSBqCT1pGvGY4PWTeshpmnyiP9Bgi23WCztvWlXfqGP02Nrryx0MiPZ+3VLaPI9JmXfuCjANn5J3QY9cH9qEyLZ8399Y61R6lslHBdknV+A1/KDcUD25q0MZO8eYPBLJHDViO2YJezoeTfCDZUm7jugqer3CFS2C91PbhzYGFKlxGfot5gZLfsyBWNrQgUpHPZlJBi/gRjeA5iP/d/qMA3zuqL3odMXeZ9ujLU70H+meAj3/+i+NrclF/Bu7PIVbHZmTn4zzqKM0feCIkcIVmOcbr4w3t4by6y+Aiu91+T7fU0ee153QrRzZ8yr2+MOyxEEx1Qve4bewVXDPLFpReOx35twFfe3H68O9q3n71c9P0+/rE5zyPbOQxpDx+8UvTh78w5vQXzrsd40+mTzkAFn3qS9NH8nhRY/0Yx69+Ir8XAP9T0/SJ8XjHr35mmj7V/mndgfUfqP3x3OifAbbzYDnOfhfDO5t5lvUxHuSya/w3H3ZxrDFuaVqwlJLba7+XQcp9/oS3lV1k4MuWr5ov4V/qSUuCuvrQdkNUH/FqbtM7XoE1VeSDtJ+WIaoPgwtSSj+iv3YzIyqownm99XNe/ITHFWnXwYKUiT23sDZ+AGxB2yAZbNvbC6SvgucrXCHYrjUWkMiLZbBYsCmH14GJgyUrGyxG9HpdNpA92D5tjTzIftTb2OxRBt7Vtreg64Adtbcd3Z89pP6d9vMKh2Du7h+NmtvUIOFjONbNnrhlqQucL1pyhzjQ+xmh+j2wdJA3g/tVI4N761XXse4ZVyh7uWPVZvQ27T519H/O3vyjdv2DdntUKY9yHM/gn/8Zcf7nw3bPM8F3/zGrzWMc+Y2Aj/LM9fDzKZMfWuFpTlyyVjufVWD9Jx/5zNv6IXQ9J3nLLkqIxOCHgnFcRLU0tLcTkHKvnhjLIazMbF1Fi482Ug/Dx30Uk4lf1K3nxWNiOFK21lS9mUUMQtjhwfJaRazklVio20CT8HtwXd8QffnhK9u+gu3wXO+jbqbCtv9lsvGunUmm7HRJjyHCF4xhxjhEwBx+0PNXwfMVrhCMjcrrGrBQRPmEywrMRkDQCnnhUyPd7AfeOGBn40PWxfpSNlceRvWMFLFjQm8sVsuTmXklPfva2gIki9+Uh3/kB3+IXgjUYvcycH9FHpPRSngzv3U+fYRlGn4iy+mry17hnQHHQKeU1bFwth0a3+Pp+wWLADLcwjFm/ozMgTrUnmFzbuGX+dbEUXS/grQR9BNfcJFe8qjW1TT1zRN5OclGrlInAjKjz4hYd4NDd4zYwjZZX/PDhyyMdwT7jyqd/xlx757+PLY0V5AfCx+ZPvOFr06fe/H4r98+Ker4jrntMVZYpJRi/cocQuLDIzj2sS3Ky7xB4QBp2I5zPnxVl7lTRzQapVVzqtoP8C2UctDzW6SdBfQjYV/WKfo1x8WxSDR8q4nnLnIEpTVWCHBfNPJ8M1gfIrFLP1WJGfl1bewD1dOyXe0V3Dr+eHBsvXjkbad4oPcfWEP1+YVCV8mWr5qjOxB/XY1P9rfqt2mQcm7fyJVnQAplFK9whf/owdLwAlXqwHMs1r5gDy4YtXztMWwYVd7qgr5Ee95AHoNdb9iDXDv8im7a2qL7D2rzGnznCrFtGjzQdROE78kcA3XebDYiXSd594sMxkcD1h2b1RXeHRjnKJ/cDB+eMd91LF03ZLbgUM/Hfue4er4o9Ump1ff5Ql0vH0OX2eb36sLf1geei+dgT2dGDU7lj+BYu+8aOAjmWf7jRo3cK12l4/AV649MH8pNz5vHOL70p1+avsYjJMOf7fOPhp+s2za4Z/qDeYLN2/OkmX58L3UsRvDJfc+1KNBvc8SHfNjRX/ZNP4HGnyTZG50YJDYBlCl+hZBg608v7/lLf0KA+rmPTglIl9swgG3oL27Q/hK2DiBiWrfnCvuLjsjVBLDsB/VPlfnwvLInZGy4NaQC4bKBLQfmelkm/g/Eh3ovO06H2Jls+UdaHNAv6HaS7ynUA2Zg/0UH9a69whWu4IWYRThvZkLLrtA3ka2M/6N6gNxSWqPbMFTEBxbm7MugGUMn9cfQq5Hdk7/AhIHMytZI99DryPfyXlu9/7v1I72or1d4F0AH28d8deBXhQvnwGWA9DGNzs9JsWOPt4cut8334B6sbCpLf6pPnS7GeeNweStvBwhe/5hnOdYtGp/9+vSJ/qjSFdo9zx/70vSRP+5P9qggePqDsvOxL31i+qqvWG/s81+2f/yFum0j8ONTX5w+9RQerbccr+2Iro8r2BzqBe0EsRy3xhspMBcZ/XF19roDSjMPjrnL2B7sVEcO3+M/vK1+sJqTW9h8AuMK1mNG1itVmXMQ3/wR2F4nsHUNQKFkO5dcSt6v7V99CLDf8F3JuwVU5joxATMPtyNVW7Sq9ixRCrZViJVQ0MvVt7mPenP754xVxquPG/keSHc5IHtHLF7h5wpXj6p7fORRdS/997/mFLAsWCa7QZs2hFr2vEomyygp/zwBbKctOHDDSnwyrvK2Pmj7s+2UxQJt7msVyu9FJ/2wTTYB8kMG4ENkt4if/i9jCXW/QNdLVdoDGROjjwdtqszG1MeJ1LnelvL/6z//+XtU3bsJj/OoOm7DyGOa+Jr2dDymjsfV3T8V3T+bHij1SVIHnSPn43idk6BL9TxYHb/5qQI8kcAWF/TjD/bySTObtjaMIZMAt9sJaKsj5T3ZLa+Xu53z2mF+72Hb561fHan5J1/5n67WwBOANfCx/+Z3qjDmK8Nex4LjxJ4Zvir4587cqjGwd5wWntaLsvUjKyL+VOfbmcSD79sdxqPqQrPMsEMe+BYo2TQ0V5jX+TnpHtT14K5TELukM8msfz6btlxffFrkzymhrOuCkinUOeOBN3uNmdm0ydq3CUYDpkENumfKeD+Y5eETOA9Nydgitz0pw3FxG2wgkkCmtACS5Qdjw00b1JnrMVBGpQrii9ex9GXJk15EYH9VX+EK/xHCC8MLbSwikb+GHuU9WMbvFIbeRv48/V3QppKZpB8LLH0/RaOK5wO5QQSh0LxpaROve9IWmWM23ebYdOZgFmBHcL3eU9VFOiJXbas8iHHbbvQHYziPwBXeMWxOPJQ4bnVfJMdIpy5OdKrhK+0HqmP9MN8cOJeajjnCgwa2J7XzgORF0sfWXOf3eXaZ9h/FR4D8eTqXsYd3EJKP1voVjsKbjqD5l+lQxyL8XBleY+949TnUYVlRryHPPlYXI8qWl8DGbOyVvCp9mwi+1i64sjna3/PhvLoDDB+qhSUH4a/Pg1C3pf5x7nMbKqaG80qJsSNUqFuBMjYU/CtfPbIJZ+afwabMh22R9cTjSvQNrtjLAfT4IRWCZH5y5ebg3cCu5OuFTKW8X8eWP2gkXYgPInle9iOT7F/hClcYyP/4eFObF3yle0hVNg7Q83ugPjJssgebm4q18Aur2lHYc2mPh3gnsLeZHnIGvKGVZWTy+DF2x9iZa/U3/tk5nIO2vM3S51HeOyGF0zX35K7w7oBPqjpqPtFDlH24iucTLyUdQ9hj+pioINmi8/bm61GcIzvbaSL2acyteT6/Q3Ott7vX53fGq19QaDAZ4j7MvuY6M+oDvWdsgm2D+aKwzlepq7x3ZKyLmqqyJXqdiM8PZ601ysZis1BrqvRASQmbudHnyt68AfMc9/tsyYzKjbaUxl/4daFmke9zFBn4Cj8VxBJM1otwFp9zLdnveqN/vnIeOeV5oUFwfEMBKfIzKdj15wZF2xVEV5DMuLoswjDS8BPCwzbfGXgl030P7MOKOm8ICZS3uLpt4xcEuW3jCo+Pb/w/ftWbRT5l+wrpWDTwt0ulyvUpO/LA+mJ2+d3F13jbel/NFm9lA5ZStzXyHSmjgSybyaJdiI2AdpHJBr0F9fRnD/jmDWzAJ4uRYs9joDT8Lc7rv0voaQN1Vrb+9T//p1dfWT8BHve2jTlV3dmD5baNk9Oz6Z5/YZDbNuogcxx9KHXQfVqk4Py16daYef7vfOfIy/bDBz4x1hSo+Qgyt7ZzA8BLm6DLJN95XClKn/yPXjXrd20He3YC7MBPGiQf3/Z0jyE6e0jdP/mfvnq1Bp4Aq9s2Bs4b9wJzhnR7LEuPOt9eoQzHm18NtE3zlzVEmds1wltoWWslW/JWGbcbeA2peexDufq5zadsFeWTlj3WmozSjzOVlZvbTR45lEa7Xqn4QduUrW/WCI6LTwBc5z048pVE71ircFxQJFx8kH5VYqB87GQxQACORfvhP/pcddwe5u+96G955HxvYhbeQY1R+VXHAKp9o3g1hqGr4PkXBFfB85OD4LnDC0PLw5++xwYUzAtIa9Ebjyi/s5/gGSTNRtaxx5tBe34tQHq251fBsYDQ9x3yXT91s2wls5Xwg/jm9kYAC1oTruvBM9jufS4On4Ntv3fHBpKaNV245p/nvsKT4WkFz9DJ2YPpPsHz2fjxjjGJOJ5+jrHKvkpHXrjlELmOaY54Bc+1xjjg6Jb0EjwHtjt49k8puvAq+F7aT5p8AQ36tazldf0aW3sd6G/559m6DNynYXfPPjyC5ys8GXrwzJheBET6oVh0OE6sizoDlNy1iV/bJu9jqHr/1LVFWEcVPEMJln0f9JxnvWXN0YbfKpUP2yC5U+cFfQ6lXZMDdoWXtDd8V1K/GOpC9NSHkSOtWzLc0eWcoQwhrc97FPUidPW5ADleynuNIj+Aa9IapTXcxkDvQxCeXdHLqTYRX73HpOop2wVLFrCLbijjkbqMd/GThtblq+D5Cu8qZDqyqINMVj7Rs/mwIs7O9An/9MS8U8me8klaMtmIANsCC0sVLnuZjZWUhZNFCNgM+PQKHLiRlT1O7JEP4hPqs6cjeLYe+n41P/gbJhAJ7wDIyDD/JDHEZ3jzIi3tgjLmNWH/r0XTTx2+9SZjxT5vMPd5J3iGsx0/QDuRqS2cz/8wwy27ayfkxag2m/yon+01Hzr6cdn6E/4etn6DziPPV4E+CXBFg5OSqm/CGycqSU03blQ9Rb56jG5OYEn32nu3gnEL1cl8pKrbu/JM3iOtt/TTJzJmgMo8H9ljokmWUUjKvHMAbN0cLxcuCJ7Rq5Vn/khT3kttV1RXni8H2xZlLsUW5cVuoZe7zmWBfOzu2Y+98Ht5T75jW085+iD1ZoU/xKmbAzLGbhzPwRBFb/iiV9kqO3V0XOlyoermjafXjSrAsUoVgVbm0mC4/voN5mi3PaD2+Yc4v3Afu4gN2d7/LdZ15YP7pVfqSHylctzrRxnLp7JfdZJ3pgJkyg6klT7UemJNLaT57JTgunjVp5Kf+62/7D+kneBB3MMbUI6/oPKsZ/zBNXyiZ2aPq+ZkzXF/8QKwF7q/ArV+DrPAO/2UZvmoSufF558N87g4ZOBhu/okewibCvEPq5EJluzIKLE9xskq2IdDBWOBT7Cxg5wKrS3kDsemxr7KxUs5xzAku4hc4QrvDmQ6ZoImz2IkPTs71YLnE7PyXAHjZK7JfebNR3IsfqWznhaNr2p1sLDmbHIFgme1pMxgDMQGNrMh1Uay6GdjMSRPaezTB0hADtJUF8VvkH2hQABi70Tlx6zTjWDb5do8OuD3duzfZgxA+mnhnXrbhy+5YrjZ0e4hsBf0Mc9Ydh7oxyxjsZU5ht5Wz3dgC2ucEHzFRITvlN0KATOJTkqcjG6qQHDs+/ZGME2AOJ+00B15YF7L/zyBMetUJ3VWoAIDrb/TFjyf6EMrt22UnhP1V6TxcroZA8YXomTbnqx1BSx8teYPKoxnh23QBpU6YF7revk+SDRRHkA2BGiLPGnQ64LIgW3a5UD4oOe3oC663X7HMR+2eNS68Hod+Z6Czjtmv/N7vtsxfKNqgxbHLM5X92Nxdz3X65jWT0Zv+AMlLlvdPPLedKJjQ7NtkuvXCCaxjb2lrmM7NkGVh01zRkn8WbauVKjswsT3MHwLST1z+VoLvpizDsaoG+vKHz6HvfAcXNMif2VY/aZlrY2xz/R/dKNMevPmTfNja/lgu8yDKlaa9tyW/cMPBMxx+7UqBcZotiF7JWEZSvugr/pjg53BWDIm4lk3bemdNvBhlPs8M1oftvCHbREas0yXJ3Elf+UxafpDe+Rd4hiQ6o3xAT4mYtSHfRPVV7jCuwOZjp7EbWrmPrIHD06nB1x1VrT8QBvDowTPLCsvjbHAzGPBNVB2MOWlsyzE2Og+IYVMeL2Opdclt8CeNzPlV/tKA/xuw96ofzDxMWpzH8RnA7Ef/uvaBZ9nml0HfUN/294Mb9pr2I6w9T38jvWYSSb+Ch6DVr+qg1TlvjZ+R5cJur1t2yC2/D7ySPUrnT4hiev/8uakpDFwkKYTsa82k2/BM9LmNQI9//MCxgzySbyljFEPnk+5beP0gcuMZoaa7u4Fz4wR8FgprWMjUsH5MZnUorPz8VBKjrJPXOZfV76Cdo+xc01HyLEB1dYa1hO5b5v66CUFx2RAz2+RNs5D9+E8W8js1aeNY/VB2gA9D87TDy/1s4wOVM0MZIbNbQDs/YMydTe8bg6QY7+pWslKlwsUFTwP/gjGl74wDhXs2Dexy9fhA5vFaAvgu2tb/4q3ROjzFeAqwhjJ4BwEzwTMVU9YyskJ+3OgmvVEfeOF73TkMenUTmK/PiwytwmSsZuUwPnWrVuuw8ap1uW9e/ds40xlr43Rboj1RJ3HTILhu6Wkfl8A3+60+jof1Rw0EJizrFtyi+1Uemx9THpdYa98TX2L7gIaE5q8rDmlRqM/28r5iXp+yjt80ujUtwLDHxmoW1wYKx/UkpXMVfB8hXcVMh09QdvUrE98TOozBc3aDFrwfOLJLplN8MxE53FZWeRj7/AS4T97Yz8bp1PqtT5lzttnyV8cPJubVJAXTtfyBdpJIOFNcYtyw9hq0xdMes8ZvI5lc6j6LmPeqBhiylIYJfrfFQZc6yoq2XTQQW3ki10+xfAARctVcYWMe0d4vSYmd+V5GwJ9LDPuSY+1FduMASedgDpONhU868Q0B89Vpp6T+HwVWoai77oN/TyBMYNWJ3N4qjsInk943vOJatTPcdSqz6SVJ8OLGAqJRZK2tNI0eD5ODrqUcFJzruRtSDnGP0VOukhxa1LmNGuKY2br/A15QN59oaDUPg7+4yD2kt/aoS68LnsMjHGwtRV0m3u4TDu9fitbZYg2ki5Y2sYPHSsdA1Sq3QpqKfuQtqCXel4e/flKcYfsjmNPE90v38ozmtUM8B5vP67VBzZ4NYeit+j6+czMj1E2KFgk3GXcadx98bEof0C5U/PfyqOJ+Dlm1ZDjHwYp0FdqpMeVHbNYRzW3fbuEaZzTnFJfPMtiWeXRnMcGeM9RwfuOUoJm0tu3b5uwgf17J/enn776ynTGP/Sij7LtUV9+cKp0e+NVeYkhCxCgL9J2+65EUgX5QVvF1kt18ZG8j4slwyy5pMiUV85Y3rcaqshsqQ2dsrVKTKyMO/nYnv0YstW2Uvpjm6Wz+MLYVmqzkfHfIs94OB32LMxxU/kqeL7CuwqZjqR9ajpwVrk2Gp04tSFx2waBM/+4lE+KUCZ81y8sZW/+A96MG+b7nr261LaKq+BZ8ixKL0T9pV1Q21Bh2z57gc8Fo73ebs/T3qHvxYuc80pdOhQ13JbS6CEWH4D3piPo/oBtObC91LmBtTPF0vvgX2hXZTjmojaqj7UP/9hYdWQMgj1723qCMd+qoalyQ3Mi9zs7QBuB8vUb8Eov9zznpBYC3fa7HYxVyCfTpKpb3bZB8HyffxxU8Kzgp8aYvld/t2PgDx2yohFUWrwKfPjamkLxzvi1saFDwOwq0c0x5oDVh0eu1R/y1EavtwvIp09b/nlwbZNBv2Orf5G9jm7rPLupO892+gVtbQV7/M7r7Wzz67bZXzXaI+A1uNQaiJ+rwbMe86Md1xXmubOum9ueN1/qi65dZ84oL4ou6eyH+YjyNvQFgm2w0hnY9U3oMsmTznmRzkDSH/W4oIT+um6sIVABNOuJc1jZ8K2IPr+N85hkcrsFc5znFyNX/jEe5Wu/bYMAmsA5gTQ2fvzKT6fv//iHCt759b7hmy2Mc2QVKy/YB9p3q/hmtoaw2ueVIfIFKqaAhcqvkietfGTr4pVsUBh8zuUzY+6ftYdN5RkraukPOQqqM3fYnk8Q4s3nNfehCk4RSd1ot7FoQG+SlB457M+2/CpZePYb4K+MjdIVrvDOY144SvvUZIHXrRss8BE8+wReV8DOWDBDZ9kMFlvZeBYsJ9ekwUXBM1lbG/ZB8rXtrOsC1nkWJW32dslnHziq33jRnP2qZAXaip+2T775MO87O9iOyV7Z9kbLVZtNThR5C8GFX6xu67x28NP+bmQ67McYl/Qz2BvDYM/mqm3l/fWo+nT1D4OVMrd9xVnBM5Tg+fRB/R8CoJ/uqw4eP0PMGFWZMSFf84A65q7bqbtElS85go66gsx6AmXD1qoZ8XkoVUUpnuejHsQHt7sB7XX+nkwH9ZlFkcQG2NO9yB6I/h72bHf5y9g/hm27e+Wt/T3eCj5mm/4QVI8gdtZ9eFPjeLJvfwS0x7C+dQN92iz72cTmvtgXHTNXMweoG7LDzx5A7yE+buspmzfmcKqz56Pnes4/rtebZGnfuuMcVVeciyhX8KyUNYas684cqGG3gmc35f5gk7W0Fzxz2wZ+nJ6eTN/8zrem7//w+xIv5fKnfHTe1oufYuX5aErbvHrbNC5Oxlw9Z5UiZeVijjJg8EuPVwWeYz4NEd/S4zbha95wrFSffceylJWf9wTkY0AJeX8jWBzr1d5QYF+Zm1QdGeyYOWB7CFh31APKHE/2Lr2wHX7au8IV3rXIhK3Fu4aXE4vKdbUIAems5/fSD4F5IWwhdm+p5w0x9jSPWFujG2sKl9F1X0fO70PpmC4bgjesI/4G3SXyvbwL7GFXtJKn7OYGh0YHz1Jhi3ds7Ls9n5fHsTqGbmfvuB5rp6PPiTXEQ11kn5XNiTJ2SdjvSb2pz/xKcxJI+RcBq74wbq3ovtYIDbmRJ4ggb9nScXbY4r2oymswo5Z26ngpo3KpU3j6oB37RJ+Gn+D4fOk4v341hkJvI/kt77I45lp87naPYlRf3E0Et0LdNnVQQpLUlU75RPDjYsH5xrNKFeR5pQ+4Wl2c2nQGEbh747CY+1ltiKiDNwKr9Rigrz/rdX4hY0Z8V+aQGTTs+EqpAt/yBU4FWwuVaOVtpBEYcrxoREQNvCoOOTdXc9Myg5+xRP709P50cnJfAZ500YeQITBWnn8893Bx9RufCRBH0OxRIuA01bc/vmWNOpVJbUuStOnUIb6C+Ws3ppvXbor46ZQK7B30SoFb3/j2CGnfegKRV2UFxjLOxQbK+mBwU8Q3fjekmxTfkL1xnTr+/wS5m8NHfomQuuvTLT5QKH9TVm/TrvK3KMO/UYTNBOS2LeNiDX7xuDhiWerd55DHVKN4hSu8S5DpSNrzBC2++gXfmxSfrrnqxaPqVHdWj8yqAGZtZ950duDF3+rJRyc2wLiwZrieqlbPl2xdPvnYCqxHiv3BnutZsQMOejegFnvURNL79MbXtBleb3+L+IMv5NlMUl4sjjZ2zLD5ActufHb7sJTanijtgVyVBd3H5NOPi9Bl+jiAbbkjerttiDdfeSbVseHEuZxIwpcEZYjNFzm/qn9z3aCfBzBmoQT/Xns6mKfjlg1S/lnQz3lWPuM89/MaX2Mv4+Of5aVOYh5TSwPmM20Vh/eH1zmJk782whxy6DtrIME5H906RtgtH47NK4CfW17K2zr7PfoFtnodiw0nAj6lQP8qFzlfzXoMdB/2+lLA9jIGQfrS+7QLVftqna/4RrbGwu1Rr1c1TXncdtGvEAe+Cr3YQZ/mWVnz1eNgBLexYz8HD8DPNxxYwKbtafcNfJ/zaAv4XlbK6g9P8rh2TbK47DGQrHnKb33psO7IY49PywI2TC7wxxsl+GNc7FvJ9bWkJeTbNmoekC73PXP1+cx23NywuYA+M/bXbhIEVpCZK883FOhxGrl75870ze/+9fTyyz+pQFlrovo8zi0i1mS1L1v46DHVqKgaH4LeuvsouZIk1+qH/XlOYqdp59wCwl04hW6rWqnbVyBKxas5gS9+qRLTPAozfXTLyWtAkvd4DsCr+YgNkWwghgjjgewZb2w08MimVuOzzMwrXOHdjJq/x8HqaYuzY15El0BktzpsKKHLottKHg9DBxiL9FJNSIjFXAt+LP7WDqhNdn9MAtcPkWOyK/5o11TFc/21eb2Z9LK/KDaTB6APw/5lsO3zZRC5Lt955Hrf7JLOJxyiM2/SJbuM+6jnSs7Q6sdjkavyzzMO+8ApZenfUq9xUrADsW5cJ+6eHKOZI5HwZzl9rzEfMyXRKY3CYvcQe3Xh9bnwqKj+kMGGM4M3+APhPQqic3n/xmnd83Rp65HaVVMlTwY75AjAqrrjQruMCUEwwSTB7Vg7YNUnf+Aqe3sWl8B5zBBke+AsPZ6g4LqB5LxeHTiPvQjCgOsOWwvPqTc72RXNt4DMwAluISqgNTRnWffnoA18tTuqK6JfToeoJGR3kHjEufTDedUzCtWDBS6rnhH02I6+zhhlgmmC2VsKvCECcD50mrgyq2Ccq7qduBp848ZNp9AtySDXA/ibN5VeH4SM5G/fujXdvnlrkRMPPrTwIq906EJcXaaMbPlQV4whX0U2+aOY+zX3oZNGJeS+D6KuhmTouX7yTT2u0abFxx/ErmsO8CGrxpcBHlfor3CFdzvW22ltBprq47UgD27fYrt5uSTRNfdymFsgo/Zig0V4Hqjl3AGd0bb1hxkEgPw83GgPMcsLNNs3hcsCSdpiBNlIvcnz2pg46g0V+Bo6gpWvEoOOGbWsZeQXqblibXzq2Pa5l/fGg/7ujXF4Hg+n5Wbxq44sZYeLSqtcPPN1ZjNRP8uU7s8r8N/juOlG+lXvS1BR/MgPJSWVK1sh1iv8moUZcWkP+b3jPo+nk6E/WPYTakB+1hF6/umCdtP2fhu0zdW++BDfthQk77FqfLDHK4ingUtVbB6XDwjUrLqMu+00BqaV1LEiGDb3ANUmsmPuFNfv9sN5vRMJYit+6cCT89VRyS26YMg6JZdyAEcO9Y1DGKZM9ok2+XOb7rHlQManZJdgHlSfFllACaLlIvK8kynb0euEEn30N6XsFs7ju3QhbJSYPeR8wVXQM2TNgTZAGBLwgYDQlvhKzCk2y88IzwEmtzwoNRGkjtTBq+oIUm+brk23ZYd8bnkgVXGQeKHU07baohSdooyX/CBD/+VW8cwQDXjMIP6yu9Y4OKhFnEoIuZHnGNZV9NIApc+Y80+npLRbaW5xMW98CxAbfDsQnUlpjeoVrvAugjeXDWoxCUxuvUpk2QZGrSd+R998u13OBV5SSvfaC6hz/Uh5ZW/2115wRhNcXVtaq7bTfm1cygyCi50q8zbQsoFlRdV+IeczbNQGrFez0/PH4PYF+iAjs++wV9qjreQvg7TPOxu/x2lY7eMCet5tj6ITn1yVr2QF2ui6wdy20r1xyBw5Vm+e/nKc5zc5Zh2VPHcQm4lNlhrl2VvhuUReOurHXls/D2CM7buGIONNOfxiLXynjEEGkfJ4uSiZeSxGIANcP2y5nTJZPCnyAnylXfoiy/iaUfmjkteDKL6Sxteg5zuOycRWEJtruPXK7iA+hc6zT13qe134oa1exzlVK7gV3kQV6CTFR2UGHKzUARRfde7qvm9VRiDBC2W/V73XEiVY5LnqWmPiYAy25kY+aFhnbjv21DY0sB4LfEVuzCmuOj/kmqL0xytXk+c5qjZig+ZUMdKqA9TP/rjvkPTm/Brd/0UPkNfY6AWPX5Nlj2Ruc6XZbSM1dBzEWZbaEWwKDsC5JA3ox+Dbu+q4y8BlVSDvX+c94xasE9kkIJRNUQJHt4vvItsfeqv+KJj0JIBYx4MWPk/5KDtSMKWuB65pA5voPHzIPyCfOq+3Iae87dBW+jGK49str/txK8yZ+BAyyJP6NhmT2lPfGVP+SZPH3p4o7yd3hcTjQQQPTs+mM35F1c+zl+yJjpHSE+lrrPD4Cld4dyDT0Yuz5b1JjEXEYmECc4XvlPsvWXBaW/7BFMl4zxRYRNnsOrJBBil3/lYHwGGvzq0barUyAvLsXfJ65u7ZCHpb/gSLny55ra+QIvZmizu2vXcOu8faXrUrEaTok7nok+LLIjYDXVtFft/8DNstaSM5nmASH0i7Px0ZY5Cnn3iMd+S3vPT92Bi43zn7NMx+ifpXfO6vXpzUnR98TCTPaTl513FlRgfWV1ooi5RZybxb4Xk2KCc1UuV8v/PJyYnvc+bXBe/d5wSsExEnTgZHMr2PuVdc7wzGdENifnoA0qpfjpHqlfdFMgIJ8sq6Nrac5Tm61ZYlEBL89SoZbLos4gA0pE/YCHp+D6k/lBtlfJmrlLFr9noX6e/S78sDH7reMd/DL9FF/mibyBP0uCO1Z1ZAS7npZGPlFgzBYmlj22cHw2OspcfRQ9b3M9suRLK26bLye33juisrbbYLb85jfARgsd1g/sObah+Z0eYOsIXsto2OXp98+EkvIp+/FJwxl3mKlL+twkV8GzJeUgJrT0zYatPLyLct3LrJHlO3UHDLxDO3b/lWCry+e+/O9N0ffm/64Q9/5LUgbe9BnC8dNCt4xv/ap6SBbb3mQz7ahosv1VfmxuC5bggNf2cMR60nmapRjiBX88t643AjY9WhQ51t+Y+32gukPvO4ZOVAGQOwGTJS3j2I1WrZLqkaV2b34Im4ku99S383PN+jY2NIThoplYc9mcgx4Vcjr4LnK7xr0KdibRgF+Ex6n8D91Yl4qj45qU+OJ3ya5aQupheaTuperHpFH2RfMGoXMC+b5BY+4RtlyRsLsJHaBmC5Tm340XbaiOzDAHzX0UaEhd6mc80fgufFwqgXbGvkVahE5PrhHL2udOk/iO/VJ/H15/MdxeYL5zb4/pnyhW14A3XGxfNiBPtamXrDFiwHkQPYOzr2kk2NdZUeld3w0/bswwb2mxPGDuyTUge9wwN/BTlK89eRJpWLO92U0Xr2M4FyBc7I6Lzm8qIzbLb8uw2eZ4O2wfPp+IdBAuh6VJ3y4x8G6+vhmusrYix4aezqf/LreEqFmSEO4H0cLw+p+NQrDxdWguHS1VxUpoawrsRZDQZtJj9S/ANJAfltgL2H9CO69Uitsk3b80Iwj/aXvWuL7sdiL7YK8Pd830OXC3xv8I4Px+zArS5ErwLd6o8yriSvOsuN4+wEWe2/bt+VBvuzj7n42qWVQ451QYVkYxv4QI/jMNpvpgbEsApvmMi4UIawy5VKAVv2uRuRDL7Kl87HRB87cHScNvyUSXtd52f9dOL88OBUedaU8lzw0VJynd5KzvowCdgq5Y2EgNn3/OqTKPcDX+feYQXNt2/VPcf0poLn7yt4/qH3stg+4wKTAufTk/u2T/DIUzl41GuNIzTyww9DmeUbBPnvXCH+BpyjAbz6ufWSgYEkWexXng9W6aePolPLDx98Pp37QDry4tUFNRogb/GaTqVqOWzGw/pAiI8UZMc2aIPWhk9Ueb7CKd/YpQgrLCP5h9f0IUWZsnqFK7wLkOnoCdqmZk7eFUCLtD5PT7URKA891KdpfueMXYiNoJbIYm/ZbAvcd+yri2Jl89zKHIOD2yFHsIlfLGSC575QwXn2Vps2+iMLxhpfgUUeNnZjGZ7PFQ2z3EiPYXviAL7qq815q7snuwd89wZG321E4zJUGfMAe+fZpGbeCMnvyK44Qza47Njv2hWP0xBpqiNXPOXlHEFByn4Shzi06v965xzOPFPGNOytbLwL4bk1aF5vrDHV5UdSIAfPftrGCFoEdNw3zZ/6oFT99IcRUY0pqwTUr8P5BIqsJ3HNa9uwTK03sHDKLocXNQJnyDUwdlKQ+RAfj+FY3R4f3mKXd+ZD7QKqhTGjt9/T83wBx/zd14NXdis93NNib8sPEuiysx0E4asgV0UdnPhRgekGQz4yK5+77Y1dY8tLeTW2rb9drtsR6p8NJTfz1/0/bzzAUkeKLDrF73rJk3rNjPriwyOAFV/++LYI8TlfwbcMspKs1UZeaw++6g3WFS81zmPU/Fg17S0Ez7cUPN9S8Azu3b0zfe9HP5h+8KMf1rLCWZ8b+eB7b7p7/64++N6f3rpzf/rJ6yfTm3dP5AMtMk7yjZebJOeOiuCXbw+1sTmWrkGwLsg4slbZi3Ebi4Bg9MGwARcV8uwKoMYIvrRZ0BiAP8hl7KveLSjPK36V7wXPs8E/8+ZQthk7y1lX/mnsqBmz1ORzFLqSOUVafU1N8FBj/x9V8HzZrh5bSD4gPyc4r6/v5n7Eb9Leh/p0uJzIK3jWSZzbNrRC+RpFn6W9IXkhNztge0xZh7UklvE4dtxBTuDBbJdNDz0vweE3stnsGqjbjv2q7VEVOSzASlspgx5IA2+Qgm0o3+v22j0G5CLp9preZW2s+iEjpPBgL9YLsbln2/LoK43NYNaDEBC2chm3PRzrV8YKSvCM5fDAYZ52r/mZotbRhlz/xFIntvyQCvMtuqF3I3y8Bs2BM3kRJ19Oun5cnU7G93aCZ/pM14pGX0ffPT4azzoyCGB7BM8Drhtl3uejiLgCI69b/fnErFSfU1b6IOUtP/3a8rfYqz/Gwx4YiXiVbttZ5MqH4CJftnY6GGuOz1494yrrVdhB9yFY+lNz2Hkv3iHbAtrUWcdHach0jEA2/q0CpRbght956yAY25u+xBdax9w8BpqPdVm8isLS161s1S39rrpFvuuSL3/yT3jUpX6rk3Wz1FMmhq3U/wchqsBZPPLyjxbEGTrkFrschiV4ppuk9TQMgmeeSQzu+crzD6YfKniOum1p3d5X4Hzv3l0FznemH7x6b/rGjx5Mr9+toJLgttpfxofx8A+jeMzii+Qph8bGu4wr69yJeazZsi1CXFW2NOo70PStJEL8cAArOQ+lWcy74mGo+JkPynpPqTnFfdz5dF2J3iTLN4KMbTVf9e7XyOFrjQbeq21vNFV3Q/Nyae0KMzLZt8hCOFb/84KfZ//x3JS5bqQ/SllgZEfK4qpFF5nBW4pHYT2lx0RtY8iAvXHNfHGdfN6T6ZhttXQmvVWe90Jus5hBW7xGm729LhZkfCD6ApDbkz3gj2NgfmvHDCIbnxQWvtl697GL7qhf6Q/ssA5gm7LlDXnYBHv2LgOPQwN2trwFC9+3cio9VQ/rpIkuxNxDwm8/l5j7r2SeKwI9crmqjJz0VMGbX5x66vSz1JWdPibkGzHukEqcpGK/9Mr8dQ06j5AyapCPIj6Dnt+i7B+vX9B8xTslpaaMJyIndp2Ic/wHke+u9rYeZ84y1x4Fl22Dq+ee+7zsY/UjweNsR+OfcO8Alu98bHgHUH4tj5xlw15VZx8pZo5RnkPNCxdLfbxGu7Nd8VyrpI95bG3zx1DVw5bXefqzIG12u4Wy72+hxMoHbL3pc4DmioKzh9cdEYulj5kEeP7wzdMv+CEQkdL5w6nT0gfpc8e81yLG+JtbLP657s6d+wqc9SF4ena6Pz033bv23HT32vNKi+6rfPrwmenkmmi6LXpGe9wz09m120pF4puuK3896U3RDacPJPfg2i3J3JrOxDtTXx4ofUhgSx+nm3Kk6Np0S+PyjPp5y3RdddfVZ8jjwUdvpeYP4sM0H6LYYTRSy7vlvQrr/0R5SLxSt33jpsf5AeMOqTofGDiWjBMv9h1/QNDBqivNCpg1xhBt/kcRPC8LqJDy41CwLb9bsOfnHt6t/ncsm44wfIVjGq4jgxj/rQzPX3FRZhk0dcuNVDXFHMg4eEyaDnCx8TJutkXZ7ZR+xOLbAY7xpZh27cvod9oKMh6NVRj6JoqjPvIuK5B1MKJ8cQtpw+00w90fXqOwkgkb0bQVHIyjZOMXNjlOpFu9jnOqLsR5doH7O9DzHeFXgr09m5pP6uyQrI3VWOSxA7vS2Fzy73bET3pDfh5bs0dZFDblenEVJ3lOZCi0PntCxF74i3wHZU6Hihd8gam3NTKVCuHNdQP2ayO3lbk80OPYk1/6ZHujX7Ug6+ReQbTIZ+lqM233ubCdE6vxPgex0al8XFC8Nba8pTx880tO22fVqW+W4W/IHoJkWfgAAP/0SURBVLUxmqe88Ehlb2wG4S9dHONkKk6lKZet2SZ2ZlneII4rek3OztTx7vyqW8uGt4eqkg2O49yedPTaO07hkVbQq3Tki3pegZ+onm9M0Dz4mvDzY+Ske4MPjQoE659xy2ZS+2eqdsszMfRXIyCSrIQ9Nf3kCV/kUNka6QMrV+24zBxWGqKGLGzyVqT/NCJbso2M/SLrWlRZB6Ngu6PNygrY0MDarku2ESPhLTrjg4vbhUnKgREfHnY0Vr5CbTHZ8wtxMcrSeF84rZvWnRFfRMi1ml88bBfCXjlIXafOD3r+3Yatb9s+hDqO8d8N6D7teefFqbQm8ZjtG6AXor5sHsoFlm3Vi+4a8LjaWR4oFWNewwOXHlOJ9WNAsq+78NIOT/xIILrV6WXk8c/Gz8Feu+njRfCmM/K0lU1oRa1+C/dh5MGeDKiTxKPN2YOxGPQo8Ea+AjZDAxbp/Fb3cw73po07H8Y4uXpc4HlQa4x456cj/NU/wVIbh9goOyXPyXvJL7KAkmkz/nVP9eWwtLcg5cPjuo/Y2LM1XG+ITPpe5KY0JtUmVy43djbY+nZMPj5dZA9sZWnjonZ62XmJd52tvQ6K4UWuywPPEQdDSsN2INSgOVIqi56BXGhbJ2z96Ygf58kUsFuBGC/CJzTYGyu9PGgLmoNm5X0NVrb5wY/8iml4la+Lp8S90QMOxEVz+8q4T3OxahbOADoi/2O4ih55ZTYjfoDs4yuoPI+fbLBvU0pwWUcV+92HykfN8gS5g+FjYn75Odsf2JaPwnKDmn2Q3EONrm8nGVSPC8TvkkCHvmzbTP9+4ZGFuk352mv71VevC8IDx/LvJpzn17vV50cB83heWGOSg+TTx93Ffg4QRdMkGxfpUu1vD8njSynagFUfe6zR3jZeG/0wP9N58ILXX25t8O0No+4YPHYXCQnVftuWzdCmN/qczcabqchmRx0HkPq5PKPKHscNylqzcQ66TPKktkExdATW8diVn4uv8WIBYgtSIG39U9r9+HkEXvuDWhWNHNt5CJThdAwRYkCt1sh4QsZYZBmXmT+QUm7jCGRh5Mq3y2DvGHRf4If2EFlokes6slMsoc4fqtFL+TFY1RSBs6uHXsF2laJJahq2ofi5xdavYKsb/Z73s25V38+CsRHd8iRYbEYOxF7n5RDtnWeDlbwgq9JDdisvn9sx30MsbW1mnto05UYzpBM584f8eCtIhls1PMcZQ14KyjaWVuhjvU1R8/9D3FCo7EA6V5nH1WfVzb+iZznJ5Ip0o7Rhq7y1/ld/5LEyNEt1Bdz4fV38ETSqorRsZbw3UC/yM6lHpe3x1kCJdW+uDGJzNbdcUf6WdNnwlXSl5upt/nBMX+gDdYPCDoZkNbaUDCz6Qw+3igzEhvuv+mZKGPLyJ6YW+QW/sMFzXzzJ9zTUy1ngyYOUO22xx/tZYuvXZfyJTte9jN47Afw6mLpsBExfrURP7LGoWAaWH5OdT7ximHgBavYWg/URVZUJHaXwgj29bBSRb+LGdlwtN3hJu93iUQ5Fx1nJbmz4vdB9BZbZ+By9jt6+xyFpNSa7i07aNsGQCOM8Sn5PvY/IqKcGu/DJl/SCahcJ1aIjQqY4SrcKQtkq9PwW6Z+DP+wOOg/47H6hs7KN4hgbofek7FIOb6RKIv9uxnnjife50hUgk6DWX4tqv3RgIZ61tY26dqOzgIGRRMZy0yYwR/Xb8cu4w0/N3hibJ+qWe3vZ47su+V1fxAsFS1Y66u+43d/+PeAxbgxCQ+nT1tJGT6lJOBaPrJP0Aup9A5S3vF7nY6p8goFFJn5LV8cIvutaPrKg5xcwtiO7OgJrdN3cCw9rZVMBtVqc+aGOdQlbo99KTJZgvrhQuSGjzLInIFYN1bwOVUXJUiKFZfFDnzL2oY7iKXNdOjxm77rWjm8zGKQDEuLgkM4BpihBc2yNzAHPfRLhV139xUfXWL6QtOplpV5LVwTmCXWScAV9r/UeUOfzIXZpeJjFVhWwSb3ZBrK8ODYZu+KUEKlC2cqlTwdjrFQsbNNu8dC0gAn7gWXxlDrxS7JoiBvwkVk0CzSDR79w6AObPOnbQUHP/yyx9WHrR3hbSl3QeZ3/TgEfsgAuh5Krk9Ia9CaflJ8Ee+OCXd86sbGPGw7+3oZ2n8bxiY3zbFFnUr6f/qPjro1IYdvNHDdr77RxTrOXxtb3vbkSmS671duC+svPuzXqWwi2VTLLqD2uvXcCGZ9jPm/Hj2Ncx5l/qJHeqO5iB0O+Pisf2OzAj8ueqA7sUBSPnvTedLnkSdPnzrs8JDtfMa2A3LwByt3uMdt7fPw6Jr/F1nbKl9Hfk+m6pP3DxrE5cgx79oO0EzqPdx667DF0W1v5bXkNZmIREpE7Ln8+PLcHcXsGw1kBM+Nb9eDgCvPg72LjiiV5Gyr+p7vrN5QS5u7D4gddGgxH83UVd8+PLW9ZvejH6CKDuE0KDCPfWfHPfKfis5LQyPl1bRndwUFIay9jVwYZp+UDRiDuyK2BXCjguFA61Lj8nvRzjb4Ytvl+pTl1ob26IOUt751C2u5+nedPlw/Ok/9Zgwl8UR+MNqsR9UQfk1/a3gAIYLdB7DG7e9zzPFiN3yCcYP3yewDX1TCvY+3FLeZYUP7Td+bdwn9cdNsd+DSP1cinvEL46oI/sStPb1Y9GnXO9r7CH/qxzXtasa0hT7rSHQhnWxN7HcjMcsocSizYawvYbnQtwltRbzL6sx8uRqAJ/pwh/Tk2PltkbXlukBnHMS8PTHjYlOAytwdvB/EjI+n5NUT3jn0QsfkeSyV7bcSfbuuYXE9B9ODQTqjLYhYi33W3wE65sLbf9ZzSXisnv8WWT+mY7PnIuCy6+JpA7pgPGc/sO1u5PR3LkFbxQsTmAXGupr7EZlAX9PwMK5UN+x8asG1SSGzTbKdqak5HahmHLbZ8itye4SZdXsY41HVSn3xPg/K24Nsyhv8SrL7gJzoiX62tlpFouSUN5ltUxqLftpuik/ktMskvvApO13zuwx7fXzV+R+PLj/ifd7/gK7ztIe5Sv5S2mMdT1APntaT4qvuFC54zoTNB5onSeCzqUJfplLqOXt+xLb8d6G1s/dgrb9M92tZty49CTxPn20vdOJFE1ql8cTa8SnxSF431bmSRB+j4mIvvk/QAF5KwGptb3/rmMdsXj3yIldfl5gXa2xn9KWLuVWCxxbb9LWYfdhD7wZ5Pe5hrlMG+y7yRT1+gYbr3zzlS6khV17cvp+f4MY/hyO9h7pfItxCYaLNS+JHp/e/Y1keXDbLXVX2o4EMF5Hs98RhHOZ6VgmO+v5uxPRbp8nwi1ptTvnkwT2vI7+L7wDFeOg1qXYGMbfHJL+OzxTyHug/tHsSO2W7QynZjR6cjx3VLHSn3un6OoAmo18Mhm/LCr36FFixyazsFxhiEH90uS9ptmjvqzkO3cR66TPc/+p3CB90n8uED55ud83BRPUBmS8zZ1Oltzrvse2yKPI+h8WI+e07LvfAAxz6wDfOh7NuSNH+N7TiY5tmj3AiU92gbSPe6ucxrpMAueH2yl4WLl/JTBcqq1TvnrEo75h4g6/UX+2TXspTlodtCjyvIKNbYgXr3vcSkyNvWEIAoS6H7WlqFPtY0L+tz3v9wqCJ6WfcQqPNA1dV75WAD2zJLXvPBBD9U4miGzBtXsquvv0DYTtZeJr83meH1ILrntxT5Y/wnwdbmlrpMz+/xku/pHs6TPU/vZ4GL2q96T2nl55lv9AWz6hOkuoW3jFfgK8aDWCCSGDWH8M9xN8QDL1TS4VPSDtvGF+Xt76HIpRHVtAv2xo823e5O3R7KrbVj9lfkTeocM+7bhi7q4944PSq6X3zV51tnqriLPha0nqsNa8Apivx6DJklzEV4UOWrO4fW3u2gb3tzhF7O/R/vvIBvXaI0H+gxBn5XXbNHLvNwr53LYKt3YEt5j/zgb+uXqbau7zLnlZPvdAyZ1+fPb+pyOsbWQmvbI2jYmPKsldx29rJHeazPbXsf5/m77Xtk175uoKrIHwCeiPVXxSNyQviR6bJoh8ILKC9+LuvVPy9es5eqGVv94JC/LweQDaV8DPGNdEtbdP5Wzu05N6DCoQXQK/Qh18URuHYDklkuOLNuYSztgdIreAtQidT7r/yJJDoui2F9KsamXXvo4AvdhTVKfytxpgbr2c07Ya34aTt+zbeCjLo57xwjsgH6qqwPBctqfWwc7+A7Bw+QqOc7ESDzC1mhXk6e1IG0Np+t/tPCZWz2+j35Xpd0S0HPd+zxu/5F1OV/VnB7fmmS025r2wtflEXQ/RpV1oGdRROkH9ZZ1A6w2lwAZexVaWW3t7+LVG982QI78yL3e7As+GDbr47Ubf3qJSRqT9NbaAPqY8MizULpHlKAD93H8/zdw5405rMpViDXGtxgtw6W6Zhe8Q911aB21WLjWac+Kj9f2PaTWZbjVj0LjRfy1hl6c3kNdIPzjlGQNvdk4RyzEPnor+Cq/iFnY0lZ9HkKBU+j4Fxgtsqd9GY+cLkh5d42Izevh82r6uvUHFLD5sma/spf35oAxb7fG3IlNR/uR/Ko8Plv0ycAZ/72YQA5ynOdKONe3+Kohm8hLFw+Wwf+QMap6+4h/K3MbGsxaZi/skW7YyzxSXWIoObgyKIbI8Lib9GSp87JAXb9a0gfOoUfbOu3tEJ8H21RXaQ38aiW564rEcZ68asHhMhGHyzB5CKf9i1r7coha5r7fMxXZIqI0EtkrAEV0MktKgUEbkhEPIiym1DKrS/jqrGvao+r9GjYrN4p4xJ+ZQ7nA5t1kB86Pt5IqFC+Q2WTfPfqUsBgFpUnA+XkG7bltxtpb/ar5fd4Do61cJyK+NlZqMotsEbmiI1Oe/w97NV33paCngd7cj1NHvR8+tsJRIdy5MNLGfQ82Mps658W1MJBG26XJapZXOeJmvS+arzjB3WgNsgq2cagY6jNtGSBr+Y4J96c6oXdUT4PB22Ncufv+VOLdmAscBOyQ7wHqNjYsxN0e5Y7Ilsn+pEfKaC/sw0laKc9tw2vKzTEty5/WWCy9/MY8O0ydmcfZFizH8W5X9RVNnbc+qC13+SWkoAuHKV7fsDb478bsJprgsfBGRfdJ0Ih1h1dqNs0arxnQsyyjFb4yKyPS+QB7abtfgz2sM9d0G3ZxsgbrqvTHwHU+kqkUhFzDInaT4YNJDb+NKtze2Buf+j3dTQjbSnrOc04ttOybSgNp2zkJZ991dSKCDu1CXJKnRdlP8T3rf8dva73JZj9GekxWA6XbI42CVJV9susXfQxPo8uRJ0QZln6v+jKh9E3j5HLBEWMcs3NGq/FRuwskIw6V/MGYC92yw6wrdGWx2RDe/wEiylv88G2bLh7w3d8rr/qg7l6r0lkclIVw+Mqz/JDbp5T7g/Hv5WVjqJQJY+r7RSVr5FSXyRAqVqpehN52xTNel2G6+IZXxENcdycZv/mr45j+SfGioKyV0E7ShU8J6g+aM8+D33l6yhdEgST9+7fn968c2d64623prfu3pnu3rs7nYh3cnoiOp1OJXOq4JPm4/zPEue1F3/yqaOeb/nA/joPETQPPnQyguroduo2t3mQcqfzsJXpesdoi87vcuGBLa+XOx8kT9oD7Z4Gnb+te1J42moyH9jdaWa++jjmObCe/uZbMoZe0oA16HWi5GxbKWCn+3F9bNId1B34ucG2/gLxA5xnf6/983hbPoDTxzGniPNQmw0DuAZjir1tK8f8eaex58Nev7awWr0VjflzTPcyNt9JbP2rcak+zRDP93mLXbWsDRjoHvavviLf2BjI8Q91bMuGePut7GNnOc9Y+tp86H6qGpmlvd42qwOSPD4hS17nDaiuw2Gr7HmPEUbSEJmSm9Gupq0gMb4ZpU3nz9SOUk73pNVf+rKzeq0zqKEf8zlQEMiFwFKHfhF9Ds1jOOzHLuXKKl03Pcs+CWxD9jl2aX9LBFi+/cB+LP3g55d1klNacuaO1Me+jU34C3KMF5mO6HcbQeclv8cDZFvRdWsq33jNEJOS++46bnFYf5gp0mvbLdfoXfzUpa1gW96iqhbDeLNcTFYleVH3mlmETfel++RCkdfVtQdli5O6YD/QI4Ht9310n7O2+KZphWEr/nRonmyl90HgdP/kZPrJ669OP/nJy9gcDl6bnr11e3ru9u3pxs2bfoA3kfwzt25Nt29Q5rEo48Hf1J3TmcdBdz950u0V1VBdYa6rq8hsA8LVAClPGf9vjYeWw8vXASVSMr3c0y3STge8yKd+T26L6JGG9tB9iUx0g+S3aQe86Cff5ba6ve4y6P7nuAD4EAuebwX4OdEzflb0tD7wnFAWIYPeqeRiq9t00Dx8gk+eDWE+malcn1yLQZ75nV7EFr/8RJ4SdeRmb7HnmkJvf4vV+OijPBvbZeC2RdH3xjb4FwGdrhvMtjZ8Y7B4cgjIeJ0H+9jkymfsLxtab2uVH6mFdwCXPvcPR1tkLPbGpPcV2hsPjnHqZaXlFz7F4oEqk9avhLFH+LCOHzUgX/tGJ2uM9N2AOk41Zqwl8tknyZ+cjQskOhecav3dE50oz9rK8chXn7Xb19ixZ2JWQ6AyUjkupMs4hIJtvpdBP3ak8X0r67KqqPd5y2L0lVVOod4LJUtKkIWVeg9KL210H7CCLOXsYXOd2646GrPN4a9hB8lQGXtQ5ddXQ/3ufCHnpF4Pln20ZCrXmzXsk5iasBnDanwruKD6vV+/jDEYjRqDqfYwzRhcvJ9IELWMids9VPL4VmbuTpdb+iWenKPKx8C8Pk5DdsxZkLGtMm+jYiDHmjGe2xFWvsJWtteDlCO3X1+8xV7Jrq9Sc/iYdyfTnTt3ph/+5MfT93/0Q5Sq3bGO75/c85q9e+fu9M3vvTb9++89nO5M75se8vi6EvW5yO3ws4aMlfj2ou1hc7tKxaU0iAtP1WwQeYCPfrqIXr72xCbZYJs6Rlz19fl4wDY8WaxZvGFHlbNvQfk0VJRXL1Rg3WJX9R472imfGFv3cfQdqm+oaaHGeYF4Emxd3Ae/f87VWa40/+AnP5l++vJPfSA4CPfvn0ji2nTrJj+2fk2bq69DTO994YXpheefn24/88z0nueen37pPS9Mzz37vALoG20CFOJC5z0Kok/aaeYxaZQycSoAW6huzRjt+71B/jDA/q358XvznAB78LyevMXbph3xC3QfO7bli+A+HrEVxBfXIoOOst3X7m/nXwbH9MFlbGz936Y+xSlft9OopNl/enrqT4on/n3+OrmTnir1FRmWi5Kc1G+Qh6sywdEe8BV5tCOB3fTB+VapIp45n43HfmhalA+F2Oi2jGwccx3Pz6yNgXLQ9cKPFW9s4Q07x7D1YeVLg7nIKsPWsS+ldlUxB9VjHFycXSgubapVvarihoRsW210H8hl0yNhJCh5zHeADY6Xx15Euff/2Fik3djOHIkvpGyo8WWWb/U9r5bmsvXYN1SEx0UDtolt8Ax6/t2AjFdfTz3lPHCqdXdyv9J7p9o/oXGc1SOPmH8NjXR0zV9/up/0V2PlK0WlQZN747Edl14X4JP5ZWppUOjykZvzkveMpHGlhx9ckS195M2x+iIXezNc5G3IbE0Ki62yP5Q2QKbkIn8Ma3uHaN6ssPtPVQN7bWZ8l7rao4420MGetu+ezJRyuc9Yk1YMYVCx48/sv+rswixCRkcWhmQWze5oyUAVpC3OlUTm8h6arBsdGmw8MxZ+If2KD/hHWRy1vTfeYOEnrTbCR7dc50ru2Fv0moPnl38yfeeH39f+XGOEGc6fvktAsdvdtxQ8f/+16c+/92B6a/rl1TgAhtj7qdk13tXmIkfO+9pcUn/0zr0H5Eu0+C7jq7J+codgqdVcXNqZYQfKVlkvVmyXT9JrdmiJaksr80AK83nC8kVBz/cPzNx93es6ute7qGAkA36igKC+hsIsB5HjSHqiDfTk/ul0/+696c6bb00/+fGPp5e+9a3p63/5H6a/EP3wRz/2gcuBL92iYFu+DM6Tj73zAmcTt5vsEHVr+bV+93ebT9oJnSDl8LpM8p32sCcHxS79Nk+yHgMT/KXO6TiWabvb7v4k33lQ5Lf6QZfbw7Yu8hATN/ULz8UVUud6iStX/R6yJA6KR1meWlZvxRB6W1gIwrdt5R0Yi1/PcRZPJwBiAWzThtsp1ZVe0oB8FrMqZ5lgKxv0/BZb/T298/SB6yOLf84dAjm2TY+1BGe7uIAfpoXFu8cAnRbkdJ/JZQyX1bJGlyGPjyDH9mmg+3QZ9LHdaj6iqXcM9HlLW6yGWAW6zXFwRuCjHz/2QNiyHgnlbS+2mevFYszmudOw9aOXD/hkDk3IOdWwPqlUdtYZPlOCevs9P9+rq7c6yS91IL6b/EJivFpdsC7TMrOcNsqvjq6/6KwBv1/MAf2DijKVN48fxgg1e2NMgNf7oD1Eb25Dqa/ObXxYQfZnu/g0kKdcQP4GQMSYYCfkI7t8ApuJDz3+4MOf9UJiCN1GAT6UdkAd/5wLHR+YlvlVRBtFnOP49jO+LsgxXPNrvtGnogLBbvkI+q8GLrTuw5bmYHkQ6OWZ53fAehtjOziF8km9dBqsp3oKi91AXtDJUSqs9+G1vNWbDewhzxxildqS8+fDfgxbyKpn5s+gWnUbbvEG9XJH5il+bes6GJWjYLCZSPcVSHLLBkHm2cnpfEWNBnwldhCcZe4sncIOwTW2LoOacI8GdLpeyqG9wPl0BMncq80Hg5OT+05P9UHBdeTp9xxEVxqbvZ2e7xQkn/Z7HWUQ3lYXhAch3wP7Lf+Ur1a5QtTTQdZBXq9sFtz6sLVDum23I+XV5BKry251HgWx221cZC/1tbGqDM8cQZn6NEx944NVYQH29tq8ocOFd2dECll8bRjARb6uoPV0TPpxxiGI/9hYHaeBLS9y1lPZmwd81y7o7bvOdkqqbCQl0+Ur2BbD8+7y6LbXfSGXEv4+LaSN3tdHgbykmwPHj++7Bdt+pv99rEGXoo+uR4REebLzqbbZ8JHnPEFOaenCGzaG3B4isxcwrFG8o8dMfJ8YqY5MM7Nnl6IDpSFfPpcfK+VzELtb6nVb7PF6kBy9LlfljD7fdrBBqTz7ewi40lrGpSG8A/5oI/8kurRJ3eJTb5NjYtK5hf3O1GA959Z8vsWZQXZQsVlX7CPF5BAVVVsJgi3pNOWk0qnSau/ofleeNooqCK762AbwUj7Ud87vPWhOQE15mdvhl1ynIPmeQrTfSW90zqAcmQD1CtyVH7xCa3/4u8z5BeIc8LC+nS9YLxuxteioNOYYOcp1zNdWOxZ96460XYsx6CfHv+ZA8dL2rD/SPZTK+fXM+qNQs75H+FSBpCIqBWIVnAHMevHIgaWh6wpQ4FX5mq9D1MLiasQWOcidOvZ4YCvfZTofkM8i8mCOPkD+B0eRrzw7aKZMSp+r3w8i6yC6gkzKacd2xUs+6PWdH2zrtjKUsRvKo4nSVhAePi2yi1zSUGQSMM9ypsFzUF0866Ud5gN1Sk1DLrY7Oq+nexT0Mn4wuVPucmOCeZF5AbvEouB+M+nqDZ75yqOLv1VUWWme0VyfeJc6Ly7V+Vd2B+BzZdn3TDO2MmwbzP8BxG1bBPoGctFirWVUfeVbHYzHzmwPv0hFe5vLXhvWaeXgGD9wPSl+KC0PBuyjfJUAY0qdZalyterRU5p6jlEdq0IbtstB8m5PNj0eIh8PVZgXsZHpfTuvnwAVjidy+Eg787GO4QEsEUiVSSqZL5XPcQLYqTpXzugywOO8kXkngF/xLflQ9gdoVa8BYifggyonLuaEe6L+sKYeaC0u3w5I16lsMajIzEOx2A625WBue1DGjxcabmdglsNH2h7yrlNCzv8gZpXidyC6XCkUVMbGXGA2K+DxVVc4+HGEjmFbl2BqOGUgQ2AFBdHr9hdb6FaQN6fu57KheSxEdWbex2yuofofKsgDrxM3J2SM8Cdj3n3plOCrfJc3mjNzwB96KCk/kmykmlCk/ubCkZ2IsWkE33X4EmLuzb7JltvEj/K1+JXWGq88KPlO3W/kY3fhLTLkj9UtPFBl+T36vtQXdfltCno9HslC/e+GxsoW5Kd/ArxKlqlviSgVBdSZGOcxfq2pwiinTZ6xzAWqJUIMSv+6jzslXsqor9RUf8sOlPHsoC/YZP+QJ867jC5j5nFTIlUTdlT2PiQZ2sstOlA/h6Y99oX6FkV140PFFtnbkKkWj0KC2jwdLI6AjH/WqgPslkyYcUPxHL1Rti+a0PXLORKXo6EgHXKH05FW33U6f4tt3azDCWAQfYFOCZqd14cCB8oPppP7yp88rPv5TkYAPeSr70uAGgJbv7f5EPK9HPT6mVT2Uz8G8U9wXZ98+rL4V3oJMmbeDkVnTtU3tzPSKqtO085BslJs9ra435g6poH74em67jdyWx7UscfrY9pRsmMcRjlIHl2w1ffUFNCskzqFYiJ7rM0tluBqLZt2t8Bmpz2w1B28VWHXl33NBWmf9JgvW35kLysvhkh/cuZAY/i79dNHig8r9H8oqcUdA4eY21dqXdQGD7vH/A6OjfcBLiF2nsjaDyRDA5ew/06gj882n3Ln+xCor3UG0DFhX1feJyMRJzfItzNJzevEEqVX46Q6KjwofdwOkXGNP92XpVznGWO0Fz37NHSSlgeUkVtOgYu90us2Ki0Z0vCCrtvzQezt0RZ7vGBPt6fHqOrxaQTUGoHaR9mfi3pgWwFkyfd69EJlNuNBut8u2JY7qi7tEnphH6zbqrHP8VR+TuVbI0KlCpc6VcCU+3NXJDNwyWceO6/34ld5i/TpPFpakQ9K9mQ6gZ4HPQ9Sv6XCmHuizEN/YAXIDCqdwa5EmiIV/PPYSn3ON7faPMTCs66PB3BpZf+GRpKxBTl+UFoIbbHqW+aYNxV4OjqjHpvKVVkvmtBsKD0hNvbaKFtLW77oywc1f2jbB3JHa+eBxwtIIBCqjpdza8gBeBp9fxpAhs6SoyE+FQ7MHRn2Q3uB1nnoMnvpASXoy73LZwoGT4v4p0jzRr2DRKeVr+C7fNy1LUq727RT5wXk3a4Wvm+zGIFrqHiqF5V/4ieItZ+Vd7ArG7K+8tNyjaKb+tnWhtKOSR8kuPoe/iwz7LPoOK7Y60gbe/yedmx5aQsCqeaYeII1bHUz14DP1wLj401Cr+wrYM+XgJpQcJ58Bz502sUwZb9G/kC2tUcNvnf/Hwf04Vg/9nxF0sdaaZ2GBvClktUYGen3EGd7qux4PzYmAr55filFjh0l+cOG1rbO61tH6RyXowYZpLr9LZY6Sw4aOK72jiNjlDTjDfr45UM55LlHn1zvTI2RgxNeI1U5AYmKxrXrBGKV30PGcTvWZb943a/ZMGj8rt/ziJRvNZdiq2QW+72NUteZjXOq+czE0ukEen6LLgOwFfktgaTBXv1ePqAEL+ffyGwJpM/F25Gfy9SMMVDeAXiZcH1A3hfOrHOcFiSP3bLfCdHyD8nBGz7H72DbhuegX+huXqqzzvwa+Zk/ymqyOAtsO30cvCB1ocvAdtKukiVf/IXMdhoZoGEYWGQ9VCSqzDl0RhkYhQXIFoaNDcJJHVbnpl0rip4q6H3OVejUN77I1FkktAe3cW3sGXwlPOxeu15PcnN+UJDA2V2XPORbVMxdw7rD5trKHmTDV6Vlb3COgkFEiE8iiiM1+HWTvw6DSK5pRGi3CFdrEvPSlNFLFWrMjeq1PYDIwsvBSr6XL8JW5sBGeWoylHnoS4/pPv4VSmfoNSWSM30q7ld1SQkk53bOSbc8gA0TQbMD5yVITNB6Om4deUh5BNK+EoyceP1Kc2hrY0vb+l7uKcc6MlyBx3aX8QeKUTapHvQ+gpTjX7DNn1cPKJmn6M2p5050OR7rJewPqPrAQ2oZ8ZiiddGrygSCW3hqDALoZsZDHeYNOW+u+KRyFmPSDvP0Vx44S8GoAH/dxgxsK0lf9nynxmNzDlK/9W1rb88OIvSzrkws8FKSPdfj57DVLXg3GHUeI/NKp2PbLjqWMV/9U0Gz78BfEF2/q37bx45ZVik55m/6Fj6gGBlK4W8x25vfc0K/2IefNdyfQSn3dIu53u9KPSh6EyO7KHXkfUx9guF4c/tG3cJhHd8PVePh4zroMuj+okMOYg3OfqvdHKmSJ1f2sz9QWq9lOOV5D3LiV/ev2hkke9tvnwri+Vx4Pi7q+zbg6rJbvV5e6W10tjZSRgdKuY7dImuMcj8G9JVvlXtvY7frH9gS1jx8plzHwbeEtrTyHD8dNfZ65cC2reTn+fAYOBYWYdf/32WJIu/5NOVv1kZ+YOtDfNsSLR5i0S0ZytX/jEGlJVcypHrzmI09Ep7efJuiZKnxylHGtyiMtKwwyvJJ6eIXVEgbwFfxleb41P+8gZLpsjExnyf18rmZ/GgY+UUHpkgnlWv8d76XLXUojavC1q51bxvDjuFjNLK8bHswBrwfKXWbXi8I1FF1PKVSNwm4Ik83CWepSxu74AARFHF8HByNQGnupLwm63FTmgDK1aqrA1vOE/W7o0M3B500edDLW5lj1GW2KP+7PLKh6EB2GhX7PjKz3GInY7LYdL8Hb5vuUeQh3xZCfgSj8JbgdSmvCB5+DHugy57Ot6QMO/MV9MqvylpUSUPYjO5sB/lxLzhp2lvRGBsQv4L0vef3aAvz22Fh/nR5X2kf+aDnA/QkaWKz8AdYie3pVQBb9SDlwHZoc5Qzc7qf52Fuk0Q6JNENkNn2I+V5/Z2D6G/tnJtfihfCPnQ3UI89pWxDYOXpKJA4y7FUZq/Z7hug5IB9yHNMTOsWjMWPSgC8bjP5Pf6hxcKebMqdj/4xG0HkL3Msnyb2fA7vPNqTA/hfLwuYp8xM/jpeKfc7VoglyYhdgLQRuK02XuSg+cq2gM5qTJuJLhNs2zhss06RnV12ioqPTGjUbRf0QOyTHrZ1qANvj9AlTcC7VwdtbWzLnQ+WoLn28dStZZot3miPV+Onf/El+Y51mX38TLLr43csfxGQDXU8io09xOduh3w+fJhGu0fbkomMB1QXHSsYduUOYm9Lo3YQ2vUiR/U8xio4SE5ZKPXGQ342NWdmRHPddmGx2iAmUo791uIY4c202MIKpDKBs/gZozqpan0NQ9v2F3T+sj4C2+Rlm5hLnfzw+q0mEitwHzcf/rk9Dcy2lOgDyTKaMQNgEzTxbGf+oY4nbvz0ldem115/1XIn90+me+JF/cb1G9P9k/vTW+ITmVewfDbdun57euE9L0wf+I3fmP6TX/u16ebNm7NOBucYtp3u6HrJkyafgI4+EKASZDk/7mU+OeGfAyswlKZk0RON/xSjPe59uXlTdOu6/aZPN2/c8nOfOSg8+xm5HKCkUPwgD7b+Qg6anWfjSIrvyvNSfemVTdoH/v128d2OZF597TXzLatJF/vxJRS4hy4ykSDaUFuKTBgzdJe08vgpjv8Bwc+8Ft26ddN0m/RmPQ+bdjIuzHePCURrzY/uT2C/xY7/W19w8+xsKdeHCJXFhweqboyF0FPaTNnG5JV5+MKf0ptyIAudQM1rVjrk99ADax4MD/iUn34chWVpwKXhjUiZ+BN0O2GHZ/lWT7v2eQfbMT84BuiOFlKH7T29jFHaciLZpMgwZ7gCaRtUwJMEqoybP8kP/QNfhD0eenCH2grw8MDjgY+0mwpluk637ZOdKn289aptsmQ6FW/NL96SQnVVZqT0UdX8H1T9cAq8ZZ+I3tNA5kGOGWmn1LGXJY/cvL4GUg5vLuvlvVTlUz6gn45nrHMekBxzgn77NfpEX6nzrRrKMTJHJ+hAH4/kO2+LPXlAlqbStQpSxrgoVY3/yC5aYCiIm+C5eDVeJb1obH2jnT6ej4JuCxuUY2trs9d17PEPeenXGhXAVv/q6mah65JFpFjrdoI9vzqO+X6RHrDMeshnN9bPr178Z04alqtxrX4uuEzblwJ201yzCWt+9v84lwM4rrNs8S21qAoUVoyBmqM1nrXGiM3u3Hlr+vGrL0/f/f73tAbq7gGQtXvv9N509+7d6Ts/eH36t985m15/+P4aE63XB2Od1BihuW4Xfq1zUJZZ+/XrfKUHeFfUNPd1vveaGvy1lbJnrhKPga8sE0Moz3iVuHzTJip/dDb2vhLEbP1GQqH8qf0HWH+0U/OnjPpbEwn7PK4y+4J2NMshbx+Hnn/jbwD71+7fO6lz9RAoRytPYHmHn98+OfGPn7z805enN15/ywHUPQXK905P7AgOcqK4c++e+Kcqlw1OnrdvPjP90vPPTX/zN/7G9J/8+q87sMqEmtPRNFgGojGFlEmjF1DuNiEmCf47FSV45lnUFTgvV2e7fgf94gcObt6qYJFA+saNmz4JJkAkRY48RB5b3V8Q+2kLv+qqqXj46Dw8fvyjAkJvZGOxVVtqZ4xteNh69dVXp3/z//vfzLvC4+Pv/L2/X8HZGN8eMM8BsfJeOHVYVljJjOO9hWUIKIfttGXkuEqXrUkzwuWOtNvtk4+dzs/8CFZtCdsy2PK8vemvezLLkLQKsviMj1St/E92qALsuIj8JXz51//8n47cFR4X/+gf/SN94L3lfOYGaSfA/lQZTlXsR5D2J/Yq9k3tUbWHVlmalmO+5MobqBM7ZGPev4K0tcgux/tY/hhmG1XQG7ZZRyNLMsxUuxSKwSkyGuYpc9g+a8ylQaDWHeYW+SVgexSUneGoEHudR/6rX/2fR+kKj4u//1/9fT9lYjv/OvaOBfD+Puq8Nw5kboGuuwV122OLbj+fwM8H+f3bgkAarPrMH7inim8cPP/0J9N3f/B9y8Bn6dX6PZ3unihWU7xG8Pxvvn0yvfHgl/xr0L7KOkxjczs2lOn33LoXNCuo9gjypWPvxw9F8RS2EcDjp5WXjeCgDf5hz9r13A6Cb4+Dn09e/iXOAmktNuO/a2W794N3+wkPBsGqgnX2LOTnsY981x0p8E734jf+6uHt27e9ofKzss/cuj295/nnZfOGN0euPCd4/vFPfjLdvXPHLt4T7/7peCjJaOAtBdpczc0VUjEVPN+e3vdcBc+/9qu/6k53+IBLLgMBupPBHg90PfIhNnQHqCIkeMYxvPsjeD7j0XOp39hIW6QOoDUDuFpD8ErwDO/muFl9vso6ZJMPyMc+adpz3sFy8erqOH6PK6o6KdXR560ONMcnP/WbdrDz6iuvT3/+7/7N9Nu//dsoXOEx8Gd/9mcHwXPSHC8W5TJTtO5USIBNPWVkahMpwO+wzE7wjBQ5H1dkzFvrAtcNX2ZY+FB2D2kvuLAss/B6e5GB1zd9YJ+HP3wqRxJ/c/8dq7+4pGXL9of/vf2eZ8P+V//8/3M1x58AzPH/7h/937UnL8Fzxj35vTLELkrqwFl0qn3q1MGz+NpbqavDugTPddWK4wiNek0aytKyTLDNH6vrcJvCShYWZbPUxpBxP8yruVbzdvhSIrYTW4vtpMX3TFTeNkYbNasXlCzj1a58zvqPjugy7v/kn1ytgScBa+D/+n/7L30BLMjxvBR0KCI5H36Sxzi8npOQ2seb7sOl/RHwf55f0iN4fuvOm9PLr7ys4PkHzESvA9og1uAH7+6d3veV5+/+cFx5fvA+B89+zF9ZWtsdWB51x7lP4zbytFt60Sn+TTWK/JnWkTVnnRp/t+Hcgh48+xyDjIUwVnrEWhkjzg2grrvLFVHpoFyWnIc/6ucMMZstLLrsdbO80rRV+1nj/9m//KfTv/jn//P0z/7pV6f/5V/8s+k//NXXp7NxRdlBnQ4E+WyaoJy2CzMyefipXl5GGhyOAHQ7hed02Dwms81D6WTnQXqrVMgVEweqbqX4SY7BtnihR0CrlMA2bdjmTplx6vlO4W/rCZ5PThTca7zva/xNfEDh9pj794v4ECM61UkLqmdPY3N8QrvCU0GmRY7rHjinzjVNpssf0z0P41x9VDdc5EK9/Y6L2s/auQhbK+faHVV8QKjHlXkFoeRdoVQrb1Ae366AY7ZZt1d4OmCM2Xsy1qRH83p5z2x8wLybTznhKzmcUZIYumUPsfW+HcDbo47YAb3evJhSWmuDtlsbo2yfKOq8UAFuiG8hl3HpKFaduHv1bLoxD/X7GFR9qONYeU/2Ck+GPp6sBZBxPiDXFsjDmws7mOuFIyKzjOfvaKdAyr7JrOno87RbJb/m29YQ8Xw+W8/pIVXEH+2rhAU5NK8r+9acICtuFZSybVt32C4dZweY92J43dWag1cxIrmifcjuqCw9QcZ7PzrgZgTQs+9cxMUn8VxeYfRv5IMDqZVe6RBMg+vXzjQI9xS83T2Z7rz2+nRy775ar8r7PG2BQI0gTfRQeU6GdtJ98HDbGAebUyJX4lw1nOYqBJ8WaLQPdE8hB5IjmEzdHrZ10e9UJ4bDOl/M5SAqfdC/kxci0+GB0wyph7KrjM1x0qlbLoZtvopP/gJKP/34uRH41lVxro7Xh5RTBcyMOV+rVAB93z/owi0x9+5zPMY9h5J18PzwKnh+WmBa6MjOV5QDFiSzI4vJ5SFDkqvQnkGDDzjmHZYZchAf6JxHTrbdvohvb+bPxFQhBGJbqXkb+x3rhV/o/mx96/LkXfYG1HhSoa+0G58sJ8p4GKp7IF2IOuuKzc6CGmNsiNn1bOsKbxv6/kq63btmfsicNS+gtk5Ydcz6sdvKL1p1zgh/e7w9Txrv/HpsYO+B56TnI1VjYnpeaf6Rer6pTVexp/PylaQQ5yclzdNN0w3DvpMS2vpZdYvt43lk2ziNfC8vWLdxhcfD/tiqrOENdehoLHVN1+eJQZRDHZYb5Bd5nf9TB/XmZv0xPZZ5lTmzzJsC+eKjmta3EiC2KfsHvigqoQ3XaD3EpxWGge5LvLY82fmqbPGxeMMnCy03Lc6lRjojg73tuike15BrjCKDBdzKt/u0a/NZ67NH8OSfClSVDKvdrkiqbBZjtC+hslJs8waS36ZoXO+DRRPcvkEFPII2bsW4S3r3rgM4JGd5GQoFbEgUzVFHuc2A2w3yz2RQ2gwRiBJM0h5XXE/Gz0ivZEZ5iy4TMh9P5USf8HBlqFKPLP4ufQgZJIM88UXxIQHwfA8gHzIIYuGdQ3sy8PgnRu5Domn+8ZKvLR7w/GnV1ZVmPrzcn840PqeMkYh7t0/5YMMxmft3hSfBeePoQJYpoxMvaQidqFHn2TPKe5g3jkqOAhOeu42yGdiGUv6xY9tU+VP0tsC+4Awbml7KZn0oM4RG/yg33hXeebDncKyS+tXminkc03FsXd4Qup6AMypP3WE6AgW/ShLKPkuaE2Lff7f5nu6B6z2+5iPj0px97YQnc78sCr+uNqMF7ekdo2Cvbks1Dow5FzqSr3PAIlPoeZD6Lf8Kj4eMo48K4+p0OQ6Qjsz8QtI8z/t9bOdm7NSsKnJDQpeNXKjmIPxQKW3lOmUOnYcuzzfovHCKXZxANbcnHQC2iNtcOAcexxA0gbGenRORd4BdqHKtt451edauUhu32KxFj60bbrns1vkaEDh7tckuaW69qGbQV74d1lw0w05dYYYB8YFh2LGy62vjokX+G/Im98Opjiufb915a3r9jTemN0RvicCwPVAD4NycxvEimq9/tKtPNcAdHFcEvFGLT6D45lt3pp/89KfTa6+/Pt25c8e3KnB/Dk/xIHB30OhgcgkcTeN+5k4sBge4fXNK+/hFYH9AdR+zr/rJ8aI6GPRmixrIxT5t9fY6zz7N6ZKvwJnJS+D8cLp969r0/HO3p+eff3Z67tln/WGGtvnqhdtpCLK5Z9v/9Gjdq6vOTxuZy/04QuED8/TyXG6Tw3uQ6p4Ec5ujvItW35of/hQF2Ao6/1j+PNiSRGeLBMeyzzdSWGA9QyA2GZNQx3k9RLf7/bbgpT+aPvmBD0wfmOmT0+99ZdQ9CbD7yT+aXhrFdxN45OQyvzihVEqZ/cy8sWdB5o80BCqtk1C+LfGHKnODcfx8Jan4oS043p22KP5hPhhe+f04lvrR05qrK2OV3/Nhiz4Wld9SsIwddhd51YwU9HzHMf4VHg8OtHR4mQF5VUDUQbloe7x6OdiukdRveaHI7yEy23ywpzfznByXdz9FxC2kWkk119cq5mUNEM9dvBqQCKFPbtFbAu9F5hBLm8Y4mRRv4VepyW30Ulf3Zxe2Y2Z5sxY9muvBc9ol4M7/ccx2VMXtJ3pXdE4QOCpPH3CLwP3p9btvzQE0V5/1GR2r1RxXmKebIqViP3DL8P05xny/8h+SksE2wR7Uvy7EKW5h4HF4r7/51vTyK69MP37lp9NPX3t1ev2tt6bX3nxzevXN16fX3npD9W9Ob8onrojzJBDo7r178o8nfdSVa251IPBOsJ17hk8kY5Kcr+aqzZwkaiQ1BnnJrzwyjtsieBpG7nf2xBfRb/djvEDq08/Yn8n2SgYqvfpJUQ72DUXsPPbt2ds3pueeuTk9/+zt6dlnnp2u3+DxUhpbtbeyx70oV3hq6FeVa/EsKce2w9PdwWOVvbgkShHZyCelnlXD8ceiqbURHbMGf6jWXFPqGYOc1mwwRGbEDgTSRkB5y1tBVdKe9QOXqSM1jQqBLLQXJIPeXmTYJXobW5+8YWl8ORZvGz76uemr3/zm9E3oq5+YXvyDpxj0vguDaG0ZNYd8jDmMHGmlKnMOcADdjsmxvHdM6azWy6jn3cE0eez1LYpjyiQS8g1Gx9IG66CoWnOLY47gI2XyNYeuuWMlR4/wzaBOJmzmAFzagardut85bRV6n0tmbcht2yd0uo2138FWfzvnU5+21uXFrys8PjKOGdugj7lv75xpqevo8nvo/GMyHd0WqeODwQvBS31oBU0nSXlBshIkwAoZs7xWDEDLK5EPtqI6nWR+LWvC6XhbryEUiojzOuZlPRSQ4L3sklI/1q1S7wcPiSNF/CjKaKf+ydiGlKzbWFD82Zbl04qQslL2BC4Qz3vD0KUu+xVNcgG17FQ95+zed7ej1+yRGRJ45dVXFDDfUaD65vTGq69PbymYJYDm3meHyjgxdKwgoh0fMLewtGIHHJg/dGBLoEtw68fcEegSkLcryEwMHCfg5Wr3T3/60+lHP/rx9KMf/3h66dt/Pf3Vt781ffP735m+96MfTj/40Y+mH/7kxw6yX371VdNPX3tteuW116dXpUuQDb2m/GtvKPB+/XV/CHhTfVsCba5o31PgXil0dqbyCKy5yhvfIPyaSeXcYkLeNPiduCpedGZZ24E/KAE2Kair3nWby+3bt6bbt25Nt27zPOW67YX57KB56HDLyMECusITYd40xoLsC9Nz+jGBnW6bXOcFFGe+/lhWD73GSo7FjBALWA6ZF6DTfd3aT3nLB1jKEsb2Xl83Kuci9u37oC2Ojaf9I2X/QPdRGn5cfPBD00e+9vXpG6P4xPjgp6cvfvHT0wdH8d2AfvJd7SNjH8o4J98JJOWo8Uh8f4gbX4VCo9rziHMF395RvZqTqCjNlSHyOWFB1h8ynQqjffOcLXAxx895Hb8QNojPtlzMgfAt/E7+0MDq4iKPjBIwVf+XsYKCrptgOUFWsJZ5dFpskBu+j75f4cnAWHJ8K78d70Pq2KuHOo7Vb8tB5+/VdyzrYEHko4uMnycNf1MXWaYSWQeGxVlw2MQKtZdjh7bM4c2gnPVqLqnlS2qRDDAwwlDbLNgGqSg+x+4W2A7metolTX+Fqqv6FvqusATOC9gb+A2H+OFxlL72t8Uh3n/88svTX7300vTt73xnelMBJwEuV20BhgHymEGtdFUaI2Snhr+xTZGrwTwa5a23FIwPunv3znTvLleDCV4rkEQZ5whE76juDcm98upr0/e++73p63/xl9Nf/eVfTt/8629N3/rOt6dvir71baXf/s7019/9rnz+7vQdpTwY/Hs/+MH0wx//aPqxAmyC8Fdff03BNMHzm9NbXFEXcQWbYJr7ud+6y33dRb6SrUD/Hle2VWdCTvL4A71JH8y74zrLKCjPVfAQz76mH3xwYBxdrzJjMd+Gon5D7r8WNVdwOCdxFZpbXrgSzW0vGX/AGHnTV/B8hacDZrJTz+k1vGAY87HpzjgUPUDsof+0wD5jq5dof4s9P8wbNqH091zsjFNwTDcb6dZv7xOXafNtxEtf+fL04kc/PH3IhT+afu+T43aOT/7e9EdcPvaVZOV/75OHt3k0+U9+9kvT1wbPV54vqfeBT6r+bb5SzfzdBstb2gssQM/3w4d0/RKXuPwp9SEek9TswQdYgXy2cNBbfOsNorY1N2OpLyQvT5e5dQTpT/pRaRpJ3ShyymxyIZfHa8HIK+lywbbccaxuzR/jQUB0haeA5dgC8p0eB5exsZUJBTWXKXtFjXyhy271wNaOS2GNdE+PSs+uUYdublE4BiyUlZqXRUHpV3b4MbCV7EBlUatM9yH5g363FBnXk0oc3ny27rYcOC/loMdXHWVnjE0LrmfpME4U3H3rWy9N31ew+iZXnRXo8bg66ufmGORhzGqK9BSbm3jczzC10jkdwTFE0PimAtk33nhdAe1rDmK5r5krvbiKjjd5fgZaxNMn3nzzzvTGm29Od966M91/6950X0Huyd0Tp/cUvN4V/y4BLQGygv4336h7tdFxoDuCXYLct+40Uv8g3woyB9QEx2pPlOA6wTIBOFeyuaXkJ6/81PSjn748/Vj0o5d/Mv34lcpX3SvTywr8fyp/XhGhw1Xx12SDq+LzP2Gqr/6vUQXDGSffRqNDxlVogmioxrUWFXVOUdtMqCs8HvLBN+PJ/N0b2/B8O8Gsk5m+rKVaHxu+jiecrdXejjVUhpevmaq2bLkp2WGGbP3r7VG39QFsZQA87Pqer5hUvnWr8p1n/6rc5chyReMAtKHEVyRb0AS2/QB7vKeOr/3+9DEHtB+YPvYH0/SJL3Cl+KXpjxQAf/gL43aOL3x4+tJnR1D7tRenr/+DLxT/jz8ybvNA/ven6TNfNf8Ln/mITa9wCb1vfuET00eH+NuJHjQnv007hRfUXK95ZeJ6CZehtSB8TF3NGxXrE5W5qvMJ1nKIpp422Nf4Khnb6DJP5tOUgAxUdsstZpts+DKzGUb3eYvUVbqWU2/xQO/Yx7elD5avvwGuUhe/TJbPdSW6xg5U/SHt18EtOyD/ZJh7yq/wZOjjvocchyDlTnvIPF7m89pWzenjMiUHP8d+kem6Qex2ILHwaw76NXjYoIxcbrMC/Px0fqHP55xR51tJaVd/nBsU3WmJpX7RD+Iis97/mCja+g1in9R51hnr6Hp9C0Rb/sZRFH3Oz7XSq8waddQpfdpjn0DWq0b7QK1j2be+uA/rYQzuTAPtoBeiTROV1q12C6SUfDGzGoTg82MoPGuYK6L3FUjfU4Dn+3ttBJIztiGd0RkIngcBp03REZ/NF6KT2UyU0gaPY7tL8KwAlqAxA2Cov9xr7FsjJMs/D1YAfjo9ODspEs8P6Yc3/hHP7RCAjuA77cPjNpGzU24XkS1IQfvpfbXNFWDVmUb/yfvHVPBTstz3TeDvq/G+gqzgewTmBOqvK0Dm1/46vaIA+rXXXpsJGWTfVPDM2OKP74HNWClf/tdXqvTJXwsyVTTg89gIHu8rPDVsx/NRxpfj0sX7ceo4ZnMrT9lXAEZ5q8ecAazBY4jN8/pxTIaW/WrsvbbghQJMxV7vFzkHTVSpnvJSuw/s2Faz/1TR73n+4uenT3OPxUt/On3pa1+bfv9j44rwx35/+trXvjT9KfdzfPQT0+9+fNyI8aEPV4r89LmZ/0HxD4LgS+j9rMA/KC/7S9E8zsI239PAMjl4OqY5j3ASfnj9htPiaw5Jbj6xtfNNKKh8eLTHuQJat40MiJ/II+ET3mJuRvc9Oh1V3rZRnNp5pUOK7uBLaR634pRM7NetHJZsvMNyp4493tW3jE8ThFh8yFmOSeZi5/W0A16nzuvApufnRna75vaw1QliM/7uYfTEM5N5m5VE/pS1P6uSka2hcR6wFU/21llZ2VSo6PWjdO7Fym+Nu/9pQt6Nk8i2b3v97O1T7/PKyG+xwzrAqj25AcWmx1/Zkime28yBibL/ce+EoHMErPdPStCbnkVKXXrww7MdTPHJf9iMbQ4heSYMyIZtWVHuz6kTK3Iljz0Syr5vWD4RBFf7+kOvYX9CauKONtKO/XRasjOhLxlvkiLsnXI1WOR/DHP9OOFsTj6rsvIVpNdVZJ5c4mdlkxfPZaXI4kqNY41vjgOdZAOuDwR1X3O9agzfduQr51E8wEX1A1/5vRGAbOlRHmtwybaeFPPYb7Dlb6V8XHR8turH7El4ZBZkDjov8jY0xGb+jt4WR9s8gtg81Fv8yWbiPCTZ0B5gpy5B/oxha0sXYr+ptxH/ePrjBNWmL06f9v0cP//QtqI9Zb1fFlEunuWU5jgeHGsVkeqHDhnOgzd0ZuMaj1/irS6IAPOKgspznqn7lrf1Cbq3gBd/wdKXpQ9JkwdbmZxzukwHXNW212hbr/pHS/byZexAt5d8rz+Ortd1zXp0sH9+4JN161HwmHvqV8atR0/lqTTvEGpsl+NR5fAzFxfszbs9RP8ywGaoo/t0TGaL1Jees8LQafYg9mPEvfYRkbxYJJeG9XZA/KZVOkrDAxme93l49Af+wLo06kd/jiG+kuK7rVgnNcuF29mWkm43kseAbKStt6OgPWnZlBAn8Ds5ve8rrffu1z/R3bpxowJbDGojdGqNM1/SJ5x7qI8y9VWVahxojtaUOHAdB6+Ii+1UiBAfntHGw4f8w4dLro4+wTMBPZsc7c+TYZwA+omAq9VVZpLAw9vyGH4o8tZXQw6ah1/wSkH5ERjbTcg2EcOm/KQ82mEcqhJZvRH4csWANrkKrgAavu2PcSzPSty4hm+c3bCODBKplK5vj6ly+vFuxcc/n+DjjxWOtIDk8x8fEu8eZBxJ+5gejG8rcriZ/w98zLQxjbqVDc0N1hgleBVYHCILtm4HWRqZ12eURp3lBE+5QQlWD3xu6HWx3Xm1XOQLdczr8AAFz/X1GHWs5Acsyzgoj79nfKskyfh+ES4h8vTwwd+ZPvHRP5m+nGjjokAD+en3pz/8Skm89KfjnueLsNGbvvH1St9m5Nh5z4ZS1oHgMEWmI+VK6wKGr92RkR6nTeDpxCLgNEHlOHDMJc41kL8Gblidg5Lmv+/npzV1f8qHx0X1Nf3hHd/pe+27676uEV3I5xnydBIfR2e7TCggW+O8rlvK1NVYVt0iV+XHxdem38+tR5dBn/Nz/ivTl//kI97DP/+hxwu+9+3+bLGM4+G586LyeWDuZv6i12kPe3WxETsXo2wsOtUnXhSxzkqxTGuLc0fVRa7qbIe60Xz5N+rG/PY5rlijTepEmrZuF4bqLa+1ja3YA/HVsWS3CTT369kgRZF1lRJ2Hm4dOWOdiLfULw3k2SLmburI0Sf6DbDZ9x/avDFeJR0/6qfLOxSv1qZmZVXylR7ErRt+3JtSb3jjR05ADWgcK/iADfKGQlBnW+Oqaa93IDrKpSxbSu1DHfz5KyqN6skZT+io2zpcJ1KFidwcCCvvKviqnkmvY0Hm8GAM0/qTE6CP6af9FrBDy9cc4Jafvq8G+2PzTXvRCeznoCBtjGaMZOe+DfnuDyC/buEKj4v++Lct+jGoOVXBn+OEQZGJHHAZeXgijtfIFq8hra+4a5FCnyiCNx4FpibZjF23vWkD9PnT0eU162qDaQHQDPogHnQRLELQPNywfQhfRzm8mOt+zNgU3158cPr0F/54mr70sfqW5LNfH/dCHwPyn5te/FTJS/yS9y6v9T7wBy9eLuh+AjCu8z6qvWXZX3Ri4MT1QCcJH446BqHS5Z2jxMGfGQ6GvXcyIcZ8YT0gCdYnJ/GVD4HYD8yHZGurF5TOorf2c+37Mep765bOq9sSyFj6kaaDskbqyrRsDnnWVchlZLHh/JmIH77iGJFnl0lbT7DTf/Rz0+c+8iV9UBvlR0GeGvPSN5Z/qH0aT5J5h55Gsx5L9mON+zh+zLGqvzyBPd4eLpLp9cfoEJo/B/ylTB19c54+qoqV5PTI+kpd8SACx6V+i7SGOHlSB8djX+EXDbv9vRPIYmPhJy9tp5EJtrKr8uwv55ZFHxl6w4jYXtMB1Nu90VpsZtzY62LDsIIG+fSUf+jj/uIzBc/cj3u4+XUs/Dqw2UD4xUCep1zPVK77ei3VNgBzctBJqFPKvb08XeIGm6fY/ErhrZs35ceN6datm9Pt289M11W+RkDPZj3opnj8yMuNGyXrf7bjKRU6iPkAwI+OQLdv355uPyNSekvpM7L5zDPPTM8+++z03HNFz4x67EY/5DEJ77radUo7NbCUkYEYF3+YSF83WMYQ3cp5ONBDx3qV36P+ifJtwUvrJw8s++/Xpz/MEwRW/EviK7/XfqRieQLBS3/Unkqw+q4RfEW+IPv2X6+oUS/iGIXA3oi7LocSDCEvRB+nkSJmWoSTywKdsSoMXPJ401awzafc+YF5h2wDtrSd33MtcGAgAaiPGWVAPwNYLos6v4M9+KnjvJP3Bz8+ff6L41uS3Au9le9l8uNblS9+/ovFT/0l9b7KPxp+5EP7/jxlbOfDNClgm05EPFnp8CDUnBgHNAdxgGPG4VkO0VgroxSY1+Y8WK2BVpV8zhtdrvytcu/HFtTtUbBXB3EOIz1P5lGogmKviDlgnuvgkfdL7RVnXj+lO7gjAHpc/M7vHnmO+cH+Xv/I+jX+mZYrw75C/Mnpk773n3+wlczqCjJ7ct/HRwsH+/ue3djYOce4/shTap4QNf5LoAyYY3OQ2fjJd+o4r/4Y/1GRtdPXwRrn2B/81FqOwE6msHa4Ugv1AbgkLkIkMF35fZ3yPwRWu4ZeKuu4EHj7bgcBf51TOftBsB2T1RgsbKNrul/8obuRy5rbg/Wc8W3GTVOfcu+dcbX5nu/X5d5cfvSQADFy/GdjQAdrqtGpMyUKnK+dedD5p747J3ent+7d8T/m0Sk/65j7qLn/d2xQvsdYgfpdydHuwwenHk6Cz1sKPJ9RsPy+F16Y/g9/8zenD33gg9Ov/NL7p/e/5znR89P7nn92eu/zz0/vfeH56QUC3ts3lX/G5LKC4eeffUaBsALmmzoY8uuWAmuCZILiZxUwP/cMes9MN9UW9KyC72ccXBOkSxZS+bnnnrMegXelt3VCl6eyx7OYn+GZzCaC8Gen5yX/HvySf8jfkAzBNVgdYMGB+DgsGpG5PmNOCdZWL+Ut/+li/USAr37ixelT2cG+9uI0jScIrPiXxcc/PwcOyw9UfGX6w9+vrwbN+/0/XIJyb9J/MH34C1+cPv82/ZMV13m4lQACJD4uGuOMs+tEvtqsNPJQ/iOeuiABIbLk/czIwUdullXqeZDjjtxoF15xAfNIa04MTqoSKPYGfW1v8yl3vtsTLRyBtpt5NjTKpuZrQHnfm7IbW7QDIl9jt/BBn9f8P8kvInIPKcTTPj73u2/v7Ux9TGdwxVlsiJOX55zGmy/V2J9BHec6OA7slPpY1UQgI6o91rscT98Qq89acNh+fZgElWau44nIE6Z0SpcLOXUrR7VZsM+DApdJq+hMZBIgJy0aYgS6B3WHFKRcgRd89Na6kaO+riqvbVRbEHIlm/afGvRB7TMHV5/39vdv+BuRj/LPtPOHvk9MX/jq4H3z89MyS9H/lKrHE2O++plp+tRn6/7qg/39T6ffObALzj/HHD6l5slR4788GQxkrPuYl9z6GGTP2/KfFNt2g/gQWgNfav0CSVRGGN9ZeC2hp9nkFzrELiztmae/9IvU+7xfx1DrNKg2yBALFq9apm6xfdiPuhIO+AbrmuJHM9iAmn1gf3qbzqNcFJu270azRwzf4JMMAtioi4+chzSOyvlcpNTc0ZyDeuqxyf9liO99zsGbpE7OHtTzl9+86ydJ8EQJ+POVVhoa1Mt2VnbmT8kE0ep8Paf5zYkfHcFxnnaRJ1X4F/8UYPvXABU0//T1V6Y333jdT78giGfTxMebN64pAL41/dr73z/90nteUHsPxbs+PffsbQWoBMkEyLcdZNcV62vT7Zs3pudUflYp9MzNm9NdBfKvvfmaNqQz1RMU3/bVbIiglid+8OQO25fOTTUO5R5r5AiSTcrfvKU67sM+O5H89bnuFs9lln8E3i8ogH6ffH7/+94z/dL73ju9973vmZ5VMI99xs8TVAQylrwOwegu6JOv598WbJ8k8DufmD764jdqA2tPEFjxLwtfbRjBA1c1zPzQ9OGP/sn0Ka4u/+mHtGGPjfprX5o+q036Tz7ymboK+DaAjaSjH4k+14PzbvM4BtsZJlg1CRgJFLBmXmujtwvbKRuO3rGD3kVAP4i9UEAeW7Y36pK3j8OnpNHd+kqZGnwLdZkO+KE9dP9+UfHxz3+xAgMoV7h/Buhj7/F/eEPnK/a75UTs8R/HfgnukBdv2CjA06maW+4Gx5C+TTitY3mYOpnLgSyW/WGw2nWrm3Llox9+BbJmqF/1lbyv/o666ILo9Lpe3qNex20wpCD5Y7p7tzFCYI8PLfqLz4+Lj39ewW0PQM/b3y+D6Gfi8o0N/1xLcXd/38ElzzHzU2qeEFxxrrTGN+hj3mlbx7HY8oNjfBDePuWDV+n09VB5+MjQ9iGFj1jZGyrOjNtRNH+YQrmtSO+1V499Ppj10+xAyw6fSgd9ymVCcdv49r1KC12EMjnOIUP/srA8urSktD5cu8Z1HPJcbIIol8+0E9kC7YOtD7kSHv585Zn0TCP7xhv1XGQCXK48c8tErjyXbKUzWVvgqNBpJWxSXGW+w3OUZYt8HY163rOJ2zqU8vg5/jHxtTdf9w+T8Fi4bBbphMJM3zpxTb78WEE2vwyYWzIIluv2Dm454Qr3A3+CuS7+dQW115QSEL/2xmvTt7/31+rXXdvE79gnzePjfK+aymmfK+Tx37dlYFvpDR0cfCf4p65GpgbYvinwJpC+zc9sP/fs9MLzz/pK9Hvf8/z0wgsvKPh/Zg6ea1zLD/1hxTYDst3XYI/3ROhfo73t+Mr0ex/70vThz4yrClzVMP+D06f5uvwLn5k+/PU/mD72sdwO8pHpM1/46vS5Fz/11L6628JPVNlgHuNGvlL8hGPuuaL3BJheP4CAvKbDDjJfRnEg8+dJYT8EbyzkR9l4Ok2sEL8v8v+pze8r6HS5j5yA+aneYDvu/KOyeUyQrAvv+xw/gu7NcZTM3pF7/PlaenvzAR5cp430xp+/Mc3FndRlj0+6pWP8EPVdhnx86U/vOI9io9s5Srb+pPj49Luf+NL02T98u/859dj+/s4j49nzKe9hr36rlzxzO7zLA/nQgrWdWmNFoMun7nBdsa593zzp5vymM4le+Ez8sq67GGmL85HOZD3+zL6+oQVqy99MQUu7c2+sv9bYA3KrvURZ2whL+xGXgJytohG9UkWpZKIWmzqiTjt6e73LFfD6V/XeHE/aOKmrzu22DZrwJFHOwZ9ebBneOBXaX5cj1x9ct603FYjzoyZsysyD3EeCLQIQbJTdKl/nPxrN3QCW6s80Cd64p2BcQbcZdM8m69C7DU2Q8mdYUgrv5N6d6bXXXl1/8qfeIqpXQN6fYkGAvMLof8Yhto3BA64fztSU1HgQSN+q+6e5t/q5Z7jqzb3Tqp+jlPp0SJ6rONVA2iua/Q6JmzF9KvDPE39p+lOi5298va4U7D1JIPdlfu3rJSus+JfGR6bpQ6Xx0p+O9th0P/DJ6Y+0yX/681+YPvfRF6dv+Pm6H5Zo/sHqMe6vvgSyjnOMGeOkTO8Qn2CRueH1X3XRjU599bM+NrFrrKvKtnQ5idqW9angrdaa1zhl85qtI1i1J2zLAA6UvgHz9DaKC6PBvrZOYDt932LbrsfziGxgjbHZ2/baxNMBHxbHLRMLPb37Kt+N2O6v2+NAkTg6bB9nyprQeTIHAiTMU/bt2PCHQb1bBGr7Ke8h9udC5gGpZN1uSThQ98mVSR/KHMMCRL6QwNhcpRBriaDZV9lEvuI2eAmiE7QuwSv6sjeXh9wg8jRLvRimlZzKVFW+gmKwltm2eUh7dbH1pPjgpz8zfeRP/uTi/f0yiP78ZJqxf7u4t7/v4El9eEQwlsF2jFO3lz+v3NH3u23dPpBf5vhFOM+mvJrrsUT88UCbJyzc0izSysq6rHZZtUHOA9lv6zZE6TtvlsAqF89Vudmh0G2dByz4R0taX/CKkxy2Y6Z2lCrUB3zxtCfUIy1rP/D5wfWVX8Z/pLJJjv2qH5sZYtHOTT4EWHLIIa9O+qk/8OHJiPcl/ExjEIuTq7f3RTzfmfuWbyvo4/7jLaqJskcrHBSTNkHs8E+H/CIfvw7oDcYv5EvTty2EZI0rtXXPyz7pzYNHENGvhIf6hNrWQTyCr+yrNaWRm7XGwIYCez2K2zoq8AdyKXVKyOfrixB95Qo6//TIvdN8KLG49VCirTEB9KJPJl7JDzJIk38q+Pj0+T/+yPQlfhziUy9On/MTBipgnf6gngjwsS99Yvrq/Ji5F6cvfbaCjjX/Mvj49Lsy67ak/9kvvdj4w4cPfGz60ie+sH6+7gc/PX3hcy9On3obrpAT8IKML7dlwHMg3MddIKfPiGtsjkUd131Q1+0FTAFVVj4kHrJsNLW9iqu/vsmlra3N83wwqBeNqVftr008dXh+N7/IHfNzb4yeKvqPpIi++hTvq3xk/Cy++bnGhYdlXBl38p3CSwCnt7muyKpzWStB6SCfAjnJwd8c40FZNsxn73RtPkRjaaOumh3D2q/yOUF0D3jnlPoLaGuPVG8m8nxrir356++Nzpa67U6p25Pb1xuD8sRgj8114CP7+wc/5IDW/xw4JPeBfnsyDTfu/7H27A8e2d937Z53jnn6YGx7GnT+RTLBWg49jt0+UV9rY1u3zJU1ccyZ/7UGQiyVyMRmyZQvheQ1j8SXxPgQWecQ4OhnbPi1NvWq4rIO9eL8J+sr+0tuATzaiRzvzrGfkM6QQTeovUIBtHcE/o9BaT+nHWJ7wl2wp3LsnBKs62vPKxbthLZy4hFMi3ftf/h/flE61bXv/OhH0//27/6tRurB9Evvfb/vHf6t3/o70wf/1gf8T2/g5EwH4ezEzjo41OvNk5PptdfqF/N8JUKv77/84+n73//h9MvveWH6rf/Tfzb9+v/uf+9g8cFpPX0D4ABtn9y/P73y+ivTe59/j//Zjh7E4X4gvvujH0zf+u63pr/9of/j9L73va/4tKe3u+MX/57nH/Ru3x51dSLg1oo/f/HfTT/84Y+m//y3Pjr98i//igNZPlWxgePPX3/rJdl8z/Qrv/prCs5vWpcN645846A+K5voBFzB/uFPX3Yw/CvvfZ8D+tlX6T3LEzyefcZP5EDGfNXXPXFnvi2G22Roi38q5Eq0g3B9quEqvieS5KH78u/evfvuH/rAB28QvO/89ben3/7t33bdFR4df/Znfzb9n//u35uP8cH8a+vHG8wA84d/AOQf2rpM9EDysQnI7/FpnXmJLQezlF1Dqo1P7TiYh5uKhj2bQXi9zu0o9WfrYc88fJAtWDzRxummvfgIIh/0POhlZGmz685QltNLrzfkw7/+F//L053jBKufnaYvrP55iStnX57+weqfon5G2PXn6YE5/vf+6/96uq0TVbB33HI8zB/7kaebypC2t7k+BHxc/Q8/nBvGCUbU8wEzgO8sM9cAl1FUEGGz+AkuqK222f+qPdgQ+zRXk6tewYVrBcqDCBxKgSTBwhrxo/sJXLYqL2eN5WywYNEtyT42Wxxrr6PX3bl7f/rzf/Nvr/b5J4D3+b/zt6fbt5bz9aNge6yWY8j7vj1kqq2uu7YDPC839vd4FFkXo2Sa/ZAPXAC9c+et6eVXfjq99O2/9gMaUo89fxA75cfb7k8/eeX16cXvP5hePn3/dO3msw6SgZ8kpiyf1x7M92TUfM4FyJw7brE2JULgDFjZWvQS99VZ89aIv1qrD7QXjYuM2QviK8BWleoOB58bVhdAnVDt1pcYDb1ln8M36qNHvDY0TI5l+daI6r4/SiQ/W25RjwU+VnE2yMBwte2GPg04QBabAHpxlLQ2M5qtPZUr1pTZNHVQtHnSQX7imp/35iBzOwZfl93wpohm3fvMRugx1ssueVDqanRvM3lZH3VFql3JUcfB8mbqIHX4Kh/450QGqG/k1aYOmvxg0gE28NSXTNkHlAP67YlEYWFXe9iSLONSOkV1ICrPMMw14vGyC3wS08BmnJzSjmTCC7blKzwZfOzGmCbNMfexE3Grhm8xGlQfwEgtNiN62PHxHeVgaz+Yt8SqHrNyQAUv7pHfQ2832PpG3dw+iYgE2xWYF8mY7XFfa/wh7fnZNrvsQG87iF/b/m7LUSXBNvWhnwVe+sqXl2fZKpjtj8+an5q44n9S9Efrx26BXj5iZ/1Ixq+sH+NVIm8L5uNPqj3Sgz7IowyfsvBAE4KH2PnkM/NrXwXMAfbluvLFOWB9rMgveg0+tlxtWmQtxzxSm7wWvWXvyy8QQrCyx1NImoD5VHWk5nOOEi3nhENKHWloLuscQiqG+uyGZxnObWmz8xzQK+X8Ev5cL3sEKlB8hB9fitzMQh6BKzwpNKweW+eTaVgfg8eh2GduEwdUueo4xhzJRZ65CXlfdX4ccORYUyYMVN4/ulYGWRkzv8JLjBTIeT2RIu/UCSvWAS9LFRvwmYfD5bolkThkte8uaxsz9lfExSNv1sjDQ075rnkA6gmcJWSbis22qNgLg+QUi0nOHDeivqvg/28zf8RqjKNqbXOcqNL3YNmfKlXvK5UPa0mBOBMxgmtMknVxuYJvoHgTFyR1cv9U6XXfq5vbJLZOYAbOfA+ZWdd13CtY5UopenERfuzw1Re/sc784DnM/qRDYGsn62oqlDaxwaaFTH1qqEGJTRVqEId9/8OjAnTyI0z2xtuDZ+sN0NfYBV2my/Y8TrlcJSP14S3+W9j58ED/oADs77ABSBGnnx3Iha7wdMCpvGNvfCnnpAcdQ/T6sX0cPKp+99cbpMpjDznoyzHUnFv63n0Ye+RMs+1FxPJ7fm95ezLHkHaeOvzc2hHYivjW+TO+XYnHZ31p+vAXxi0dX/jw9CX/Qlvx58dq8Wzmc3HMzvaRjF+ePrT7GK+nDJ0xfZrV2DOkuzSOvY+/yN92jLkAXKfZxeuMK9N6zcdy6FnXxbVex7Ysjojggtsi2PvH3t7Q7bInsivi26lkZx9H3SzTCF74DnAHpS5Bb85p0euyBOW9bN44X0XegTo/EuaRqv17rtvYztNAwCJDN0hLHjLzCk8M4ojMgaQ9n/HeUslxjJmbNT+XtOtxLCutfJWLCouO6tjcuI/Wa6mRdQvVztoGKF6lIWRYN145Y/lQdh0ympdu0ps2pEJFhM6iWWpla02FYdap896g1S42CEKVLNKPhqx5RkEF28oIul+jPmnHMV7X24PHbuQ7qlexO8LlYUbx5mKUK6W+FqDOsxFwSwE/OpJ6pz44C2xcb0UaPL3oNE/S4HaJ3PfLAVsO7jTdOzmrJ1VIHo7lINdyWwQ/E15P3gD2U4J54gU6fB1xqnaGQMmIALbZ0Ko19eeUZzoSoG+vpBfIRr/zZwxe6jzUGKd8RGdhUV+6XY78NnjeA7UZt4xhyuAi/Ss8XeQ4Psq49+N1Efox3h7nR2lz9pOrD8PMo/ixh9mmSDPXqTddaAPXPSK6fb0tV8Mf3dTl0O95/uofT5+bXpy+/A3xeXzW1742/f64Z9OP2uKfab/CY7XaIxo/9OHznyJwzM5LRx7J+DbDc0opwRu7Y2hvvjkvcrChFzqp53mnTCudhhGZ0bJGtwdm/Q0f+IQ7H+sE5Iv9rpu8rwKL6kpZ9eVULPzizJEg1TrWDc0ZB7qULcf5ZqQ8WrUCpsGf5cVTmsA5MvBOpONA2jxk6gp4xlmWZnvpx/YRevobVHVzMK/6Kzw5+jwGNebHKcelZHlnTta8zBNm/O37kAFd/zhxPEn1rk0OOobaE/ftBiv+4Kkw8wzZIOYAcOa9tsnUulNeAZdq4Qw6BPWW8TiQ47t7q8Ld4LidoNpew2vN41R7Qvd5lu/5x0DmhPcfpaDaqQuvOc4Fjpv6mQPI40oYLzbFUymz+Amcb/KPbZLA0Bn1Ixi2o25QdbSljE+mSh8ooL1z756fm8xldc8J77S5OqwAVkUCWR4pxxMnfHUYmyM4xgfuN/ampTJNYMI6koFPgMxzoz2oqk8g6kEID5vqLIPPrxImmI9coQbn+jWeFY18gavh/lp+8Ehsdy6X7UVjQdWlLflDD4Zgbby0zYip38Nf7gO4Jpr9l+7iY7W9ReSu8OTI+B4bZ+BATvlOl8VWvh+3vjZrzizz7jxsZVblsaHbZ6+gQ3kxZh5rcr4lpfE74j+y5HRaKV6xV0AG2sNKt0Nlgn1Tqzti5unigx+fPv2Zj0x/8uX8K9M/rivDM31x/c+rl8aOHZ4cs/tIxrcXjHfCuPovfI4xt0CMuaIabtNIoMe4QzclhyR55hPHp04r629sXF9Z22MOxTa04vOCz14oo9VCwD2p6JKPVYKYsm49pQ5MlefKM+csLtIo6jU9VBCLAWTZc73vhiR2Osj66CqFCH5NauFkBK/oIkNw7KBZqQNm8pbhirTqhryDZ6XjgqIaoSHRWJNeFymLyhZ1Ol/OZTqqUZG8C6RXeGJwTq8xruPP/IcyxJ4vHv+iXk6etKiuRDObPXvFIz2PAKn3WKXYCWJXuWIIS1uUlvUULPXhjVa8xgr4HPj+fzCbGL4PXKN/jBH6ogXyV/HhfL5QSvyWjb747CXZGQrw60WsIz5k4EA5ge+xm34QHXkPcEl9EJX60IGHLHqiUiv7tjG3gyx28Kv8CdLz8OyjL+IqznzAhVYVuTDkNvGgxo52dfwYDDp8zVeLfavE2Bhu3ebK8035oIGUsA+QJh0N1ckVvUwqd811bDL37vIrhWf+1T7gTqPvUjnLM6R7R8yTowTIVSaQhhggTVq1wa0XBLXI9glh26KyUfX8g2I+Zfn+6lGHXBaA6+PUAGOQzTE6pB0puU7U290SSArO9CnEGzc+496o6n3o8oxa6jrCyz8kXuHpYTvWHI8tb4scj8ytTkEt/kGD19GP+3nYzpHLovsShLdnL7xte9YRjaXpKXyoz1ze418Wj6v3BPj4P5j+8Z98efoKj8/66J9MX15uUK57mPvjHGF/Yzwv1/z26MaZf8SO/zFx55GMPyswAUkgHcdTbbmn2osImnNstZuNeVrBYM2TMad1EuHFvk8p6PmOzJ/MhWqDCvbM2jfXmr3E2iuqfPmz+FT2OmUN+nxmHueppY7bQh484P9u6n9vZr5otqfglos02CCYTn0/P2wDaRP1BNJKK9iuYB06JS9flkBb8iZGlDqlovQPypXsx19HV+i4wbFVOsc0jDnHrVH4W6q5Qr0+mLU5So565zc6obSntxWfmV9Hn7nHgmOO25TRZaFgjzdDPK837DUgaaIZvbyiPK/WcgtmjR3ax1Yi/pHaJwiW3npcdbn5vewhwO1s+p829rCuI9as+HCGTJVvyh6YYJ8iNi2dWRODPKKOf/Q7E/HreTy1ooJHWVGKMTWN3SK90Q6TLSNFR9g4ThWII8NTJIjWHzzkc3zpAyagbbkjFcSSzzhQ5rYRB8CWqU2TH0ahLshgwIuNoJcxy1V0Nmr8nW/rkM0a/PiiDe4E/1lEKqjTaY1bSdgQ+8GKL4sdUHaaKzNowxsk/dGr+7sH21yaWyG6/V7tK7zz4LiEguQ1I9m1a4G2ebSVvwiPInsemINjuh6dj513Xrt9XRSQPS5/Hrbt9KvQby+4nUKB7EubR3B99uvTJ3wvdHuco/if/fJQ8+O/Xhy3Z3xy+sOZf9zOwSMZP37Zx4M9Pmo/qX1WO5nLHlnmpMi3P/BCTHUO7FSd45HDUN+3XWfGFGMA3T24nUGBW+akYn8ISGhpjS4PyqeEGovN8Hs58gvRRi83X5Tf6ps0Jq4bQVUPrKq8Drx7fQLjHgjTxhwgk8JX6r57X2BMFsotIvYU3hWeGPXT1DWmOVZQkPyWX2B+19wnnesP5A5xfO+sNVA0ysJ++5cDWqV7aMPNhOcTkTMj3QL+MdrHxRJq89qDjKDH5di+cR7QGz2kNPOCrOeOXp9vzHrL5DMka821LlBcWhMAOj297/uMHVRqLd+6fWO6wZVnjTZf5ZabbFkFTLE58NBorXEVNBwP+YEUlWUHges3bqlCm+wDOlovX112EExgWhs1IH+dI4tPbOTK+p8Iuc1j+OlgNQ6McjrV8zybunIFnxi4wiEZrgS8eee+PiyM4Fn+1z8qVltsaPx8OFcnePQSJtn47ukDwV0F3eRzUPD34dlD3z6SYBx5/AhZVn/4w9UPGXb64AHPtq7gm0rGmVd9z1ewPi/8bASS3rxRj+a7wpODeQKywUDz/jJAORTkWAB0nQ79UHhB5irAVq8Lukwwzymh1mWltjEvjpLb09/Cc84ZvqrT9BQtVvYR2yH8SVtp0UtZ49nHtANu2iKQS9tz+6Qi4yKHHgcf/PT0xYN/zuN2ivHzwvzUMLdWcKtF/+nsj39++uK4BeOLv7v8ZPAHP52f2v7i9PnPSya2j9j54KebHTM/XrdyvK2PyeNYVc57LeDYad9m/6kvoOtYcEyQ5dieaXKd6fjyVS54wJ7vfYorcCXDLWdo+6Q45LZzOmWnlmHPrB+98j8wjQlAdWQ5CYbcjni+taiqK0i115IxSUdSvs1QbVQQiy77Nu25Z5ZNgItdB7gjdRAsUkXTr3zRyEd2XKWuYHjh229aQ1+5uuJNn/jmVBwVqIt/pxoLaZe8+TUOzqN4hSfGOON6zJlLjK3L4wXCAz1f87pmWFEh++AWC0/pMGPeisba8SYum8Qj4m9tZh50OgZp+nxArlAp61MRjtso1hJ/OLE/GaHoYih0DOihv8isfBdVmTEvGfs42lJvnAbNzMCQFZ+62C496kjUM60rdiBuHcnvMLClIKmQc+hBxHpDYNiqvmPrZrWvt7TDO6yQLXAAEPCiV/B3mls3JMEzl31Vs/SN6nBjSC4bACCPDX4Gm+CXWzNADja6BLm3FJRjho0FwHcA66vcBITtVomkEsUf9N0efPRGvW2IkIlcQNk/TCL76PLV2mh62Cpz5B0ci6/hlQ/YKL8JqOvxexyyDKzGTpve3RPViXz/HrBL3bcqA+Qp4x4p3NDQnmHfhPQtFB7gCv0VnhxcRQIEezkxc/R9XMZxACzKkBey6iIfbI9bx7YMLM3c3FT1do9hbW9pz/O0+XEeqL9MW0jgYyjo+rxTxZh0ue2GGBnnm3/OU1Rd3yiv8DSwHITaxXix34k02CaJVJzGuGv/5/GZZ0x4VXhOjeNCHqlxfMxXHjo2l/qx7HOz8hANi7A9iHyIgMeBKVLKzzIDVeZ8NIJk5xeZ5HPOqvxS7nzI54JBfPNIPU/R8JM0dA5xGaId2dmzQRk7c0A9bhfBNwfXlqsxZwtyOvPLb9tsY3eFx0dmC6NJnnGuq/8wMpeX47dFXWRbn4uDzk/dXPZL60ht1Kt88PvYKP0aelvs8fEP/p6fWzCHAJLENr6osdFzG26Gtz0/kA8dotfuSyzQjPY63vrulnf6Cm+fPzLnoMeCgBZ9kWZ33MRTXbd70Ib0iFDdAT6Lnyro9f1aSgkyn3mmbtvYQzpB00vAWAexfp3wbLqlPfcWwbekysnqPFk/cm48+YK6DIx/Z12mCZ5v8sMhdFry6DDJS6YGg3t9u3+xAaiHMjjwCaAjY1IfuRJd9SKV+UTGQY0d2p4/oZBHxjarHjGKtbFSrg8Hs75Q+UXPPqnIGHe5FRANJNPt9jwpV/Gv8HRRwYEyUOb3AF9th3z01tXnYnu8czwxkrk6ptaMrU6HXYyeEMnYPU/XaL5fKCsg0cfGiZjNjDHXt7puPXaSD7oPlrmET+8odq9ev3vBXAmxz/VXHSnlxnEhVVihnM4HSq/xod+V2nc099n3NcMsW8cJ3aLtcUvZdTIBcQKnSX/jdo1/EKx6ExVDvgMr7Pne8VLX9QYFW32wxwuoS/A7j4/6WfdLU8/+LaoIF4ZlO5WdkrUYujhp/iKHev5ps0wNfZG4NbLhXeGpIaPpuQRlPvFBcYD52qnzSrN4wLwmB7b5IloZuuOYllwnyfCPUFtyXeQLscv86PzA9SMfZB56DVI79NZzDJ4IVmcbo850iF67L1HQlB/nhp29Ykezy5CrUpw7lN/Dth1/OFW6p+315wotYNN6IPggq/BtfM2m1cuvzvBp/ewBj5ibpmduPevgjHjRl76ljyxkqPf+SouVT9ENisen6pMTP63jxg02kPVVAML1awr4qjOiOeGNgFeJ6m7euOkNjICVNsnn1gvqrUZqO5VPUFlXmSvP4rh5+5np5q1nZIcFUjrYoq42c+wV3xNJzAS3Ifz3PzDygcCTDaq2K0GHrPhU6S0Tm7HJZOFTbp088A95bCOv/DBHEF+6fAioK+l8WKBfpCmT3rg5H5ErPAFqA1koh4LjltsPfDVVcqF8mu/g2HaZgHkQ9Lxl9IdenUWV0uaQ6TaAT+qqgvzVFHkWKXQE3UbypNFwXmz6BzEna86v+9BhXers81rG376zFmSj7EnENOzpz5/85XN9rTaAbFWXDeR7/RWeCH3e8QtivnVDA53jDF0nSNa4+2IF855jxTETfPx8qYWvfzVHml7H+WXk+zmBK7j8j8z5Njrc5kix58LwtSZMnp5A36qc/PJPP/iP/GEfqKV/nrseM9rD19qXWTmMUt1+UePjq8+5Oj36lT6aJ/9WPqVt8x/46R7pF7ec8I/3PsE3usKTg2M7ts06BIM0Y3x+r9pCzY+aA1k7FVeE4HOO5ttf6SnQVWShY8rxrbyDX463EDuJYYqn2aSJZhIrfDfOLRxbvlDZPicqXeaJ0k299VXEK/9Bo5q1d12yzHc+GA9mEbWWc8E2yOV0YzG9qVeSG8wjoL3RZCkNOK6bK47D/SMdZMx9xGTZtE9aV5xfvIbNKWgk9L4cY/VaRcpQ5FLPcaq8bULqo3+b5H/80v8gf65Nd+7dnf7lv/pfp29/+9vT6f2T6dd+5Ven/+4f/sPpb/3mbypgUxArB/w4H5ENyEmZmF67e2d69fXXp5M791QmcH4wffO7fz39+b/9N9Ovvu8909/7L/7u9Mu/+iv+2eznn31uunX79nR6djrdO7mv4Lx+gOWNN1/zkzne9573KRC8ZQ95hjMDlavF3DLx77/xl9ML0v/Af/o3Zx7B723x7ty5Yx7tcNWbH0mBz0Qn/2//8i+mF559YfrQb37QG9Mbb741vfD8c/4Z7Tdef236yY9/PP36r//69PwLz0+vv3VHbT+Qv8/6Svx1bovQYL3y2msK6G9M733hBd+i8fJrr/onxZ9VP1576w3ZekZtPCvRa9OzCtZv3b6lPFeG6xMt/bl/curx4p6c556V/HO3p5vz00V4WyY5x4UNl3E/PT2dxwQqeRSm6f3v/+Xpz/7lv3T+Co+P/8vf/s/5ysP5Gtsa34uQ49HFD0Pq5XiBnge9fMH+47lRyZyZm559adjOl722TcMOeXzolrY6W5sdrkk9pKx2DpfBkjvUz4fZVUAtEMj8q3/xT0fpCo+L/+K//K805pVnv57n0Eh5z0nMwTMzWSnHe5anfhxf5gl8H2ef5JXfITCXrTv2OXRdHV+Gfe23boG2nZQPIXzzrRB8U0qg6nNTBaF4io7zTafMLSl7fPmyIPU+jcoxyqzlkq88na520gdSKuhF6VVhpAMzXyC/IjWbel+0GX0Qk8bNB//hxb8YuSs8Lv72b/2d+v+kUc4x93FIWQeEubE6RoMiy3HnWKlUdc7BXTDEfQiTt0DywOVixBczna05WPLruRxfQGWrXPHPXcUrr05/9dJLjrWA5aXrD3KKt5B75fU3p7/43sn0o/u/pHOfYhcHsWpTsqztzP1ZX23w7uBRi2SetxoHYkQHogPs5QvQw7b8l5L3DdXXB4+K8dKOpJwCf0BVWnLYXvedVYi89TlLtDapE6OCZ2KwUVU+0p6s0w8TlXg4/GcNeiOkDkblAVLYuvY//r8UPCv3+ltvTv/s//tn03e/853poQb2N//mb07/8L/9b6ff+Bt/w8Efm9WJBv2aBpyG6Aifrl69+5aDyrO7Jw4UeWLHX33rpekv//2fT3/j139t+ru/9VvTL73//dOzzz07vef5Fxw835PMHQXdzz/zrK+kvqngmQP63hfe52cxY59fJwTUUya4f/Eb/2F6n4LT3/yN/9S8txQw3x5XYgme8elZ1RNkEjA/o2CWuvv3FHi/9B8cPP+t3/hNT4y3FOw/88wtBfC3HDy//JOfTL/2a782vfCeF/x86VONwXMKrAnqudJ8TQf49Tfe9GJ5QQE6/yD48muvTO974T3TMzdvT6/fecuBuINnDewzI3juj8tjcpzIXgXPsqMxee6Zm9MNf2oVOCA+YKPAJFaRk4QfV8SCHxOMlIOOzPve914dWvGZkQZp7BRqcixYl9tC0au00a8JH/gfGkhF/BIli4O++VO06tJP84b98IB5fBqsqn3EbcnQR3+C558bhKWsVBOfT/TmtTHp5E1CRJ6xS5kPT75nUTYo4w499Tccmi+g/IfKbvrT84AySN8CrroupULXS550ZUM4d3wEpkhk7I/KsWM+qZJMpa39pB3wdNRqLLClzFA39nS2SDsYKUuCWLVhKqvxYc6Qd2AWm/BGa/jANHPwLBnKwD51nYbev+QrtJG9Ks5wscl3e12/6pwV1nLL/K7+kCe4z5hBltHrFnPKpPJYI7YtoWpjbbvng3lcB3qZ+RvQZ89x1T/w04K4Fe9MH75PRXwI15ho3vc1uUB1w24lvNXa8UgqpT/227wCfcZjX7HjKlnrUycw57XulhMrafHlsfKZz/UNZNqnT8BlEf30lVmR17HWN05RxlP2TNukPHSin7T2EKTxv46965VPUE3ZXlFHaibtUM58nGtc5si7NLpYMqPQ5IqQrvYjw1AynxzeUa+2fcyGDwB/2K+wwTe0pLf4Nhce823YzvyEogcYlw73D5Kum5U8syTtMEr40W0FlhFv9o1cCgC7ZdayQdqUsmWK6YrKC6eaDKxhfzNusarr69p7xYCv9ArI9Vlu/4Yu6TwvGn8F5rJf7rn1s27Sf5Ii1jTHyWwxoOGU/O6IbtpMOWD2ziCLj5bV8ZJo97XbKDPMEc0brYV79+8oLntlP3jm2xHHE6fTK4pp/uK7pwqe36eT+nOSoR/qtWQ5ZjX3134yHt7TnBcxP1RPVxn1SK77Zq1aVz6gNaZ++ZugAm0uFmh/GzxbdQbjhTy2tsFz5pybOwiepTUfMPKEzWUfPduRIv9IXSZtqfgWcEl/ep2J4adPaA86VXTx7O2bDkw76LgHs4oaLP7xoQ6uL4/DVJ4rwmzat25W8PiABUDnaFcvbwbDiB3DEa6+jsHB3umpNnwRqIWuZSFbuRI9B0O0LYIXYk/M4rAs+qKqp798TVBDCHw1XQUIUH+TCSH98k1ti/wEj3GgcR+yZ9yffeOW5DmAcJsv2CiO+q2MnOMrCuzVk0QSOOMf9cOJoQfwOX3nwwDk2ze0ad5Qu2++eWd6C3rrLX0oeEMfJN6ovIgPFaG7d+9N9/ShhA8WfDi5e1/pyel0Rx9m7vGkFeV5TN/JiU5MJwo4T+s41FgrVbl4OsYq39Nkuf+ARQhf80Z6DDXyLExS6/P4Q+X5UMPPtsdm6ldEfZNhjs12osOjBE/q24mZNOeYd3fUj7fcp8rfUf6u5uI9bRj35Od9+ednrWpc2Rb5VoGFdY0rzjoePkmLWJScXH2CdX4cRx/T4kOUg4fKQprsCBZzoMv1vCF5NqCLgL/LrMDNUZIu7WK3VvOYawPwKbPmvJGo/7kFBYPUYwsbnIg4ac/rinrERjn82AWpmzGyxRuySipAqDzBQXyE63ZGeT4ZSj55bM1+9rYE92/UBYxD9hgQPbc15MMPXD/qeFHFSQHMfI6V66s/5FmxZ2JYVnRDewRrm//3SLBMOufxTXnWc/i9PpTyViZ7QfKksesfkUJfnVeiOvxRIKo8OxdleWrq8zjjoF6LCEQh5aV4TQfBX+WOWxLm2wtcj04FukEf0y1chz+yW4QdLgpwT7XaGrz6513VyV2apjOZe6YyxnvNG9Fcx36uV84BCxgTZKp/Pg8xVqrBNuSxVMp4gqS0T6vY45YMvOIecEUhIlIcwAdO9sgu/vg85VsX8Qdjy4d+82wNqhcy+FJrwgrVF+fKp/KLIz78E7go4Fng2wTEGG0A5cbNNsXjfF1l7YfygTxUt+mIq/bY2/PjM378rPj+fQI1dKK5cKKUR7p6/xc9COn8wNBYTvbQ0bbN9JmJuqKyXW3wgYh2+JE07e/KO2iWHPEJ9Qyz9Rt1u3VrjIRG3yHGzr/8aPvYWI5vB+uYH3UjNkitc/N4L6hjwLojJkBTbXGRxxssWsozz6ga+7MEUTWWYzjY6DpgH0dVZujDjKbrPo262a+H7KjSZN2Pjc91ot6WGIOqvkr4is/Frx8haW0Lnkf+q77QrZLex7pNQbo267eqr1GCGDuJiBYNWuhAj9t2Gc4uxTEob1btCW7JdaDaLZBnnS2+oDr74LIosdjQtZbeYLPfe5jluiaxAqH79ZxnrhDlqi2byRaelEo15D6IlL2RaGC4ykEwA4/bJuiOZWUzTmWzB7Y16gJ4teFUB603+PHHC0Lt8M+NKVMP6pN3ydmW6FSydRKh1wp28W3YQqv8Up3T5UTl+mGXf8zzI/bsa/EAJYiAu/hLX9Mvj5iy+Mm0KfuRL6QdjmCyLDz3R/I5aeaEyZNM4tMNBX83b4kcUI97obekE2svp4/+CkakrKjGYaE6VnPQIIreWK7i0V/pamZjo+SGnutrDOb2ROGV7D51RKfbCK/zb6rdm1L1/ewq1wcU1Zs8nEIdI+fGQC9jr74s1YXwNE9nuYHMOx/X4QtgYYUuA8SyeM8D1Qcyah8fOm0x3DoXe7qU6bv7L3QzkU2fO1LHOwGwafBDW3j8lM5jN3gBOhnjPTuR7fxtferC7/Y7JOE0/e46zju3YF1XshVkVRt9fwq6ToBs78cW8DoFyaft5J3O5cqHOigWn7HXWhFxPi+5rSyWF17s+XGklm+8QR29nP4WzzNk3X/9uaR8jlT0I3eImkexvYu40HwB2I7O2o+sA2zDL73uSwjeYM+IrcKmUlj3qc5ZObd2UN6bS0Fxu60BsfCfGvYP9Nc+FWR5kOaB6i0z0oizNm8wRyjA1KZqHU0Y6KEE6vGvtAFZzehtznXlrlH1tF77afWzdOrC1TLOsaVcK7uHzpPzjKLOctUn82V3+8FYb3NZZ40RSNe5o2xLf5xPQF25XHytcx4nQMUZtEberZbNNY2xYazsEXLiD/kAWQN/B3UcmweMgY9xSk3OJl0hXv0Zu6bM7HQJ0ICIMQ48Vh4vwRPwsK+HuKgeu/vrrVD6uagRZEwrXfigjs2h7AwdUo74yFar9cMmJ97w+TTMlU0CLNANVL8zMVngBIO4wKueoXw6AlrrD10fyJEnjX1YNXkWUJ8rrOShGiDJUaalESxFHmRiY/fmrSXw50rm3Xv3HFDdRB9b+rBgv20vNspOP+gd2CNArkUjoGs9fVBo7WEn/sa3wH0QavGY43IhPhQx1uhjd0vuo8anAmf5pYixgl3GbJHpqQNg0mYzgfl1PkG7vvoUv5PvhHukBN1sLksdfKsJ1U5knR9IPvxOHVv+Xj79YBTZ5AjoCZ7Vuso1f7L5UcdLBSzMxyjHxClZp8ztSutDQmGWTyrEp5zUwn8U2COpZWrtoVo5H73t+HLoD+Uib/Nas5wQJUjljvzwr7Jzf/fkLgK6oY5tGWC+t4FM+oN4KIhstxUdUHrr9lPXAYe1Z4zqxYaTA1gc+ySdhvzs02xnfWx6Cm39PIZuY4213WBtjzzjU6XKa/8Wcd0Xoor6gzZWRUtVrvG3OimvfegyyWe1wVn3b5tfythkz+GccjhmW160SKnDTk87vE+Kl7TI1/GVFs+QsfizNoFdGPRrGe/IVroouDTacXklV5jb3KC4a70gGmvu0pZtDvJ5QYLR6TL+J18RXeLXf9lD/JsMkkYHShs+kpzrvMEk7Ch7SJXN9TG71v5jLW0WavxWstST0q5z2HSV9300IC6i+DzQypy7QNoIhbdFr6s8xx7foZoLqsWDVm7y+mPMam8pzzgrce71+df2XGmQX46h5H0lVKMdIy4v8ueh2wWJYVhfHds5I0HeGl2M49KyPQ+AaLZ9DKk/LoO/Nb6DMWPRZS4D4tXDcRiZS8CuN19YIkr4mp77kO/7yjMWn3vuOQdngQ+kUi8OUpUfPOQHRcaAUP/wzPfanfFdinD7piYEjvN9Cm1yhZlEQQZUEEf6NQBjkgn8GqD/4Y7yuOLHmuJqK18rwOc2CgdOmwPOV2Td3gMF89wz7bZFfHXDV07lFANCrgJIGfOHCO6jq5q6SkwTfPXjT7EsDDSUp04M2RynGhaMzNpvQJ85wKrDBr7ifwI6C/udxUO92kAQHuYgvWingmA+HEAVNOYqcy3ACuC5lSMBM5RxyJXk8PxhQu3wgaI2lhv0dpaH7AepFmq+EmLDvMkxq8qS8eaI/+gxQ6pMW1KwDfK0Gdvdt85b8RmXkTeuPdAcoFk+7SNXFB29yRfGQpo6hr4KLV/cM7nCV3Kc9rzF2eQ4AYt4+gBec5WUPH2kWzlmzB5OFPQOVY4r/6Hsb10oiylJ6fO+AFnbWHEX2HSrsu1yrtgjvxKSvYAcNpDSKJgH5jETEM+8KsmiZsa69NfbOHxVMhZ8RUUa0Xl+NvvkIduw7YXnvFQ8K6Qbosa15FknXiswCl5fKsfO3K7mEz/WAeXqEbC9oZ92Af7MNlSOnY4uHztmDYNzfdO1HYqiPu4w/EGKnOZGv1JonkT3fIAXfvbIZZ9c63TZgBbNV54q9Vg5xqm6ET48KPrVN9fKhtrDP5X84XHsX2mPWyJ8VRppleur/9KvkHuRBeelRehq9Nh7IeV9WwUyVA1EL8ehVbmO04xHwPsn+z/rFM/YJ9DlIo/SMcfmq4qqQfUm+w752Fca6rI8kQE7JhkS236WLLYGXy/tdiby8WGhpS1ZEMmuE/YUWLyBkqGPi/yAFDyXyI49kPmGLfNF0Sn/am1mPdDOlvDWHiuffRsLkOtVwf7vfdRM9VipL6iRH5T29Ob2gNfz0Oe45BYj9526sYczZhXsDr+Hc9evnYm4Xx798smkOsv4ancdUdwHsx8tnzJYjitakVnOOVs6hsxPwLkj80xa+3boHGOlBPLaHXkodYtc9Q/JUNpcWu5Y2rIc88f+ALVVIj73c240R2X75gyrBzXVtPNbTQyb876CaJkvPqzoWcFKwpxSX7JWVN5+8qJYjVBrULQnQ9+aacs8WZOix6rBvnFUHSdUpeeV3mlrAUcek2VzC39DYQ8yiwvYkGYp+aenufJM4Cke/3hHAOaGJVLGcVJlkY2OjYpNE8PI3vf9qieIKPi+pePem8QObdW9q+nUHrhanA7xTnvXtFpvOkiU66IEiPOBG+awzUkn9qn3FXIV7Q9l9ZNhQcYDMRYultDipvqyWzbQz3289kh/1lSakxzSkGFbRWPqiaqWw+A+mIshPJGU0oMx0cLJ1WB85N7w+u9UaGw2pK4LRXahjJX7O2wlT4usUWWV4gM+HfGngRrTkKkUHdkZPm8pSH5bn1f828rMn7btG3VF6Wf0tnnrDpjnVgTmFcdZmx1HkD0YHo8TpFyksRibYVKobJR+HWnxoWGDdpa26tWx9WkmXrQxylvYfkPKrBF+CY5ifOiIrWN25/U2Uvz21qJyeFvE1tYeZXSO6QGPbavf82kLy0hlnE/dz7kd2hwmbHvktxsriF9pk/JlfO5AitF2cKp8mpltaa50xG5PtxR+x7y/DJnkU9fl57zWCVmXB493yiHz5nLlOeK+ICLQhzE8M9hzkM1x89pxVoIMNEXxYh/gY4fbse0yPssO3WBrZ1tGu5N3Btlc9lZIL6lkDWYvwArnMjzrc/A82HbbV0Jlu9p32zInT2s44sg5wMYW4fGOTd9+NviQx2EQfAKcunWy2rSs3w/hunGMLdvaZy77aInnfknM58xmKz5AyEAVhJJqfBofQtPjIoo+Yxh4PJVaDnm1mWOWNeyAdIC+JwiHOmgt7XQc4znoH7R8wFlsHtMrvmePaSWmvOt97o7N9TrdYq+dDm4X8sES8TLvAp01SjZryGRO1XRL5XHJnAequQaZb6jA+RrnQMboDn7QTaIz+0CZNTdinS0WXsmHgkXjUPdJoTldC9GB4Sn3O595oRI8M6lXA7gZGdZqvkJAjInO1dn7JwTP18avCNYisR3V09duk3yVl86x2fJDK/zTYWTZ4Mg5KNPL9zs7kMXmoiuLptQZo13L8cdiHScBgGXqIPrse4OVlnDJ1IStsSomC1epyvZX4wfN9zn6vfxOaelrcbIIsGUvRl3A0G5RfnqLcft2s0pzH6inH6GFv1BA3sE2ecZBqa8e+/rDssEdxbDVbdIXitv2ennPL3rlTXbI6n2uW/Sr73XVZ+H3sYtO6kGXBfQswVeupPlYcVIReU6oHOrHbn2cKu89UsCOabQTvUuM5AFiSwaUlo+bc4VRLUlMGeopk6+ZqHIbi6TBtlxXGWikGsIeM8GzAdvFfnLQ7PALk1s/CtQsFJn1+B/Cp6ohk5PvZYBd2tj3pbD1oXuSsUem6pd5M8uPFGzrAPkeEB9LwV4+bdcVXaD8yIk5MmsgX3r7Ntcou4yr6y2Cv6S1iwTlx0X2Cq7rHzZkxnO+HQvyvQwomSN96uJByOu8EXKk/Yqj9/FLIu3PNlJWav9cGj5tsO1/bHX+Qf9Uzp54MH4UB4uLHy5IJlLdErqenyGYstvXh9tSXcYGsE8jLZbrD/1j3GlRASSMtENdyPaqD97jVe+9pNkKr1pbSBGE3hVMVQfn88apiqH41e11HoR33tpHXeDjP2hBzaXIdXnyOQ7+tmTWXmTIZ/mxDkPdzh4urk8767Yuh/i88UNZl8RjLiRoZf/0meAC88jOfb1Adg97feY4lbeVIsGsPpj/G1Ab8jvyth96HBzT1z7iE40m5F0/ZUEkz7kVgJ/mztXDgMmiaaVBUuApOmOoHxAwnskGA66g9uz+dHp24n9gq5/mrq4YytZVjZqqPpCkKqYZBsgLHZmMouo4oXArBYsPFmWerpABrXcmaan1SQLvljrKP7Rh65b6+8wtLctyw4g8r7qXmIUhPraUMhZ8tVc2WYyC+otNX/UVX+8a0Noo3Ec7xVudDP14tPEPmfGtgsE5PBn9GFCBkZBQ+TYIeCGR9+a18P21mTezBdlwkM9XanZx6LFgoI55ovoKtLYedrYtsJPxV+rjBk/Go247+tNs8IGhnh7jYtIQi88L0DZqzP2VnMplV1WesSpPPA+cT/zwR/+oGSkg34P0+X5wOaTmhm/M27qyx9WY2jIwXf1ZqPiBdQ3aqzZt0zlhDkILyDOE3b+LQC/ncTJD7z6+Iz/gQKa1Fayboj5UqPriRTYbNN3D57W/Kus9gbT7w2JrmI+h0HXh2U/IDNU3VepSH9QQwyjKscDZWa6EjPmYqM5f+yrraStKnS1J/zLHoVS2csNg9cJCzI2sH5YLV8nQgqOdcYjLZzpIFsM6jvQjmH0X4lt4pPB6eZafE2XEWwLvSk3MeFhDFsz6Qrft/WiUK60rSz426gMnS27jybFLGza+WSPmHYE1rIfO0PPBIi9/PWxr/aWt6DaMMdtD10uQG2zz1B/YFrqcV0jKkiXHE0gggg7qVnZ5yWT2u+IJ7Icqm1T02hgEKtF4yya3GqKa44v9BO/2l/llRbXBmkS4AfnYtiX8kx5DvtffDlu1Crk1StUrjYxlOrlNzXXmjzi2NZel7D4oza1hgHEClBlP7zUq05THF1+Uh3w8H2qth+ANCjxemlBecsob0mszT1hye/3cQ45Dh/usV/iXtdWx1aUdjhmUY6hKpfJZecdl8PVaASayZEXWV1rnQFVYXb56cBlnHQ/XlBLvddzHnjDKyJIgEdnAOpW1HLQaA/mkI175zheG+Iz6ODaoVWCvXK7xoMwYeC6IT1p6AbrRL373yTrqeUfZ1Jio0mNUvZ/rQH3rocXGj37w7GImJ/9s9+yzzwwD1i5H9SLwsDHvbuKYX2axxb3TBIn88IebkD4yhjwhsPOj4wRPCjYDNpHhUAdDETayvh8biIf8HBSCtCHYrijtOjBiwjBLNNr+HXu97OPwL7Z8IhxXrX2rw5g40K1bt/2PjnObAxwsHstXV6sLJcJbZBWgPeQxbCf+58zmrV4JX2tML0b5Y+vNF/rgqb+wVoDt85PztfH6pFisBnFqlVRRyFgeBbOYZMhlzKqAJWwyCspR3iGLlpjR29zaW2Npcw8r3YH1FdYieLTpH1xQyrzhw555LusYWcbhhPMVMNR8vi5Z/2y3zDG+6NAsLad9+ueTQZrdQarUasu3zCBbJHWeDWXTT+SEjOlSR0Wt4/rqk2LxFury50AydbIunXOBDH8ymxPlwXER+aQp8i1iHRRFTtLckLEdEewKCHJUhBLx8QgFPX9ZHOpoDN1mHbHUOx18PqA5Zco4VXnIHqMESrG1S3ohRzve10R0dyXT7ATbcacMRecQqhs69JX55nefeas9YF+EsuOssW+z+7H20f7Qpu0c6m55x2QgPKI25T16EuCr155eM7pJsbf7nNtFyOfERbz80Wjozecw8VDxsRkpQI56AMcXABhDHY6sH2bYoyDjsB0PH4vRbkfxUrec+/ZQkoWsXR8X6UJoU+8qjQk2vUdu0O3UWIkURDqQ9Agsrxq9RQ7M/dj08bLoY7M3JntADuq6l0H3+bCtGglEFrvindOEfdDLexH2vPGXXYrVxDED8KtO3pSaTyx1HnkUdOnDfh1BE6O/tct0yA8Z9jq8rDtz25Ve7EvVZ7w94ynwq4InPEtXmx//rOfHzI3AMQu5L1aAHkQZIs+PivAjK5T9z306sW43VG8KZAZiJyBPoJITzsxzoFIwv9WR8+QgP2iu88lD9SOg9z/+iYF8CKSvCZ6RSZ/pA7e2zHbbFHBfoR7MN9gHifMc5JP7p/pwIfv4Y1kRO55J+ebPUdheax+dkacuk8f8Zoucy/pjcz0dTfb7yUqIsVHdzhRdYfahFrGnbmtvBds9UjfAxAcluhybbtPlkV+wIxOiLKpPox04zDjSx8qbPOfEm+dejXUFzSH6G8uIMObIWnpOab/Y27bX6L4bw/SsOqhlB9UHoI7tvKDesl0uPPrlDwd8uMTeghLH1mJvi6pd1hGbsQOBbgioLnymuVmVrPw9xFLntmyHK0b4PEiG0reUQew7CN+00cdiNS5PAI8jqU9IwxdInlRep/Mx1XwFN/XNv1lnUNDLW74bJa8Xn2HoOb5UO8OWJQpb/S318diWGVTPOWWXY6G8KxfbSS8ztH0dHZPfO0Z7vKXdpY48/u6ZjjwgH9qzfR6wgobb2ehSrmaoDS3Y+mDIxGwHfyonKD/Ktks606jTsSfo9AecxfSqnS04hl5TS0P7fgm0G0qZ1jv/oE7vDmpST3nkY5tH3/HCBy4jmb9xuawVkgaIFi2vIO12WFZtdL7XYqj1uWMl/4gyWx8eFYs+aWgfyCLOmKY8g7zcghO5evOoDAoydkXMM7Y4z2IGitz4AL2P6B5in3sM8aPmqzEH/yL78ojQsanjA9UqqFuQDrEavwFOdzbALwPyUG9M8LPRt28v9zx3tUwGUh5czs9MV8eu+6Hm3O/MldW67YHr1GUfn7yAYo2nRdy45ZMID2Kvg6i6uTHpMDjiuS2deZD1f9PKlm1mMFXnnGd9feXHfcupr4ewE9BTlj+q90PdHVQP/4YsYCNhAQNuHWBMeIAIPyLTdQgu2Zrr6R3jqqQ6Og//bJI+yIY+nHBbCx8M5qCmBGzPpdE3QF1d6V+Am8zV+u9iMeZopEtRrLJP0qPM8NAXWvbHCOpE3DfGLTdQfbWsvPqUep/g1E7GhHd/RTnyFXyhV2NDPu3PKe1pY085iCxEMyCtVNtlHzDHzKOWCjN5W45JB2XfluamaduargOR73pYz6vsVtvKVFPIsk4e8EGKD3iRRE7yes3jZLui1mWyNZx6G/yt34G5qIvywWIL97GNacYywEbGdUbaU8rsqZPtw/FkkhIuiZq3tFE+rg1RwjfqGAcfXyUeZmHu10h59zwgryR+dX87kE/wS2DgO3awNeRdr7KvsiE3zDgVn770q1cZm9mvHaTO9kaZPMe02sF4aPG91mONE3OGIvdrWh+bsas+sMZKC7BnLO2Wfsb7kA/QrR8Cwa+hD5/9R8fgwYOxTsR80E5s8OLvbGuUsUDWviuF6w9ms84YS+xS0hvE/pRv54bFQRY9gloruVeWtouk2fwFtnvc0ArILv0pdF23gv+DLgIysbfNJ+UDRA9oIR8P9c3fznLeGSl9rX+ylz62kB22VFCxxhFbqzZEWaf+0AJfxz8jZRlriaPGyXlfwo9hB/g8OdqtuWyPyra0oC4fpF+g14dXCcexA7/xkXEYnKGLX14TAqqsUx59l7wEyzc5Rhvkq4+C3k4YW3RpuPmTdQC4hUODNPSQrjnHoeAbGsAtIxy7gnovHf8wBg0ewX7/l7TXg9RtsWcH3nnyW9sA+bVOzaEuu8qbGN+KpwqMPTaYCfvtB54lY4Ng/Y7Z6BojB1vwfMZmLYjB1BzURt6PFVj6MeQa4PuJYORFTpG3EexXTbQto75du1YXcaub3OaEXM1Ty6VN1XPbR9WvYdXhv3UoC9Uz+LLOLRt+Soaknx0/kBKkkU6gruiyKbCBwtEB4Z8OFUjWr2uJIxmu5Hox25UacD8aSHZYYBXYBsuBT/AOkEPG7Yi6DLBfyhK60AlcjJ+0b3mVc/V61Q/VpbylAJlQygH23Uf1FaBlWZcK7n90sK2OzPWeUKRdY8HSlnS0sCnSDVOzu8gt+fSBslq1b6A8LXRZcmOIxCfv3tjH86DluBozt4c9pbF/HrYyKcZfEJuddwyx1+32fPyMjxw7iHzXTV3yqUM7fvS68Of8aAcs+Up73S5GWyDtXgZd1j6oGP9mXjJLYmiFuFyrCnnGXHy9xd9H8aWDI7fVvWgMsiTKkxQWG/ZVRa64LSfCQo7bo8LrGD0R2ns24IX2yoB8xr7WP/tQ7ZlpgpEm8f6MfBuP2INSBrWXVgrgp6/cZrSdr9B5ODwGaz8CdgAHNauq5ZhedCwDxBe/0CkK/7J29rDYvRz25DsveXza8oE9p27wzA913sgHnd9R/LLpcRB53KmjHJnBC9X+LNKEI2e/Ds1XmyLWjNeNi+WL6yxUSdDr+rEJb9ZrHtUHgaJjsI96aba6gBVsOTBRwR8WZtsFZPGZizfo8zhRZEJlMxi7mNYbH355MoQfIzpkL0K3m/IeLqoPLqoHXSZjfRk9sPR7gbxfHbPkGOO9Y/mzwZ6n52F9vI55Cj9UqHboZ+/r04JnF88ovsv9zgoAafr555/3rRtqsZyR4yFA6g3am3R9AmZCPzg7nU79O+oKjvm5Y04UkplPRuLTiWdu109LA3/dST351g5XrtNpygSnxMl137LF53oQPcr+6eoW/Lt9If8A6fvDJAvQ6agrN0tfQR/2VXvOLbykQfVr9Ek2AcG++zaCfilJxNuF0sX2ITQOXFHCG8tt2rJO+PuTBRkCjDr5tv4N2Zx0Qf65Ke1wnNeofulNImyWJRN9bLo9pXu+bHGeTOoWmcWmck474sOMZrvXHdpd6jNnqOv1AbzIBEi5zzLBxm8Me72tmDs2PlF1XcsHx/JBePgBBTNfL2acr5qFxMcfyN8ZSS99YOqm7rLY69vclokT66HvHdRCCdjw15v+xo3Fr5pzzo12AvK9Dz3d8pGlHT6pjyVpdLmYdrlYuyCo58XJu273QUcpfE2f1T31yLGG3NelvRBYrVG9ALxQ1mAPogFpjQflUCEyoGRG54CzJc/esVzNj1xRbKAf7bK1D2vN9Wu57s9l0PsIZSwAe13+4S7j0SnY5rcyezzg8rDtb0dpA37qdmjWO6Dioz33QWV/KBz5qh/jPPgaffMA9XhguTa3gpSPkdfWSMPbgvA21I9xrtz66m1DZOaUl/130d67v+SavW3b9Jd/LAQ3NRzo++o0aoOYm7ELfN4Sw7+aSbuUB9K/86jLbbHH35ML+ljtwWOy0/+L9PYQFcYadL+6NfMfw/7jgFa4YJpbdi4D/CsXF3l6YtqYKNki5In30lvKl2vxOGyjkebTTS36a9PJvXt8n8HdFNPzzz7vx8ylo0y3OMTXzf7HOPPrgOAWdWxQ9+6f+IRR/4x3QwG1FsUpQTkdrsWWwJUvHTmpYMGdLqaDS/+zHnbFJGWTQE1ezDIEyNgL3CH5loODTRblfa6GU4/fPivJJ18xd8uS0weAsd7xghf//PUQ35U3n6tG+pCRg1N+MDK5iiQ5Anv0aIIF62CdPnMFnTbh8cuJ+mAixPf4Suuw+tV0GIuce6FWR9nvwrjq4I1CNvC57FFUOrL4x5NVqrOyq3c2G+555h/HaIfxwJ4OXzVwTX1WHc9adCAge+XqaH12AiwF5OL3DIIRJbZhhuolY57LwghY7Av6+nN7xtCS0yaHeQHyVbeHZQwrncdng+6z55FSU+Oj6xOb4J/rHSeM9f2bPWXM6tiYRtPMa9ztRHACzcAHaOgA5JrECl4rGfvompZjzogzi7itgLJNI+8knKVB70Ezr/jb8cMn5n6AnTrO4pWBygdHxj+w7pDJ2HDy7O3GrSW4Hv7jR/MFbP2tfi7pHhjztB0CtLXsHpCOvXjVP46zC9b3zxSLg+7Zw3GrD08o0vyBalpUv/Blzx/qvKYxO4gy+4ntyBl/IyWqYFxtUD9sLX0nhVfzIcd1HgsTveC9pH2bgNVlWwK1XwP09O7KxUYf554PiidZbzC1N6IP6JeNGi5ULv7NdYW9sQLdF3K0YNqRRyZ+Jr+1G34IMO6nGmvGm+A8FyRcP+bffMyGDXieE/yGAMeevDuNd+RrVvm4ZkycZ+6MNga5/VFnvmxz+yPkepnlme+B228px9F5/kZ3rSdGKIAfPcDewTnC/6jX+O6rqUac8z/p0sfBF3FbBePsGpng5yvg1/xCbr0W6ArSliWvOnxE2uZFizTwyIgkQTAvn0pWbStFdtuvRQfaq1+w5ae8nTvnYc/2nt3Ou4z9kmf8Rtk9DyhVXONbixgMydf4liT7WY2QOHNzVQYcA/YFprmP8cOxlhlnKcytxW/bX7xwW7PQJYDu0CeSy/EO5vGRT2ccaqXmKC2xJjzypUE/BbGw0ed85kAHPiOX84C1uV+Xx76daVPnhPrc8/UDKXY4jg2k0x58jV7q6Ro/tFI8gtFx8KSQ5Ujwx6I/UTDtfyzEEUToJMLIi+cTgqgjZdsUEmCD7iNXqE/5x0dfRS9YN4oC0vxCnweZgt+GD5VT3keByiLyw8ThuFTZvCHjDx4EnC5Htjbm4g9BAz5NLBPP9SuRYV/EmJFn06w6K882Sahx7cyviUILUD3Ls+q6XvIBZT/4XsYiWyIlFxf2kDFCx/7g+7DHVsmCWv2DSxlepZ06r/IoyQaHyodLbyxg1yE3UnMqfwypW/msfOgYmNecSHLPay06iHFe0O2TO+5JjQUnCJ7cYZNC1+HEKIOr/pC3z6kzdygLqS8yIxXmVXZJyfKBil8Sk9Pmd0R2O0a9bDu8VFVDUzJoltkq76F8qDbOAxIccc+hUTZG5iIbx3zo/TgG1Y6UI0471V9KnhekGzu9DLE3EUAT+J6dLnuf69wCr8LMtwypeATOtrXUW2YEUdBxZGwOZdBj7Lr+7IfUfM+kP0LAXbeTD5F7Y7/lRQ9+rznf70LXDZIvrxYge57N1J9HAXmvcLEc6FLvCt6GLQr8jTxVDEvyBXI6Tr4og8WSB1kf1hu8nlZdpfZhWKX3835arFkvoDyP2MhsZY4hcl7TlfP7gqW8tVkropP8lzhUe1r55brwhNhBPvXhkULzMWjo7XuMx7qJTpDylrbY1s1zbSPbZS6Dy8gea2sPy3pIKrRsYFNeq8pksngUt3QxHk36Z40+654eWGMKNE/9qDomJz+pneA56AcsV+P4enH19AsRASv3OxM485xnBOvEQLaCGsAERoHgDRBMccC9YaicALifDKAlINWJRjJ1EikC8JHLD6jEb25Hma86wBJ/mWDLRE871CXwLTkRfHox2rfc8N95+OQRtYZklZ+bMVd9ltw6eBZfHa/tj8EqubndQGV4sx6p7JSMSA2nDgvekJTz2riuU7siMQI8B8L4JrbzjL3s+Lm4lId/IH7ahN5jv/yotKP4i1xgf/RyWypUT93b4Z/e6jLYgX6OB0jdLMOfqD6olRzELzB6I1Z/LTd8D+3aGkg+7W7r94AsRDuMVJH0xDJ1+0nhjzxIO7ZVDI2NqErGVgfE9twGifK8cswWmZLDbhip71SofviqunILv8sUv1NHxqXGZsiSLl1awXIi378MHZHbAqtuWzr8U6Hn78aXPR+T7/wtL+WO9CeHpvpITvI1oZ2vIDL1C2Vfy96l7UnlooVX+1f9o3TJd/0H/MOz9MiX3qaedBC8PdA1d48Pf3OhQNn2lA/RNx0VE/+IqNFWjr4WLA9fZkruEFtfjo3xlpfynny3ufV5HoPGCwWx2W33fGDbsaVUXawgTxyC37meuhLCgUolB7984YVIq4dPCpIK2LZ99Hm5imOjZIjJU2fxdrtmYnP2awA585Tv/MsgbZDWNwdF+f2HuvK8gHH0XoaDHYxx1uowWrNKqYoOToT5mIjg1fcqC5L3GI1+bvvkMs3Yt7LXZYsO9bfljvD25knHMf1jOK8tkPy23WCR1SocY1sXmljnWz1mD4gOpS1djEeTfnwc6/P5qPlZ9PTA/z1q/T6Y7vq2DTg3pheefd4nIGg5ZAKf3uS7b9bn5iPp+crhWAD8wApXlAmS/PsoiOhA1gbPdlodv33rxnTj9q0KnsRPOz7oEiEw5+unedOAp7yDbAVKnFju3L/ngD8TJSlggLFJCp/th9tICKq4MPkMj+K7cXO0WxsRi4oyHxr8y4hqxxbV+P+fvX+LtW3LzvOwse+3c+rCIinKLKuKkkuMbIeWTSp2LMc0CzKdB76EQQKDAQKFcEADgQCHL1IFQQQKCPTGFyUB/GCGT3wIYkayS6ZUdsjQhi3HKfomiVSJkqp4KbLuda77uvY++b+/9X/0NsYac+3LOacoEvufq83ee2utt976ZfTRxphjzmUZfZIMm2V3HMDrnU6GTnLtpjno3RneVc5d+ky+U2fFZwd2kIL98nsP94KPyfgGqRq4LPLHZ+LbJxodd0D51QS+nco/g/EvKCj1RY+b0TiKeeWK/FSMyTXSlSuqowm7Lrom5tXLV5Ve03grXa7qhR3JlEJ8SYNLK+Jdt9sQ3zP+kC964NO+iJ5C/tJo0+sU/j6FQOcNhn0pyicfsq92wh+KIs37bt2stpkjysh8LVPzVsR4b2lTX9lQ5MzRZa3/1abfC6vvAna83hlUARusLH+YWU0Y9Md37Uc5YH0wtkosI+8LutGvSRxHNT/1ix/osO6K6h/JjB/d5xgQMXf+90iu7+ZW9PHR23rSw88j0JXcVXIfqcZLdanh+Rq+Wj+2BThdlvyqQ16iVb/phQeKTx1OJqXTsdcHKSdlruhDAB8J+xR3ZC/pWHQk3zH2AMgB7iB/oelxfVrmO8kyvN6JVpngOroJqosqX78/LkKuPuEDgXv0eh/JhyqwFnPsYdYf4x+kvmVmu0KtSSqz54TLMceYwjaVnW4v+dijRXGVlw+SIXV7zqB5HtR1KmKEV5t+p0x/OPaHDHuWVN0E1L1u0qfBR3Xa15jTX6/Z4az7JPL6GGQ/NTfnIEEFlfg326dG6tIPeVd9tm3GTfmasuKLeKYX7bSSMerovDVP3dY2QAaxjuz/VryWPU/SIzWtJuu4CgHczeMWIT+qoXVOekVr0P/k5NI12ae+u2vE19j3lwQlZA0yF9FTYVzMMBY1QBwHJecdfwlyhqGBss9xM46dwet0ESJPmj5T7vN+Si/o/OSPEHm3B2Wupl0K0uGPgdH4uoqI0bk68qw/aqRWR/GmdLUtQ3v/A2uvMhoT4YdYK5f6I38RTrWRvnfYpth0tQMbU38ItUdotEaeaEZJisnkIDsANiXlTu2Zf20D3LhxY/3X3B12TBXil++GaGHgQJzjju/Z2Zl0EmhWkALFHrr8ExZ/oVBwp4ZtQwcAge6NqwrTRh106l91UzCHN2OtN0CZPtB+2j4bv8/s+cNX6dWJIySG30hH34YswF6CZ+CDQmKCbB4B4Z+kYAPx9Kn1y6iyg77BcYYTraiWfxHOWiR91xH5p3VcqeCAmBOWhil27SMBj//zoXTG4ymWDaLM1Q28oqrjvoiuSU7QfQ012aF/2LPftDko6OVzspGKWYmzTZ8xPCDWARqMVHjO61XBOCXxhy2PhciPhAwZ75736NHHalYYssk4DzsCkh7BzsqWNuUxj6YGmqhVx5zxTn6ur+lDpWyAPgmI0nJfi+dAv/TSLA4L3WYHvMvytsivVS8+4TtSaY+8ZbQvOnLDY7ujjC3UdQKyszzq6bXvZ+pZV4SUI+QI096LIfUvGussiaRdlzyld965oiCWva/2LxC9nobYSyo/A+QEyZYRFPhOM2X13+nI620l9CHm0a0cA7unEJ+S36bDT7WQNkJBz5/COp/goELaC/q8pm7ngdl3TJZXFZSetxd0/j4fuhjTB+u7tWN0f7f2i9axNVnNmDrbesXviP3i0955ncKe38vk42sugms3DciLoz3WP2+qUsg4aPOcjkAbPgcrHxLTPKfi7C15PxSRJh7jnBisY+yDs9aC91Hz5njQBs+Qh5CTBvZhB+qeoo59eY8u7zb2/J4GR/zk6fva/4vAAKoK1cgyVuMoMc/CDT0bnk/7OfEM3boImc/1nDqc1YjVazju8XhGMO7a3St45ot+MPjnKNdvXHcQZqWhmImhIYgF5zbTsA7++biEFjfR/M4bVNnkz/gCnzZ/ONjm1UHb/GIGwVoWB3WiD/jSXf7bHzZJkZEHCXThPZBfLBHsIc9vRq/6wybgZ/NoC35sRY805N4oSKrHBUqHO30WCTVes/8VkBcfPwzrMn2EPVC2KqZFdfmTfurs0yKNtYKnutNa7ZXO5EfXwbMEviM5eKVbOrkbfUljx110iHF08IwdySzXzpV6afNcfvQkL05kKa86Q/8IseFxbXoOEBlHSC9s+vET+qJ8QHBdadnRBMhOTU7mLNj7UfObdF3pJ3Ba1u36+W7p4qMDVv2x7qPj/m7dWBF/gn058JjYTrcZMktQhgJl6aePZlkJqpnSivC785LVWFadUNraA3787Drly7ZOyqTM4wqVc/ebw4ETak6q60bYTKW9F8VF/QmQjmW0aY98lUV8yZZ7WOPO8FY+81D2mRAqFRjLgvbS4pMnqJZ85OdjGmXPeqRrEEZDtHZ+HkjD24K5qfHvdZKvNcDqEMSCGytdL+1EdgrWK9UNUj/oviZPSp8D6qz1JCO73s3e2QPhddvhxdYhWaOg4ngbdXad6XskFEweJdovf7f8ie5jh2bZ+lQgD1wWqNPzvdzRbUcvOLIVE6ixHvJbyaYId2C9rBR9BMrTGtT3F2PIKgtXeydtSoOU34Xmlzby6xvTv9RycDPqUOx9kA2lUH33p/J8ik6jjCVW+liA/fiA8Dq/l2lrLz9CdI70Or/LyadPzwq0fW9HGyeWvH+KmBOVlKUwmKZnw1pj+GM/6XsVzHterH17seobuHfyw3Gf8rE9WljPI/188jRcZiAfK7h89PCBT0bXbtxQ8HxziA+u7EReY9qkdX4QtOzUIlehbPb8ExBWbDlXdXE6TnmTf5QAdW6AiP2xo04M98/4RytPfDABPop8yJ096ccujyRwt7efbJFhlyCeLwjIogfrIf/Wm3r8yfcHfGERW7zE41vwasyDysmHXwjJwlTJdvi34w8f4zN160TFnaUnGjS64MmhTRqQLepiG3jS6CsnUzQl8J1TjZMXWaC6fryAdOj4Tip3himrrxXMVpn+ZIO+oouV3HWtYJIyv1gyytVb2+QRDL4YGl3KpLbju8yyuyHsbQk/K6gmX3NAfrZFN2sc1MmFXy/pSL+js+rusJd7HZFfx7jq0KZ9GTyIsjKWm4dXu7vCwCZF3ryHfoCb5Wutg4vgY8J6CkblaH6Fo6Zc/khySWuAH3C3v+LljhM65qELsT4ZM8kSKIboEzqGxoE6kIuyQcjriwyVMxbKiVhXs59FjBmf0kRnQDKvVc8b+fTDTTqFgsqX/fCr3S3Cwzua9Ef9g0+Z/vWAOcAL60qPPsaO+eRTZ1d3bW+kE9X3AvtT+V5zOPOkva7zzB8NC8wdtPojvvdCmeEzOFlYzuApRS9BLq/aQyDJ4Yvq5kPlJ3GzQQbRHSn/qIf9BrnXj+B2agBX+0oE2q5qAf7W3HtVDjqP3jfssRzoH4Bf/VJBb167rBNmSGuKmU1dkuQD+y3enGf5bZtq07YK+3qBP0VTyuckqmGedaNvxwrw7WYVjfCST3pEq0xtsq94r9HLHmi9hSLzI4LqmG+oDBuuw/4oWdmsdVbzQHmiLvCjo004Y7rqkfIJUq2hI3R+6u11z7fLfJYOKeXSqfZJg+hNHYaA88q2LdukDD82VcZSgleQ9vxLHHqxLlhF3t80RgTMnEHdlnRZj15zKlPX64hffvD6l9UxXvGDOrSF2h7e/1SXlmkfTX6thvHNcRq4rR0PHJXDs88XAPmRTrfZ7QXhFam8Oc+WPTiSOmOO1hZfBqefjO+VYXOtuWbOAzuIawa3qD6MgoBZ9Ep3rps0sO9LR2wdjxuyOZPHOhOsPo9PylKnxB5Tz+gPAbO/c6n8qB5swTqRMj/l9vghd3b574K3luvX644uOOogprypE4hwkKsfbPg8+sGze9TkLqYDA7ZXMXoHHxMIA8l9siA72omdRwTQI4g1qT02H5A7MpGB7u+Z+nPmk9Cwq7/6WTsdECpf1UHI4wmpHxu0Te94rCRtURc57dWJrXQJsmkSvx4+fKTgWoG1eYzO7KsqVH3VfSy/WNxZRtZE1eNI22U7sC3bq03JQQ95vSfwRU45sD6bOOmO5sZe9UIE41fXoFzyptv1OiGjWefD2/kRpM6ejtDlab/zj7Dnd91NPSV7/io7QMlnnSN0WfJOfVwUtWGxLGsI9Pqd34GJwGuJoyrVtJ7kpe10WwH6p+wWkNXaq/UfsJZl27sJ/JDKm3aQn7fffYlve/+O/L0I2djmZlfQOaCC7saPbfr+PO3Ez9S7eOwK+zFOnjQ/MQbxr6D4oh0B52OpMI/shFzIW2fMQe1tc3+DYsP7kFJ+FpSUz9QeyhaUdqPjEuMy+M+CI934sIXWwti3/ByuOEXyX/v7eqPgPQYWd6vR75m3YJa3vCB96rw9juytPO2xl65o4bHXjr1yu18SGLJXFwVVvdrN9wscPEvL+65ydQOiAjlslB31dMxB7MeXSptvQunMMlj1OfeFmkrqHNV9XmTmkwYE0PA8d8qzptWYOdWk1g+JQP9zMU2KGL+cV7qnwizTjtsLqex1ozbX9gevdMc6Zt+Tjv9LHe6JF2Td5HjoedDzHaf4Hd3mKbhfF9mSs12OPuPIi97xT2K870iHZ7zhSkWVSr9AIfRseP4a7w3mvL9LrI73o/Vi+LzMP0gheObgvXX71nLt2nU7dcoxJoH5YZK84YvHHVm+wEfw7GBKL4Jjf5mFSWJBSo+7tgTrGPBVktM6XLBDm2z+vvtrToHA7qb88h3b6KQezjQQPCODD9XjB7og4KUD0V8YFLHxlZ3yjZVHkH1d7dBet2v+9XqWGp8hi+ULd2Dh4xtg2DJ28QGfEvSvKBXLQR/v5EkhbIdWnjZrb7Rs3ErtAxu4XtZVugbYu8095ejTWgLy2IHI7/Wh8FbZsBuK70mTBz1/Efr4B7HVac8P9rxI1nKXjZStdAaNz4ZZd5sP9m2Qdi2XG4N88UTDDQ7UXRxu2RWd/fyR26DI+5qKfVJg2ZCXReaRtTuts0zrbnRO/yG0VJfGd2MU+0Hapr0+l+F37Mt7IOUuiV9N13z5auqRgIAea/MixBdeHaf8oR/I9n0Cp3iAEzb5uS9ljFlxnMxqb/SXpUcae6lnUp4vU6OP3vqbwZBt6m30heFQbecBdk7hlOx0HY0rVy2+S6fxoC0Tee7m1LjH/yMzp8bY/GOR2Vi2ddoyhztpVQ/KvlT5sT+1vSqp8ztZpz1vLe/2x+SrLa1DRbs5J1SaPIRM/g+/wq/64kvmmx+UR766Cm+sVZE4ax7K4xPZh4PIAfOAXZYEewnHk3plXvQ6MaiZV1ZpaKNzAl7vkjs4FqLvuVOaO87zy+yQVd0eWfs2fI2/VnHdSW6ByqudMuTHQ+iz8ml3k3YSDzs6wpTWMV5eTOyPhV6e63zSHhfJgsj2OpTTL3Csd2x3PZ9pEH2BgJmxltzF0IpD5oV4/hovDvrs8RhlsB2HF8Gx98U5tn2ZZ3wfKnB+ePbQC/qVm/z3vwqYWPi+gzEcg8ciyyYO2wtbPPS4A8utFL6ZL+62npcodevLML47IQ7tg7Inkm3uGrtMDd6Uv64rdP4zIXsyeizx2lisYPIjF5IRnPNfE6mH5KHylxX86kj1yYU7Pfi8nvulB2xN7XNA8oJNgC9V/xrFzas84lDDKTXX51cvrl29ooCbu9Xa7bAydPATO4wXX1oklcGyT/voCs6L1vFq/KSdaqOVlZbvXwxc5eJxkDi/q9uJccyjF0CcNZDe1Bt+BeGDHtSD5FPuSD9B1ztFe3TeXjfUsfJ5kWrOotN9CSKrTSf5qhv0vOd5V2YbnkDG8ZCTCRv6O8tVrYUrIj6MnItRUq25+FUnrgmvuUGIvMJpuxG+ZF6wE9JbeUJ9xkJpB9XtN7/oshGSx0+J3Ad4qi8rHX2MrOtc8eMPeXyJLn74xCXllI9gD7rRgfB9h0okE+qf7It8l6X1Y23TxwR5uCV3tgG9CfytNESZk3nA8GKl6k0+5cxl9jTSkB8ByxcAFYieqSOP1RHSR1LmF4weis7Ee2RSfcmYA/YxLR+3Dfk2hZr2WIixPsOpfHxICjq/97dYtf9VX44ottSOXtxRZ1XRQ4X2mgvt0LsF1ts+gtWlg16FMKV/VA9/K1jUPJAXj3WUPOBLz/C8xynVW9XTvgiPX/ux/tDxGlWeI9d6jZAlyK3vjhT5JsWQXfEvOCUQph21r7b4lFMs2SF4RX7Vuq5DfbXnIPLyNdmTDVX0aPpjddqpfvnxOo/2aFfjk/req+j5GKr4HfTyPp90w6OM01gdjz9UesXrtgfGIHUDyh571ysiH1koqEdvGAP6yPEluSd3nlcg+s0jh64p+bpvMH6qmbGCah629SHWU/IdNYb9uJ79e9raDfY2qRfqOOKBff3gFP8U0HYNvXkb0EB5pajN2IoPLrLnr/3t5y4AH0KjtFTT9o/6sMKykqPfiuVDNaxETLVPflUAFksuFnUtQRWeqGm6rAWjXBHrYo/0149TYVx/nAuxg75TN9ogwdr2BqxW4eGj8SsZWmj+19zjP+AFGWzgBuzAKA0ZATGEIBtWDdho1p3lOdmry52bt3RMaGeRzAdidASy7r4HQxkRPJ6D5qSAXdp98PBB+dx8ow4/M3fzxg0fZACf7t6/7zyTwKMg9UhIfayYAY0d7nhjtz42xW1tEpy8CHw94GMwJecldbF0QI+N1UDBKdnRBie65JF5wVB3LATxZ19mn+BlEwh1XuqH18udjmSx3+mczUHWJn/Qbqe9zSM8Tb7Hs+pvx3DWS96p35mamqO9zV7GHui8o/xpG9mEsJM72iVb14EApwhOuLP9oJf3bQa22wiUblnHIwJKf5nNjwpNWu2zkxiRzXbXnDJb+1WGKG/IvZt6SQPkbGKApnvdjtjXW10AiKJh/djgpDvqx263FTu29Qw4rQd/T3pv9kMAH45kvBxIe8+Z/Aqoy56DbF+Ej7vTIlKCTNfFSqsLGMvKbRH5RXiazpSTao2MRzg04qKr2u+0/8sBVg/Yz+URvOzGvJ3SprXR4tTFtiiy8L1XRe4AduyhlPVXd8mrrnVcVYFX9jello1y5Ksd0T6Qpsy5gF+MqoBYRJA8+MWrc8UqF7m9Yd9tiXeO0jbp0Fv1W91eTvo0/jmS3McY6W423Lbm3+M44BtqpIMAayQ6vDuncnQ8XyqT0mZg+0qzxiKr9aFUc9l9RT8kxroGbH/QWm463Qd4vjggdCZ2sM601f17GuIX/iff6/f8RXjaMXgKZb/aUMtOg70fLnsQilcI49nbf/4a7weysqDnxYkeOE4btMNlgki+YEfQyIH5yiuv+IoYMHkQB8a6kEVs1uEx+KRr8CykPuj1yLNh3Lpx0ymSPLIBbE8Hxis8d33tmuU+KHWSePPe3eXB+F1nbzx+hnnIm3+0fUcXAPxqCEDGf09EGX2IE9F6Z1rE88j4Z31OSgTWlskuJzDRw7PHy30Cdu4gyzOIStz9eeRge564yhPaqsVZvBor/JP7AuXyB6wbqKnqdp43zUZ7Xtnd6hxR7KX+Ybm9qpuS+eSg3F535FMmDeh3sNcLvQh6/W4nKej5YMOjX61eKDhVpk9J9+j6bsCoLXor24Lj0l8+IO/3wr6NbiN+dF/2baRsXfxQQ5ziav1Sb0vVeuYv+Tmfvqu59gvQPvKqO/2x0HDfRj7IGgCuA4/65mwRm5305hPoPkimfmzgq++8ClTp2NuD9ujjeyTfIzr7OQvg932KNOT9VMS+FL1O9SsblUeeQBpLCbopd7Df2O5mvibO6Uv3FPayXibH6uLxDaha5KZGWoZHIO3ChbAtFMe8HYFRdqA08pmf8BJE9f3INPYviBfBbe489yCWfMi6SmXIafZYZA6QB10TwXM6/n+Av5TdAmjq8uif70RbD1sltx++G05f6MMi3iTfdcYOwtFner/2XbLk97SXUQ4d8TsvNNs8DeoGWR/U2a8dzwFpzyvdt9X9WXnqM0SIG3l0bGtQ5u4oXedbKW07r5Sy7Whe2NNY00Ws3dmfPV2EI32oyy7CKXnqQul/dNcaypgHY8iClFzPihSKVwhjw7wQz1/j/cC6slx6PpzoAefF0A7e1QgKeZziBndtb9Z/F6yB3QIeCylzcYnHIXR2hP/ojDu29ZNwcaA2/vGcryP3WoTxpe6scBqvOmX70nJNga9/hm7I4D9+9KBubujFpvPqrTsKsG+4Xgh7IJscwNe6I8CBBWN4IQdI6yQiq/RNLz9ITwAtPmOCf9FzNzwx0lSBX5DgMsEBtANufjSfw618DlGXFJ+u8CURPl5SH8QydfhgaHM/P2KehE4dNGjUmIGuk/LUPS8Luiy6jFN4K5RFLqYpck/tAP1MnVU+KOPRsdfZU0fKtuHJnIjsVBqsZSXxpdbsLBcYhzoOQGSn7JN2HW/Ao+yNGb5LvO8Pbh4n0rvUGUse5bhCeMuC5w4xa3CljCFp8cinnHzRhH8hQZR/XMHd5/rxx2OMo2OQSqM/rj36RW37U6YHlFF//eiASvAdyKrAM8n8g4MEupwESd0SmTFO8EO++4U+SsEol6yOQVW1Uc2a69FOzQOCkheVIn45+B59CJi3uiDofmku1Fge91n1/V8f/FfjwFgRNG7m6Ty2/GFPRH8iS/217HdhJ8/davdV+xBE2f9pUarQETwO2GDPHPUnjivFF5AxYiBVW/MhW7VBly8W4hs3VFjLZhjle8mmTfb64Yf3O+zX/HXf1vzg50hyfux1DpQiH8SvM+WjfIJcH5/oaB/OneWQ98DBI7hCP/teb6PaYU8fQbJc8z+lEq8e16jA2P+satQxb+hZF76oAuQinoumrekPRc4fpZ8vvJecKagbX1N31u00JsXHzqEc2cjHXvHmHGVtRNbBXCTQR4qmx3i1w3GnPHMr6u34a7TuI1YmOJajF92yg2SQ8tYcsj0B2uViEp/ME8HzsTLa5D2tMwX1CULN295e0Mt72YugH2OnQTvxdpLbF6023BmOzqrB3n+ZXyN5ovW2XGVQJJVubYZDK+2TIiMfC3uU7pFkD40crr0nmGOUtLCWnqUhbOivzk0X6GtN+vEh6dfqme34zvODB/dl5bED1us3x5fiBJT6ZDrvyal8NjjAs8tP/C++2bXxqCYxd6OzsOAV1Ulm9UQ4WnzR5+4uGwegM/wjFO4uUwc5afKA1EEr+jJbfZKcKEXtEhQHGRafSAT0Yy/gi5DxJUTXrbPnN7g8eOj6QB12922AfX0QvU7Bs/KCzj/Sc/sqmjfYqx6MEntDsYxyq08eG50Hwtvzn4bYA0d2g+iA1Ak9vc2ST73aiKp+5090XvJJuy8ggUKdfELdJicOyvK1ViKVau8T4CGtNDpbpM30eU+9C1763jBGW25/pzNSWk0gHPT+Jv80oOaAXdHcmVJep9D9DmglweDcdXZgMa52W92Nn8UvG8p7AZs1dGa9I9RYjgr+kVn56aCRT7IoZtaeDrrX+wj2/QbhhU+AzDi4u0/BKVsG4zL2ahD+vs6zoNdY2xjMtXyADGU/l+yRupu1hk2SQbWkNaPojHTlKYXngNjZCj4JjOqmSq2PUKmPgC1lEeefBOUSLvwevph1EaZo65IodWKLGzcO1F1Xga9WngNmZKqHKajfIKG15E8R+rFD2T467fktpFn8ISIf6uWO8+WRGdjXD9w/pYxXBzyGa7+H2U7PD+rlnlfXV0rNI70Qfnj+qCCsY6cU+XpeFnkNgbbuQiknPZLteUc4WtO9zr7u+XJWvVf5IPGhbnO/H0lUvwBV9fZ2j1G2TyGth35/4vl7cJnfOCZ4ZggJnm/eusnoq6SJ5L1PhPKUcieV/6TFIUJw4LvOj868odfdGv0pn42TuqyXlEME3bZrefGClHmkhCCchZ7ORdYpIL/a1ImGXwFRlg74o7MbCrr5AiCm6o4ydz00GOL5lzhaUB573O2ODdhuQy+17Cva3PWmHkC+vsiLvLGOg7Yjvp6mrU7qlL1Ku3xP0T/K7xFZKLYtUxfJ+YSglJNBZCB56uzR9Z4FXf/IHuPZ06CXsQF13VU6Mnu/creZALPqn28jiP0genubm/pj0ypf6gKy5OLTqGitrTVV91Q0BusmSVo2Q0HPA9zY+wg4mZvPISCRfxnBEfLsb9lSq2KsZdspSrAT+2mjlzsfuKwXd6D5d8KncFQXnLMlYv3XwuSYR1BjwHt0Ui+pzycijl6wXjiMulX7BEZbbm+o+UuJ3NGRDe1oxQyafsZxHc9dO8WrNJS9Nvy594o3+CC8PdHnXpamiXVXd+Jq/+q6NU7Rn9jKd4gua0iDu66xQR29XOsfGoyG6B3V51zgAE3kQEh8AiRP7UhTriC59qztXomtYU+EbE/h81hF3Rkl8Bo2JSuqY9R3nHf1XFd8f8lNPJTTnt68DuWw89E/RX1M03c/jsKIW45s9nHWE5NmPAJM0Wh/oOptKfyg87HZ0y4Lwgt/ymv9dfWus69zijxsgwgGc+cabPTaGCRlPsAaQA9K2etm1Ks6Va8T/I7wO7r+nuJL9ILInRdJy0Q+sqivekqKRiZgj3W58TosPiHb4GKdtBD6/Ynn78Hlh4/fWR7c5wuD7yw3b95abt6oZ54ZU5+u2dVUyMQ5UPTGK6kCgbqlLd0zBbiS8W+cr2mxOTbVYs7zw55IARuU6znLd/wFmEIt/JKNjVs645yuc48CCS/67ckg1BeB81RXnt+Ufuygnnp1wNy6fqP+nTZV3A/ZcB45z7CN/1yIGWypXZ7BvsbzbKN91HnjICDg5t+Nmycj1K1+ooNtDmzxtMX6oOMgt23J7CV98GhjQJjjHZCtg7gOui6bH43Og3pbd+ZBxqxjb3Nfx2XNteu5/wfyXdrpCKf4YO/fHgxhR7d11LeeWu4gtvLco9r7conPvUegiqzLe763tW50rXmv3d6up/mJhlIBg81PGdVWwi/VM596+lvvvFJfDNfUehg5rzOyW39trbID610uK6u+8k+IAMznhHEVJa1/O2tebJbdnnepXtI7Qu5uMi6+6WGmLLOeLBt8aNgEeI3dwOMgbHQYYKJhRB6no+MDw5WHT1t1cLdjZT0WBV202Iay1pWemzbJZw+zpFeYG60dz2PJvALSNnOMstuJ0nlkjo8oSN5+idYyvors50DPy4ORcxd5X4kyZrz3Cdgs25QGc4Npa++fKo5Mwb+Vq5Seu7WdvNZKSdOn6GA1lovf6o+U98ExIo8dgmuP+CiDBCzzLi9lCDX6Dk1boPQok3JeDNVeWzcvKh/dyKqeq06+ClVPlDLpkFtnV55EH7AFxd+6KeNmhl7yTjWQbsP+V5pjzTc/Bv+Qhp61lNqe+Kwq2q202gG9bpd1/txL4M8+RH5e/zQ/PM68s1y21rvHQvRDGtx1zDJPp6jmas77Kf09jngXoeuvNiH2R9EY/lVvn3bM+qpFRR+nxWMu1aNRT3PE6OlcV2Z0TIvDO/pFHTZmLqOXw7+4Lwpqyho3Hzhi44eNyme4eiv705/ae2YZrCXJuiR7oPsvqrGplCHizSl7+aYn7N9lq8Zri8t8WY7/nofi7Vs3l5vX+S3lveI06Db0ZpIaZQJqfsEC4sSzPvYh/nrnZJi0M8NxHvF49CTB9dyMSZMH/JYpgTkddrnLmm7yJnN43IJf1xj/YXCgDog6eKiKPv5UPfIWuYwC4cl1Bcc3btTYwM+dZuzwU3W+k43MXN6HnXFmYhnQhtsd9uGteclCe9SJBj6ng07VWqHq2ecLcFE7IPxTdnq9vc5FsvcbtJc2T/lxkU8v6i9t9bYDDka88P51IKfsoD00XTZi9xR8sJOKHD5LX5esKk9D8EJZ81n3hSFngxbYZNioKq7UGyR5KLqQj30RIEG28sIfdbxMLS+B+bwYAxEb+klIZBtPBToouxdK+9iRb8eLLzIGCRnnfMSZfoFTcwB7Ixv2aLueJhd8Qjht41lB/T09DczhY3Un8wl6v0Cfq6Db7uMePrzKT71eh3yKJIywqemAac/Js2GsmwALrKm6wVH87rPvJIq83p6BgpQvrote7fHH8qIcc0ey0HGgfJ5i5yhY31Pvh/N+L5zig+xbsr7RAz0P9rI9HaHWR9GRzr7+DK6nLNjnu7yPKehppyNe5uyiMT7CkbzzOv8Ie3kv9/pH/FW2m1HzzWpjPnQDiuvxOGgcXY3eP6TtI1wkO491t3Ep6GOCPdtsdn2q8BvY1gWuM/Idlx+fPfa/5uYEfuf2zeX69auyUwYSstl2Blw7rn92bQSPnGC5C80/WqERtDi4QR6JyCLsWDsB23ReTiCujIkvxtAWfAJXf6FP+dix/kAvOy9dNlKXw2tywADHR1jmr3pc3bPJcQeqyn45r036yiUFz6lbJ1DHu8oZGjMCDt/RH34YqpJeYyuUavhTlOGRwBtJ+FsKniX/PHhavSP5i7Z1hIzzRaC9fZupt6n/DLbAqTbP9UtrkRNNTjaAuq6vv659yiY4kj1tDJGOFp32i96MR+iIV0S7BO91grIX8P3iuB3HrigyjkPrNDJIR5kwnjtckP95CZVJVNfBOarjVVWr3sbeBlQYRGnVdVFQhuDXRH4VWK8y1cfyrmiCOiPhjjKBMGMzDldsiFsFIXMc20/48GdtfwTN/IDc0Fn3y4HUhzoohcBeDrzvjbTGoPbFDo+9tkxPr+AAevgaZFqcP2gnvPQRHOkZO130yDF80LbljtOSieM1wZ6eRzOQZiy8x8InL34PhupTVcnYz1d+lesfmAwbItDr7vWTR7Vo1oWQ93xoz+vlNS/PIb8GLzrRO85XGdpglCOL3PVGW5BlegV7fdDLe1kQ/p7UnKjSU3pbPscSfat5g3qfp94k+Mqc4+/JfR82CsQ9tRd6NcNvulWvHI+NI+ry/fHS9fa0l19UTj4g7343RJdXYH84Npu+7UAC3o4jeUfPhpP7w1PwovW2oD+hBrnvPgqZR/cz3VqbPh84A8RHI3D5wdnD5eH9t30auXXrZv3KxZWrFroBUTZg33UlaBX30jv8soSCUp0U+A3ks7P6D3o0E0cruK27asUqQxkoDggenyCNe8ig6mB1xnedBWniRGnCG7p55GEzAUMup3Bkua5NUxrOY9v2R1389h1y5EANkHPr5ZZ1uUioeiqL74lwlZowXyy4MkG29NwHdLUp08+rV/xc9TpGrlsNuOy08ilPwHNIMspbrGOGcwc4b+80evu9HrnIurzrBKf8ANG/SKfL0obrnaiytVX57lfkvDs/jhzeu94EH/uip5yo4ij5QF76Pb/a3vhQ6EHTvp3UhVgp613oTr47ig66Va8gfa3HyxyHOCndHkzpzVyw8lp+DYrdEx1/Oq5YWvlFibrDnDJi9Rk+NmS4VmLZApbv+CvJDteWHOWWS6+Om7JdNOwPp12vsu5HHgNYeWPcakysMShQftxZplZ8yTFOXY7XTcCNcYnxz4bZVzjmNbbsExWAiheyWtmzbftDvUrXHvBlQsl7XfQLbkz62Jt9hLrtoOyW3Ptx2hp5oJB9vUABcF2nxJZZPvSBy86N92Gz55v6gBhrn0bfmSfpsgpUGOl5zD5t7dZqHO1u3qrfTrE/CMzApij9Yt8lkJ668LmZI69GAAeVHL2i8CswPk8VyE270x7Bd320H5+6b6f4vbzySUVVxmbRXn+ft/8e9RrH8/ItgVPyfRu268cX4IfO14Nk1bbnGmN9QwF1R3+kkjvM6JDQlh8rkZy2Qbffaet/2aTGvl8pK4MxU/hF/MwgP4GrsY7MclqP/339we/rZ85P16l+bf0/QpftdXlXCybyXR4d0Ms0W+OvsnjsB4/FZLurX+NR5gp7m/qOnt3EvjtsZA/ZI2ZNI1nbGqhPNNVu450C7Xh1uEGo9uesH0zNtVQa/oWfxvN+PeYp/EjR53sHPPLo+YBybmbMlOWTW8a3wxp6S4qlaFx+8PDR8uDRI9W/vNy5wz9Iubp1SOibMLL6pYo5JP7d5PzjEckzgdblBCWsnYntkfq3L7UprPyBXubEQrkWRefXSScyxMUT6UUwwX8r5HesDdcvoAN8F5vg2Xa29a0zmzPCRxSkzh7hRDYPZhdt6yLMcRyMHWo8Cj1/hFM+Pg2pY/tPaeNZsbHZcNSf+B16FkQv6rM8262xZ86hema8fjoLqgPQm0+bpb2doPuNbC8P9vyj8nmyQMdaHXNHyF6AF+do+Eba86utVGQjXWsJHPQOKsPX+7ARO8HW7tPAsTpt9b6CbiM6ozTSZ4X07TuY9nu+bJMfpCAQ0TuOkifEdZ38DFxAvlMHtuvmwZZ/BHR6v/eIjb2tXt7rrGsCMqfpjD2ZNuF1Ox2RHcmLxRhTYJ3o0sgEv8C4OZBXHhvp495e/OhYV53eMjToxUZSEH543JHOF/qi1XVOU/bni2lrjzoETRVURpYUSnDWy8nvKfXsuAm+2cZe37pP4SftfNDLXX7EX/O83OeiIDpB6qWv4mz4ocnj0hrdCkAD19TSkGQleNi1fGNjazPp9KHK/rRiEOVTFLlqnZMVUsb+HIuO4iOnNNd4t7O1WeV96tdOZ69X2B1bIwU+BgfHX3KGBC76tvXI7+k8qBX7q+buOH5v8X7afn5cfsQ//7j/wBvcrVu31ytnwEBkMHwuHWXupvELGJlANuMznisWaiKKT1Da70Zvx1Unl3UTLwK9TUDe/yRAKTqIaC96efYYWMabUOb4pY3Hy91793Ug5GCbOqBsyN44MXayjebXRUDer5SMlqX/GdfZ2Uqehr3PQefF5Clkrk7hSL76O0Br2zbPn/T2uKhN6qbdZ7FVmCfhpOfrHdvq+ly1KiOqOctaLNT8Z35y8Qhil/fYC5DZ9t4vra3sVdFZZQMpd7l55kMOQSa/gdaYKZ12slyd7seJdJMfd5VLl9MSFupEEN09lfa0VbyJ8+WRGZjy6kPZqPaO+maoyt7OEQ7r0s44SYC9f5s7pw6at/og8x/2KT/DJ2h24Oy+bfu15jEWGvykyQf7feVcH46A/iDfSWfPTgd2PgUp79OLYA2PH3fXIbMNrybZYG2yl6TNI//PtaUiK7J0t+ssedK9rfD2OlCCqCJkRXXXOHcft4Fupy7rukeUx0P2dKQLnZbD63ReN+fs8FcSbz8GUOodyTrtg8u00dF5G13mTHPoJacDqI7x7fnEuno5P+bb1G3yanZTp+uHb/2u12gvyxiEuizymZ/8vZ3qU/ELUw+wp+JpoesVNrrDZvI9Vabx2vhEHgw9fKY5+jG2WqOOQcVeGkDY7A14x/dmJrC5py3MHVVOaT3L/vE0PIuN96KdF8HlBw/vK/DlN56vLLdv31nyr7lxp04ANUgsUuANWJt55oRTOr+Y8UQ2rqLHxGm9OBhRfW37KnNHIgtoQOYsdcePhl5gkUjMNF/3HWq80MYvUS0CJNUGfpLPYiKmxvSZ6IFcoS4PbuAvSP16FEMM6vuO44Dquf/K5mNOvdto+obQdy5tFU3GCR55PK186dfHBaah68TZcmA9EOn0INse9YbyIdyk4IOlwW4L6W+ogzFb/RSi08vpc5eRRt7Tjr3eEaGTtoLI9uicLo9+r8fcxDY857VO/QXUcWHnC8HBY9GkLvCsqLi/45jF1XnOZ5MdvIuQMQ8dYc+vVVIEnNoV7nIW1/46NxE759rZ3FlmjSmH/zbAW9E88Y3+lcIANqddi1ivXobF7yfh476WDeq6/kA06ZMDwKE3JcH0c4JATnPq42aC0nxEAVRd+2V9eDUuBNPQpSdVrn80M2RjvFdQN1bpv8p+8Gf0dztm0vReg6zk6EGev50u5exBrtHGkDu7s1SosZpYfRj8yNlNffIU0SJdYmmrQcurtUL8S37FGIeVt46LfGZcD/pyhPA9xCLKsxXmZ+TED4Hsd3s+2JeBzyHm15qucnhTv/KkEPOJA0XFow4B8rZup7RFGqLc0fWju+dBgJ9QDd24fmO5cU2piF+B6sSnuTx+mTR5iEA7hJ3wj+jK1evSuyaqlEcaqGfZSPE35U5iz7L2xfqPjls9dPyPSA7qw+t+X0Tus+xXekkp/9hmEjy+8B+CB/r4nh93NDLnFKjT5y/5vjZqXZTu0NM+UOtn22aQcucfpSO78jpKPuvXHkU+Nyjr2HVsht+8nhDUU4eHYYlh1h7otUdJ0wd0AFy6TuBdwXftRRCYdjiWVYpAwJ+jvpzCXt/t7KtfYO5I5L2mLBUjpWw2Kp2vp3gBPcb7z/+ff+qd//A/+OvL9Sdny//2x398+YEf+B8td+7csRr/Nc//xlo7ahbX/YePlrfeemu5f/+uB5M7ul/65mvLr/7dv7N89be/qANlWb7rD31k+faPfMQHAb/j/E9+9J9cPv6xP7pcuVbPUgMcfHj2cHnz7lvLnRs3l5s3bonLZLJR1mQbavubb7+5/N1f/7Xl+77nE8sHP/whdyid5Bc+3r77tgL/2zow6l9yA+T8ksjnf+fLyy/88v9n+Z/9a59cPvrRj/p57mzL1P/mN762fOUrX1q++7s/urzyyqu+Wiegot93H9zXgXbFG9RcmMvy1r37y1e++bXlg2rzQ69+QKuHxVo+85Hh7Vu3l1uS4ejZ2dny1ttvy+YT/2OXWzdv6YDnbgELcfRRwH61oQU+NuW+eURWmPUKl5Zf+IW/MfIv8aL43k/8cc1ljTHjzTbjfDGcD+Z8Vb6DTarrb+TKb7Un1lll7aOkJBsENswetiqNkGPTmdKjEBrY1nsWTP31WDzANBd93CZs2vobYCu803arTaRoRu+zf+s/c/oSL45/7gf+JY8ngXgPsgnCPSva+zg5cFL0J3xieS7OzVXNY01lzSdl36WDyIt41p1DivNHdEDOJ0HZGvMuyjG0bzfyUOclH7vhgdKZFzh7nbT9bKi6w8RJdF+O8DT5HgSHf+tv/X9H6SVeFH/6T/+PdX7PXHOBW7k+/QS8cz0wR5kneD3f57DWsHNOm0HBki1rhdm0JyVbHW2Tep2Mer4RNJpLWzm2Am4G3X9wT3HHG8sXfvM3l9feeN26+fQde48V7/GI4qO7j5YvfPm15R9+48by4MoHFXdfE182hm3aIuCuvpE+8b+e19GiHD7M47iOrhoDOPXefVNdeJI/oR4bw6gbcNZtR2m9S8e/x6B+emwGz+1yoTDKwPuY8t7bFGOR53zI08x4jQ+P1bZtiENfr/iRIcxLjkm91QWRuWKMtgTuowD3+3//f/o/vvPXP/0fLR+6dXP5iX/rx5fv+74/6X/RLamfF/avXKiFDPy9Bw+XtxUMEjzzQD/XHL/11a8sv/Z3/+7y+le+WsHzd35k+chHvs0NnmmSvufjf3T52D/58eXqdSZmOKXkwaP7y1sEvgoob6nNc3dzBDbwr7/+2vK3//6vLt//x//p5dUPfbAWEp2ULQLwu3fvLrdu3VquK8j1qFAPUgD8D37rdxQ8/6fL/+LP/OsKkL+7/ivU8IH63/zG15evfvVLCvD/yHKbiwYGSeKj4LkW8aXlrfsKnr/x1eUDt+8sH/7AB2t9qA5yguc74t+6zcXAsjx89Gh54+23nL+tiwT6SeB8MnjWYvBFiezkzgAXIZZ58sGsV6jg+Qd+4AdG+SWeF5/97GcdPNc413wEnMgz4n2j6jrkrac1UMu4yh1dfw/qBeiljK19Oz314uNAHsen6yJC7tRsJawvNovaXI7Q+c2dk/pZh27T2WG7tcmnNxRjoZnd9LkjbJK1npgEzy/X+IuDNd6D58BrQoMNy5/EMI/Kc/MhM3R+rqqCD4d2AktQXHlOTBw/JesU/Z63HymXNyfbrztqxd/LOi92CwRKW92019F1tvW3OKrbsbfzokhd7q7+F//Ff/nyGHgX4Bj4V/6Vf1lxTeanr4laxyAXWiVj/Pfzxx3l4qGTPGntxWVzM+/YSlMDXY4dxFn18cvpqFs6yridWbfarbXag+ff+K3fquBZL45NPOPTdv5j8hPFOI/uny2/oeD5179xfXlw+QM6lK+7dT43A5xLKuhMv96D4Fkbgu0r7X0A8nLYqZLfpdODZzFmvV3w7LGS3fJZUN7/3VOc4s3gmfMmGbSR9eDZYgea6Mz2ZvAs/QcPH4rzZLmpwJYAlA3PJ1+cQImkssYTvRg2D6Qbr4+/ISS1eZZxd0QjUXcRqv7aaZKQ3hI4bwZBk+ylwvPV+CCR+SqsdxFU9gla9apmwSWJ8cvP3XngMTLbACwk+ycdTHvx0W4VKhUqZRDLDp7Vt0lHW0Gpj3Ty0clCY7Lq+cpJozllY2CLaj/0Eu8HmBvGOXMeeNQHby/nWGIGxzFleK6VRi+ybsPrR/n5W8elZ3vmkapMlXGXpK/b1QezrFQ06vqxBXSKtenDKVhvUECdIyrUmqaIa6t/iHU81z5RumY5dzFW00JZo71xrL/EuwbhsB//0EDnkQ2eTR4zx2g77zlu6y3I3JMywyl7X9Pi5bToRefHWEjVhvbeBNV7UD805Rwd9tR5YPutPvbAnh8c8/EhzyKjA4+30j0iayiN/+lLyhdRr7OXhTr2sqN6L/Hu4bHkvK8VtpY9tllv7Ft9PsizPtHPnlb7XtZt6YhtDLsja3WzxEnM4Drb8w1lYhHNeu39pJZUdYdIql+vidhy3m/lP7A9EV+SNJSSw1YuoP1JUfxbqVB8gJ/8shNtFYcEO/yHWrU4OKdQ+wrgBuTMj0ywDtbWFnePOeL9JWDG3FSyQul7LMRnTPGJR+0oEyNWf/XGeOsPPqzas46B19XHKttztYG9y/ce3FeAqSuCa9f8WIGDYhqTop8R9Ylrwu2KbFZGMFpXMdKjgzrguVsK/BFDKXsCt9Bk8G75pL6QSodB4B+vcM3Cdm32Cn/RTykyv1QvdXGUqytOvutJ3OxpwHnqsIBG3bW+0HmQPWr1wabsuuGVLqTaCC07hbSBmtMB14/sJd43ZBYzzpk76AjwOYhUwXWPPuZOvpcBQQv5mu86fJGQ8us1qjFeBXT78XQK9lwqxC5zc9B7q4aNZ6Wu39F1iooXcMwVbzCELt/jeG2fb/cl3h36hdmcu2cfY/b3gta8zyjQqD/OMOZmPg/a6HNN/mjuwy8azIa9z93OPr8NQrtt+JStumLKJ+35wT5/RBfJjij6PQXPMU0v8YzQiNd6bWPbx7znAeVae+zdxSvYSiNBaqsKx8DYz2Ij+VCplSMumzfl0YHPq7KTb5uDt2LkHexRdCn2VAeGm2x1zDim9AGkbtot7sXYRpPPhk1/NlCL68Q9vfXyu/SOTJZ4byd11EfVqZ4WLt+7f98B8s1bN5frN27KaK7HpEgDoxU6QONPFL4TJ68DqOD14cNHC/9sBc1srsi563t2dladLzMNssPdahlzwG6FqeQJURO0wuMjBLf8RrL9aB3IXeJ6pd4oK+WZaH7bjy8NHAbwkoFMEHU6KK42ocFXhbXOHtNWXUDUhcXkk0KxGd6q21xAvtdNPuWXeI+g8cwcgcxTqCNjz5pyQKJ8dEg5DnLV3+sTFltuYg4fi/tYedWjrmzxBZuU+xzHxn7ewyflmKUUylqyTPVm3VXjQvQ6yU8bHed9ygvsbZzC6MrAHLeXeI+goWdE+7p82hj3+SK/qZMz6Cj6rhJysfZrP9jbOMrv10j40QM9H3S9ve6WElAjO5Kfpx6E+/ge57qe7/pgL0t6EaF/lH+J9w4ZU0aVd/I8crmfx8pPsrbXDmu49ILiqz6HwzwkVqSdo/0vvG2deV6ZvpB31uj8rJUOl3jTCaXLKj/Kym+rRXZAclM7uPIq9fygk1ADbBX8Xr+3jGcEfm5920Pt48gzgDE+GPrRA3BkJz0rJ9DwDTPh8uMHD5cravyWAmeeGWYC2PSAF4Ao5Wq87kbzFIkHRLxHjx6OB9A12davRchdX4JBTyrXPZJlkYDHMut/A3wKEiHlAzwCigI342cdzPl3G8Vz+xlp2iJR4O2PLC5dlR1qzvaZRdchf6n+iUrqN61hl4MKo/RJacXDo27VAWR7HwNa9jM1VWO0Oxf76vvwifvtKnjsqs7gD73QS7x3IHCdY23WOTDmzIjX3JgDPlJitiDAHLHuSWOIOq4n29UOItoqCSzPuGzxPB7U7emgU2YwGtS63ue6BTY7vgThSqpvGwPk949CIK67xVuKTtXZ2gGUq+09BeinTtYtfd5ib3ci+t3mS7woNJoM9ijVzLC/Zm77Oipk/iZlXUxdzQ8iFf1ISDHdVs4de3i+aQ9l76eyWxK/13yfXyeg1lDZ3ec79uVC7Fa9o7VFaT33qcR3e+oMJv3BO5cnHXquLzqng82kzk+Z5a3tTZ0Qwpd41+jBWwJOU8Yb/siTFqcq1RxIoHIOo7nOYNSn3OaJsq9VmSWvdW5RtXkOnT/sByufdBcM1/Ek0ahj+7zQoUHxOWop4h/6ProoS8ghWEX5vm+4gaN0hD+uW6A09gS9m9wQHHYXPv3nJpFAXcbAeb2vNvZAAz91Hhol/lkefle8x9yo+jBRZ+BC9CuGAuGobfySdp17OcfhV9nFnf69u+pN1a3zIQrT5csPFfjyU1y3xj9IAdWMlNzQTKlMUODSsPtI5bNHZ+oEgZ4mqwXDNUgVALphIbbcCHVkaOUZFohXTUAE6+jwJbutLprxtmynnTLPFwof+xc/Nu2S4NsgN7ZD7NiHZjfYmTOqjd6fFkQN9JZg7+2+GLrVl3hRMBMzMKj57HOfPAFu6Z6fX5D5h+s6I68C785nAzHpzXYHnULVmPaPsVp1SdojnaB++mI/LmjzeRFbsy+0X+3hdviIej8u6lNsvsR7AOZgZOfsnB7/i+blPHTc+IwMmON5Qgtib2+XcjtSnrPdrd0Q4NyTAOkUCPC3VHWgoNsP0g6UuubnNWRB9ML3a18evI7IX+K9QWIOKHtLxtd8vda8y8GWv8e6TynJPhc438s+PmYZdJtr27t29jpHSD2sQ6iFpxwqhjgs/nVNWnFFauc4nr5W34ZUGcJbx+cE5YneL0DVF5Ev1tMxXEubnfRWMqX4Aj0LXHegxmY1ZfR8AUZIQ8cXBq9fubq8cueOfxotRniH1oEV0lh1W4Oud/41t7+VPe7w2nFSBxUipdSPDYCdlFjIfZNKy9VUaZ2djWeqg2kKY07O2VcZPx9yR1x52rDfUlsHDb+U1OZaLGSW6y/Bv23B0grxlYkWCPpssqPaCl9AYHetU/YoH23G5VCjUfcixKb9fIn3DIxmH/o+dx39MY3I+lycq4OMP12kut4RDVubejtEcvG8T6vcVSub8Lf+xQbBzl7+LOg2eh70vM1SNs29YN/PXqfLN7Ze4l2D8WRsSdctZwxxxjzjn/LzoOarTrbOqZwLRbCZz127ZujvEr84JMd8VwmyDJvbYLz7J+0KiqyvN+nW91ygQu+Xg93U2b066twweSnbhvJ9Twdd96jeRYjdPU7xX+LFkTEN9XXZ+S63OQ/vPLLWRFLZ65K3dLSzOQ6EI7un2ortPVX7BexPfsfk+6iUHrqmHmP5OJi0c9dYWbRlkuaBHnCbIw/i134cDtF1aGf4rzcYJvuvYreWNi6CdfY+ZGN0vzcWG+mYfvDgEUf28qqC5/yesLcDnCEhr0Fls5Hb5aSYVf3J8lgBAY9toMjJurYSdAiq6xnetRNJVF7veA3eBC3WRpkrCP6Jy8ZOAyYmGNhkEVxaHp3JFhGCwEbZ1WmfL2d54ne26T0c+Oj5oxhqi4nv9JS77Iwx1qOnv4b6vejyRO8jeFiRzX2sOuqyxLh2qrZteaSFXj95j+NLvCfYjKS/dVdZZqBmo3R899nzXZvCZl4FLiOZST5qKtTa9MoWb0/YShudNlbdsHgjBbU2yxdAG/WxXF28ooioaOj4XSAz7JwHwtAWsQO2+WoPWmvrbY5Nxqz0Sp5N1SXnSqeol1/ivQE7Eo9XeB1p//Z54kJEIXNU5XNzIkOXNbWX/fNR2iGZ2zG/q4XwRLS7WsgdMBdYH+g6MaoOQQwl9lE7P1LWUtY7Rek6AIfIrx6Lqk4zfQ70Kz4Gq8+tz6fW5VG9IOVO4YPY6/Lwjtp6iRdHH89cBGUeNpAasYOXmhCdPke1NmvHZidnJTp+0bomZa1HtzDn+6DFwvDPbbe2wLQz4f8o2eRd38eW7NWRUn6iD/8JcYxej/klGjVZZyLaLur7OnBuNG/z2BXTx/Pggz6+lrMvmGpNV1XqTr15rO4gF1xn9AeQo+xzsQrqkevzZXz6qgrS6HQeafsd/zqQc1Q2eSZl2+0MGbzg8v2HD5dLVy77n4xkAa0GlTo/HF7LQDw2YO4681hE7gzXc72lB48vDfYOB2bFllMGZpS7u25TG57tdtcL64Y5mkB/bU75x2e6OFDqK3+xIgLOu+3zWBfspsbwU++WWT5NFK9SgC/+5QSlpdJsua/FrT5OKv7ULV6BfNoOev4lXhwe5znUmoG6kGR0YRPkrkh+XbP8NFwFzFml1EtdKEFyykdknVYOXI82oeKMtGR9zVXZRUF6bAQq+xBSea1JRrSafAGcWnvDtPuTPjWn7OM6nhvfnV0B7yXeHzArjO66hAe2Y153WC/eY7S+fKC0tGa8joGDumljI2ln3l7FfnptjDoSdh/RddUQC120aVd5yqnbe9iBPOfBpyH2oD1O8Y/Q9Z61zku8O2R+QqyJowCa/HoRCDV+T/t6ZMUG4XvNNYrOcf2BIXsWxM4e9hmZiBbQopf1/wVFYtIrDhlSP3oh/tPBMV5IG/t95EWBLcY8gStxZPdqO46BNFV2n1SP/gJUphqZTsiwPOwN3rPi8sPHj7xobt+65X/GAdx4g5sSq07+5RcadOn+o4fLo4ePqsOy4y/TSYozBM4gm2867Lz4zvMaV2w1raSDN/zgDnZsGK2PsVfDvIV9ODtr/6FvU9V5B/3Uj+0B6voKZpTBagO+si7v6qUG9dFjDMrHpup08uz/EKJrRHfFZERn1X2J9wQ1Z5PWq1fykh9RBYAKmpVc5vc1yUMcB/rb65+CZa2t5KHMc/dts5CF6GQtpVzH1OX1atzLTIV2eDXACD0bZjsXY/W7gZKHybSTndPfyl/i3cO/eyra751ZPxn/yjt7AlrxmkidATxLvtmhXLd6bn8TzNs2vUF0s6a7DZcpqN26LSKQNHu+GzXqAAcKIt8YGbyOrpubQXvEj64LOi/53tfnwZHtsnXk9Uu8CHyxVRHjxH5tNsy5POZnjo7mvPOm3bleeg14ve3YvQhdvyNs5I6slMKrTyZlU2QeSuTr6K2xeQp8LJGKEuQC+O8G+OVjdJD7Hz7Ox+dB9gCHRZS6LxMZQ45pUlBp2cCs+u3cs+Pyg/v3lstX687zdKhMM+D++Rbx/HvKkL85KSk9k8NnZ/Vohp1WVX/ZwsEwwGnxZMOlZr+gPGUnxd/IcYI2Hp/pSql+3YOBhV3Qpj0KHhsMjTbxlBeXAzfUP0RWkbD3kT6Vfwz6UJKOP9pEaYA6Frmg92qwQLVRXm0r8c/oaWzg2DZ8O9fqNmTY/A9UWAz0d9iriS+Et7Z1wt4L4ws/s/zoxz62fGylH10+9UtD9gcY+/Hk4y22FDab/IpA1l908vPwwM/Dcy2mlKx5lTjIJp8jY4/ozfmufNrazzH2w5vto0eKz7WmYSC3vnkKHcZHZ8hpIyTmSuXGNk8aCrb50ebq0cTsV8ntuc0791Q8o9q7w7l1/wdz7XNhZ9KYMqyPtWi9W3r9nF9rHXuZZ1MsrSAbww6LAq2umXpea6hQbgEqvLWGghp5x4lDBaWcdyB/ykiL8Ie2dGpdwwdjnZKV/XzkPFacgG4odc4j56xnRcYt67zn59o/ja6zH2PgcXsGO+8a/Rj40R9dfuYP4L7vcdR6WoOHgf2o78fbc6q01uqck8xXyljyjYq9QWPO41rP78fo66hjXSOk41h2e37UUG2QHccJ/ySOh2AtG720TRE9Is+Zzjc+OXdIHy2T1ar9NIlljjmKuSlTRxR8K5wAyjmGSc4rV30so1eauUsOkNB3zqd2t9hKdazLtuXFGiA+zRjWXFXvyk6APG3MC+faP0y+MbbF5Uf37vuLgrcInrVhlFP1uAHPa6YM3Kjy66JA7/Hj5dGjR9IZQSJOiKji54nFLF6lVa0MUAerxWbzmZNrncGHrnNXHEXYrlADYd9Ujm2wtiMd/r341WtXvRk2lQOofQ9atR/sfQbbB+vxZNt+GrJ/4wB1+/ZBspOO0JdGG1CnCLuTxDlp713g+//i8su/8RvLb0C//CPL5/7KzyxfGKLfE7Cp/+j768NmjjO+I6+FVnwN9dQq9HqAMjNCbdcXMf/JB2sbg4Lk9/zgFL8APzKlXkedJ2zW2OSzjkK9nHxQ+W1dEL/2vnX+Km8qLo90o9N43zL0dS/65Z/93vdv7X8L1vQe+7H0+Drj4jns9fs6CPiRz6vSu6K99uKQdGCsq1pGtefW3t/sj7V50Jx1cCu6+Fj5tF58WCFXeJfo7XU6QnSTHqHLTtnpyBi9f/il5VM/+OnlR355rP+f/pHl03/2U+L+wUIfa61Cz0PoFJBtLqja/F9UD72J0qv2nz7f27oT8bXsdJtA/Ga7e2adcR4rqE+2hTfbOit19WcA6rRDXHauqtsh1TqW4R7vHeO03O2sr6fZoa0ppwbYz1v4YOqTTr4E66nzMj8oe/PGjeXGzZsV4Em+NVlV1yB6hPtUpoEzfgmDxyq4ElHZA6fgsvjjN5GxQVLZCey0u1UzD1+pIhXqU5dHL3xlI1k3gzYLAPQBqvoK7jVBV67Wv2R1RaXorQM36qj14pk/ZEJsIks984bK1CwgtwkBvdTJ2BqDf56QSSu0AeWi+hezEONV/r2v+Pj3LN/7K7++fH4U/yCDeThCZiMXkhNznnpdclkrEMeE5UOHfK2VSdElH8RO5xk2FVtdBzvhsebqmNrY2KyxwXsKevtpd4+0gWr6ckp3+j71JtVmSNr5vxf4+A/98B/ItX80pmv5gL/XX/OabH47lS/teJ2x4lgDLp1As1c6rHlnGo81wM0X1lPddKg1WO1WvlD5KqNbvlU57YBp4/mQerGVcqjr7NHb3iOyPfa6afd9xxc+v3zu+39k+eTHR/njP778/G/85eWHRvEPCnwuHmPcx/ZpYxxdk8qZ86fV26PabnM87JzDAb/7kPZXQsHrv+zjZepv9Mp5keTK+wyxbcbHcI7jZ0W1OoB/I1sY5z8ute1A6Gm4WCdjn34eo8ar9hQXXQ6Z5XTYUnL0yQFF91ExqR8rOTt7tNy8fn25cf2aBKXtU5e0IHV5DDiPSIwYn9G+XGW+kHem4JnRJ0C4ckWVqOcvEfKfAS/70Q888QunsCeiPE7taycC64lF7P3IXzoUUwxqlZ+qjU1OtCpaPkBdiH87/pAvRBJott+IXlPpuH/j2SevOfgjBdHF3rqY8E0vQpP4PW/1U551+DKl/UN38Ccodx6K5XsoyJiBLqNvXe/9wBd+6TPaVD+xfA+FX/pU+2i7PtL+ws/86PKx9tn2L33qY8unfoa7ap9aPvUpyaT7oz/zS8vPOE+dca/tCz+zfOpH8xHhp5afge27ccqPetH/mZ/8qeVXfuWnlh/8Ft2pY0w9Ox7bWjuef8jBHStXOuihooXqNFCeqqwRLy/qmz3XTOaRdvL9bNse8iOscz1sBrHlFjhOxjrCJu1SgY+e6AOOzi/nPhvWdu0t48AxLa/tR9H2TkLp7Sl+4nvyoQlklRYodPm3Dpu1f8F67fz1SNjpmx99HSMf+8Fv7Zru8HrUkOYRjj7+zp0Y7syVjwNPD+u1yB+beg2U/SPUsTM/kezNlM3war2wP9uZ1T/azz82oCw9/FHeS5r8um5iRYRdfHT7KFZ6ys/CWOc+gkrvYv3ziH7GN+VTdjK+nSaer+3nxsc/ufzI8lPLv6u9+gt9QXrNtjWa8rqW517tYyI6H5trfn/cHJ4zZvF9x3Zct2BuIt/PE+UQWPWU9C018ZMUm67WHHECx5xFxX830AoZxwjtqS1lL48dP4/PFp9YS/3ikSg1m7afSKU+E+XcI1ujzKMeDhA5BqzprkxIhsT2KEtmuy4Uzo0xReqJ6tFUjYUfh4CUHQ3sag0wJyWbv2AFOEZyTG+xb78uKmrssTfR5sh2sKeyWXpTwIup1MAMY3758tnj5dVbt5db1+tfc2MkSsBGzdDADidrQC/5N54fPXygMRj/XVB6/NoG/8yEMgGlfw7FwXNZXZ3EG+rwogm97TubIODR2UNK27oD9tfskgXYBY94XvrKlbGQtjrDhWGjFlrgNrwwqq3y11nnvWCpp1cWb2G2Qf9zp9JtRLZ1Ywfs0m98ulDRvoOn6b0QOKl7Q/zY8oN/ZVl+5Kd/fPENiR/6y8vP52Pt8TjH8skfWb7/5z4zgoZfWj7zcz+2/PAnlf2Vzy2f+Imfl95fXJafkhHnqfOL2ogJiD+9fOKn8xHhJ5ZP/+TYoFXv13/4p4vvj81/cfnkT//F5fv5SP3nhx/vA1jXoK8vcszhylNagenxARvosknv/Gv6eqK0eKdrYD7zyJpDL2snd627XyikXNoD4aEvP/HS/g8d8m5Fbxetm01bG0z75NVEtTX0ez4Ir/OP9ILJJz3Wed/Q1n3W/p/z2r9ovS4r/5d/5HPLn3UUUBd8y5/75R0ffR0XPyy+jov3e03vkXE/Nf7hSXpSJ7AEuZYRJxTqFGvWSzrX2nbNPcveVRaEkaFOJ0A7lR97to5Pt93kBdLkC91OByzqVdC9rfOsqPpzP4+dI3tdb4I856bt+en9wceXH//pn10+8et/ZfnBH2T9t2D4FLyWa6/+2R/7leXTv1gVvvCLn15+5cd+ePmhE8fN4TnjW3SLu49xH+ue749obOejgzms84BfY647wutze6rNcxi2jupA59qyP2qHAvpszsZWb4VcrzpCzJ9QBbvm1n6Bfo7h/QIzK6jKTVmUu609bK/J1vPhKF+ErnVqrOv4zjzmXFuywnG9y9w5vnX7znL1BsFzTUgIFA+H9aa/OR8VHD9WcMrdBO4uo5dgOTbI949JegeQn+pQgbvb/GLFk3Ux7+sDeEdmmFB+I5rgufzW26hjUGctT/7KsX/jgoIGFExraC1fSWxk3T/rCrSf/46oN9e0z2lgh+rPpPQPkC9/yn5v531Bf/bz5//y8uM5u/suwrjTwJ0zeB//8eXP/djPLZ9hJ/ylzyw/501T6B8B9jz4wi8un/6VX1l+ypv0sPUrn15+8fOSSfcnfmgof88nKv0WwKPexlwFLxHfrRVY76DmgfmYJ9X9fOSO1ROusH1clq2pMREbve3ajGabe5R01OEP/VFHGcsIIPI7t77KH3w/cjbuNg7NDeLHanOUAdmU3ZdiuAxKP+mev6XgSFY0FATK3xJsnvX/2eUvLp9bPsOavHC9fmJd2x8nKPjc55cvoK/aWccrnwLHQtb37yH2Y5qyU1EvH+oOnlaYLzy1PT59TzrQOVVn8kfbo9j9AuhBVeY4qxTyq5mP7il0OfbITtrWi26nPfb8I50Cepw36Qc6tX8Uv6huXr3P+PgPLT/+l3++Lvh+9nuXn8oF4im0tfxDP/EXF0XP0v/Coth5+Ys/obPAqeNmOXHO+BYgc9DTTsG+vAfLLY9IQEf64R3xjxC+05HPOg8o19rc2WzvE7u6rUz9uhFKLXws/mnMuuUDGSopk7JQ9i4G5yS+uO71zsv1p/2O2FrbHDhqIzb2ukf26X9IGpLX+TzjGv2U9yCyXV65c2u5fu2aGf7BaedGMKgCudksBzBn3zqxP1Zw6hPzFWm5YXSqMZ559n/cs7JZq0M4SoDQR6A7mSz6PFNNcL7KnU5dLNqUWS6R0buCZwmusCmNun1gHKCI8K9qFCrQLh1bQa9yVV/kl7Lhb0A9EV+YRDSqILA47fbgC2CbYtmu8Y+4+/17h/pCySf+3LgrzJ2zIfmhH/6x5ee0E/7SZz5Xm+Yz4ceWn02gYvr55cf9+fjvDRhhAmVG3heDynu1a8xZIQTM/tYyG8Y7j7VOmFjmo+bEObH46Ms/CM/WhFHIUj6e4pObHF0FJP4IHUWfQAdfxvafiIBz623YBayPWl/kJVGkXL8Ugl2IPtAnmPQrqLUHVZtTArLuWIdzLZoj29u6kQPqQb1eENnFKNt7f74lIJD4c9/rdV34x2u9vgi8FsZQeglUdp2HNRV5PQ4wd7k7M2tNeV+Tfa77nPOxMJOZO0dH6HyfYEnTDiLJfcjJFfPNi5BjEzJDbWsdV9aIL70N8vtyx758hNh4Vt05PlB2gyrP8UIPn8kzXqLemW8BeN7/x57neX8/9qHA2BeO/WbJwXEj2YudM94bZA7meBf2vP28Jp80usyNedyUUNn3TBANHszEFXsc2Q8omXZ8sK9XRb1xd4SU7LipB/DVwTI+o6+UKjx64WNTJT+PTLbeDEusXykcXrUi0a8xUMCj0sgLGcsi+ZFz5Tv1k8is68s+XqmT46CsYwnMMRO3Oihs2zjCpTqhVnOrSjJ4SVx4abniXKFs0TLjp9QVkeOj/rz/xYqfwOBn6m4tV65epXZzEGWohoMO8fxuiTF42Xd1Hz06U+ly3d3VJPDFvjy2wbMpfp64bklQ0Q4iC2lYbQ90fgXX0GNT/fOVjvLTNoZtZRvK37OzM5dQORxoVcqzrEEGmwT/NvU8JnSpFmJ4weoL5IUx/QPkKZWvze4JpGr6CfVx+tbje5fle2pX/MIv/nrdeQZstJ/7s8uf/dzuDvMpsNF+/88tn8nngnmOrkq/J9CI1rgq7wu7Ac8lpDfmnEeAmBfPiTjMo+8QUxeeq/LGAUhgCzhmoGFLpKNkpWq15KDqlL2O1AX2dcj3eoaVB9/5BNmNhg2or6+SbwE7uqdwSs74JGg60jni93Lnf0vBuubj5YvWqwKM8Wl1fVz9vd+zfDzPj47n+1e+S7+HYBzHpw5exJrn/diuY34g26LWDOmRnVOoOhNrPaWWqeh1SGZn8tx+vCrM9XsOq/nTPnY++W7rqB6yI/4e0em6yZd5eEV1cu7l0i/0/PuDeg557sE87/9zPO8/vjC+rvHP/3plzuHjPI2xfPonP70sP/LJWusXHTfPe854j7BfI32u9+iyvU6f08DzquPrsuhKptMJr4nU83lDOLJTRDCXfOns8xOTj68jR6ECX8i8Dqxby9jbuwioWp/KTZWsSbJOxvCjY1dcsdZp6DzynGtdP2y+d+HgN6E4rBLmxycK0lKZutBRW9jM/Gy9rHqKAy4vd155xb9IEdgQjkkjkzBPfPDKLYJnfqoO3+jEY+nX70LzIx5PljNO1twx5uqH1rBluxVs8M9V4nR3nnYrdSV38vLl6Z+Wc2VUJfZKt8Ey+aTguf75S7Xd4QB9HZwGmaq7jWtLK2qDwzcCKMm3Jg34tOVHXYT9oyt2o62gvV9B71Ns9v523rcGP7T8BJ/MjY/gfvLTnxt88EPLDyuu/v5smk9FPV8nY/Vx3k/++nyu+gjawAlGfjBfQnkfwCgypr6YotzG9rESVkTWHFTjX2XuSgOSqpPjhTqlXytKOoNKryh35QpoFpUc0ZTtEdnUAfjkxGuZV1qe1quFwD5ubBRO8fZ0xM++Eezle9rrpPx7h+9ZPvH9n1s+/4UL1qvkv/6TdUz84Kd/ZPnlv8xdNPR1sPyV0p/8hm/Bmj4HTiAkWgo1xsUGF40zsuw3KyiT6s0rywvuxUF9LHD8uZ0Dd8rnIdi0V3X29Cxwuzvfj+p3u3vZEZ6mU3Y4PorEWdOgt/Usbb4bfPzHf3r52eXTm++6/KzXOPv+58ajFz+6/LufGRUOwONJ3FH5kTUavmiff95zxnuHzHmf+2fNB8lnjtZ58jyOlJfPDckrRzXVRX9vd29LVTa8lS8kP1Orr3qYXO1LYHJp6k3OROw9K/YWKJ+3Wm1OVEkjOz513cvPI/1KPsCGGCLFm9hSfgx5fekRXilarTCPs7C6zeMxSDg+YsBP/Mnve+fP/ti/ufzQD35y+YCCaNj+jWcFxSCB370HD5c33n5rOXv4YLkiu/w/9C9+5avLr3/u7y9f/8pXluvXri4PHtxdPvqd37F86EMfWr7x+jeXr339Gz5g/tV/+V9Zbt95ZePkg4f3ly9+7cvLt3/gQ8sH7nxAnszhZgNx4Cne3btvL//5f/fZ5Xu/+48sf+SjH7UvGkKNE3e2nyxvvPHGcuPGjeXOrTvbDkv2tddeW37+M39z+eh3fNfyZ/4nP7jcvHl7TFJNAr/E8Vu/+Y+WW7duL//EP/HdDvLhY/veowd+JOX2jZvzwkIy/nnKV7/+Tf/KyEc+/OH5uMto+w5fvrx50x+FfP21by5vasw+9OoHNLavLteuXvOJgVmsZExCFnhSva5fv+l+XbnCf0fMpJ0HdWj7b/yNv7H8wA/8wOD+XuCXlk/96GeWH/75358/bfTZz352+af+6B+rO8G+0OEQYd5VVqFmhrvEgi/k+BULjb2OUj++MZA5rLnlorF0zfJckbo46qWu1p1s1TKqtcQnN7Lu1wp8GZ/CYA9f5eDQ2a6TOlbUei70lLd/ceAFgL101/bK1bK7+lnHV+9LEB5y1nXpka+6+3xS6G//1//V7/EaPwB30n5yWX76W/ilvxcFa/yf/ue+fx3jjG+Nd40xIMmYV3nOSfTYkliGV7QY6mcz4dWxU8dP6acMYGWFIu86YLaxbVMt6iX4nEAZvvzXeUrvSFZfQd15GuV2jGXd2rZfE7S1aXPY6z6dwr7OKXT74Gn6QT2+xRf0Hy3/1X/5//vH7xh4YXzrzxkcA3/mz3xyjW+Ygz4v+znJzbXogfVGIitt1CVmwMJqR4nzyLPSSmHNskSjz3tvWS2s7fW2QfKpC7yeOX/wkn/874233n57+d0v/87y1a9+1fI6zqhbPzF8plbO7j1afvfrry+/+ruPlzeefNvyhCcIdJTySINVldZv24iUZ7/v7foTeM4vMv3OY7XNr5q18xD1KuYZ9fw4o/K2reMXm9L3IyQyMrYCI23xiKEfgYGHPnYGsncEyBgf63CezkEv8JOafox41HdQzTlIHhDXYctu2f/yy7r6I55jZApaE9rzLhPQ3bl9x3dnqQiYgI4+eZ4c55blkYJLJgGH2Nd4q3+FLduURTNgHB1q8F3q4XDaqKtwdO2z8zy+4cmk7PeJ0h3KDdbjIkBB8BV2eXFsG77gOqoLP5PbbTlPvRIZQ31kLob9Hgde+u2xG3WT7mF+a/P3BX7pU7pI+rPL537kJ35fBs4dmnWvZQ7YugvEdFQa9DmsNZW5JA1t3wH6texqHRxR6bMAUKzilBXO5f03eUHJ6FHl0Sgt8viti1TSZu8irPaUhIISlZ8h2ilZHQv1sVlkHJ6z7fBDkXWdl3j3yFj2MSVfRH4wdyh5zQVr2KcXdMfexh7HC8Re0PNg3Q8Hf68PohPMtTZPflE51xYnTJ7v56QML6/ezsh3KnbTEbp8T0Gt7dNrORRZ9Ds2Oq1sUud9pO7q/L7GPybnDOKPuZ762tryVtmYI5BczduYuzFnFHsKEWhnnSDq+nlMMOVVQQjPemMN9LxhuRJFmaZZ3esnNA7RFfSpqT4D0A4d4+kaE+wp9CK69MvjTJ7hRrLzGazzMUC9p6PGMCAgf+JxqbJlotIpIu8a49xVfEH1LvMPUm7fuuVANnxgxwchsBEqD6cJaLl645cw6s7oO37W2cGzXv4vfNLP4uwdTfnG5at11SLRVoe08thhkfjxD3TMLV346wKya6OOO8ljJWcKnh/Zr5KVfMXgpR5p9dHmhrwjg1kT3Ot10tvGt+hhNL6B5Nd6K/btHiN1tnV/D/BDf9lfBPn59Sc5fn+C+chd5oxo/f5y5mjOGck6l8l7cxo0sNETHJT7pA7NebNO06tsrcfU7/ktwtvK0o8QoH4FsRToa0liO/al1WjXLvlW7nVr3c8yNEE+/MFZ9XK8lI3JL8qx9I8d+EcSvw/uOgeMZdItme38EdY9xotJq1dq2lXr/JDFlXTg1L6UNiJPefqyLXvZgHEzo+tZLmzy6IgcrFAOHeiU/7xt5UF4F8k69rr78h4bXXzm+Ni9JJFOHRN/YPB7eM6ovbwIXBRAJ79iXxY8L/yNuTyiIPbErblWkbxfB/XOxRAC/KDnZQJG+c1rVOE4rYvdOuNQB52kVmv2LwZ6ITdn3zu2GgfYqpeRvQ38Cnunj9+hoI/PRdjXSz7jUfkx9nzfTo2bP2SVJa898M6N68stkYdwtO+PICTPoFswKpPSEHP66OHD5cljvpA3jF264uDZ0KogELl+9bqqE5hP5wBNedFWsSGc2kb88zyq5i8kOkj3snCKaEz9QPmRcaS9+48eLNflF7+4UV86LP8tHydpP5ONPeXto/6sgUy6fWJsQQ1Le22596vDV5PYinjV44KjbE+fpGeivUoLSScii7+n2n+J50c/4dZzzKyLrA0mRmuW+VfZ80SlMZd8i9hX/a7Pmqqjp9KikonGN6Ix+eSy1qEDg6EjhemDW3D7XhtVMA947vVnV32CpeaAHYw/QzdwFt2m34FjndxyUflU9+M5Su3P2rZbclvHJPEewwRv3f2Aei/xHoGxZvP2XJwfV+Y288g0J591xY7tn5hySWVlaoXZpG32NRvKiub1NMw6A9lAc9FnH8yZwFcIbySjvr0Yti4i3wgSYRIb9UV19gHJh93kSdElXWnohqK355ddcvg5dBrhC7Bf0SHf+C/x7uF9dFDQy0fpnsyvCWJias46cYy1mwgOgikTc4z8Stghq7eQoXqVqN7jaW/Wg/RHfugFyfHpOesxiI4scRRZsdLWrlJWOI9VkAvqmMMH8UWjZJsu0hb9cwGKvYL1aAW7nPPsF+c8PGBcKZeeU9wS8TiYHyZh7Ic8OnvQgv04IQf7+uSxG/ug4jPp8A+Z1B9Hqmu/yMqfGzdvLDdv3VwuX8H5qtyvxKiUxtII4O4Sd57f4Rc4eLEglF67pkBczjP42Lh+/RqeuE5cww6LiY0hz28C+EHy1pXTs1sTyNByx/YQK234uWT7MG0G+5rpd8eqjyzi82qFwbdvIoL2K+PLjh5fbNjcNNTbrPwsHwG7q62XeE8xV8acC9IEEX1+t9ogZQJg1VEunHUNNWRT8zEKyfh5rYmsKXSS36OvCdb/kc4Kqe7XUPX1Qi+mXIn9qKzh8pAnf55K5uPTx2j5SS0HGOEPSr2XePdglBnJjGbGtlPHfn30uh3damwkrTU1y0Evk4d6e+Fx6JVs7PTK6y2HomUJMv1K/nkpdbG5s5N29nnTTheyzo7vYNpUa76vbch1WhnK8Rh6iXePPo6Mb19zKfs+BgGU0iY+hsz1OYr9ngfOU5ysVYcXiC8ExKtsyEn1tvKokmCcteR6kVlo1gnQz5EdinV00RJ4WqcnrK+xWl8Ex5Q5sZ0DvPN8c/VWvs80wJvQChX2egemz+FcnQvRj0HK04vLt+/cccDLVoRCNiHgiRwV/ZvFxfU7B/8Zj0W0ybt2/bof/6A2j3OQclM3k8TABmcKvM/419UD+w6ti4idU6i7wxOWu44oDTR48cknAvz6GT58tvYKD4jStNWxc2fo0LfLslP6B9UMX+3JAGNEu9Tdt1Gub3nRITny6SW+tfCdZoN/a605YdLW40Dyka7w3eQG6WMBLpd/O+mmvq8hse+FQTLTrJ/9MQKyTp4umwSbq2z4+3opp80is85BFsbdiMKRDyB8krQZCnq5yzu9xLvHs4zrXpZ1dFmTzWNMeZQpmHeaJrrdTRsju+E1dH7W3yiNFBO0dcr3kTkB6nQ64r2X9Dw4qpf8nv8SLw7Gce5tta62a43VpnhD+z9pfeLdILWmeog+X0f5zjOU7TzlNmVfdFlpa6NjX74Y0a2U7vRelqldvy+At4DERYzboGcDjU3fT/XjXCyu8n4cNio7OxeND+fD0DlsqiGvc+flV2/zqw43291mnxKtFsf8qYBY/F4eHfA3FMXnG518nID2OwpSryoC8GMb0iE4Rufq1fo1ig7a8UdfCkRcV3pB5WlXEmX9W9Hi5PGG6JKi0he8nWz04HEF9zzywSMl2LNk1GHTx8758Sofuu1NuyxjFQerbLqKTiysNwnq96kJumpck6Kb8a2Eihy4tVB7m9ZvZZCy/RgO7HVe4sVQ4zjGd80J2hjy0RjIuLMAmUuKY7kqpVwXkPknK1iq+R1rAOKDKI789HC2AAD/9ElEQVQj9MSvcGASoB371Oaa1be2P+CSo/scw7MvfIO5Hj8x00mt4PpkCJ2J4dtYi4C2aC52S58+Fr/ydtEo/jG55QO+qaTrSYLjnuMn8txZeYl3B98c8avmCqxzMKij8y490drQQvdJUX8rfywXlgjrZOV7zZAP6Z16es31tEXqpl2Xa3Ndy1nOOb6wJ0HpsnrGusmdXdLkXW/odp19/nlob7NTb3vPO0XoxOa+/BLvPbIWSfcEGPfkWff7ldvnx/lGK6/JTW09h3RwmoipfL6hGjKtAVLnSQfO1W884D74FZAbfSOPSRIdUJyJvDe4nzqGh3/ne3sAqdV4cTbknGPWEJQdW8oYBtW425eSaOzxbhcqVK2UKU1yNb2VDn4PqC1bGbLyQNC4ertq53OkT3wjF1+3x+qQDh8pFA+bl1+5XXee3YAEPmGNPJ1NnoEFGQDu6J6dKXjWxBKtX71yebmpIJzHNKwvZ9C97GeVq07Qy+T3ZVwLj82DbO6UjR5UXr5Gfh7yQYuQO+D1axsEEcUvO86KeCsD3Q9wZLZM1NhE32aUlWWJ4MlXrQPWvCuUWmHUg+gTgcq0RWqlxtti9X2DI95LPC88h+PgueRnnbJWah7I9/GvstI1f36+QD0/xTrVgaurq07+IixEBDLmPPYM7FbOsuhAueBdbTmKmXLT8J1DwJsGRTegjIJ81d7op34p0lzKExmHUNCyKyLvuod5Uk4cShPg+fwx5NZ5iXcNzyRDOcbzaePqPYqM9PhmOmcHlk7OB64/TPAoH/txMOdu8qIc2bOA6qv+qDLrK4BW4jVzgoIjGdRxkfxI9jQKUk4w/DTi/Bpd0uRf4r3Bfk/bl32FFhqwDnNQB8Sg4teRwSOsfMlMqR9dmLxOfpZY5xfXGfNdtL94mnIpr/vjyrPONr+B/Cyfpx4aeDXCFAOd6sOoH3siVHzusI7ZB5g++B6O8uMsVjIEo/0tMCi75ouoR55i2zKqVjHj49ZWtRZYdMJX711KscRYF7CqMuOt1xZpr3QpRePyK6/cWa5ePR/gBh5UadvZUYssBzf/XRC+B1+va9f474LYknNjonmMo2ykybKF42mTuqdQQbiCAwXnIP4A7HS7HXCzEOtuOBzamW3VkGGzyh1lmxxC2q72QVk5qBS4LlR9LKId3oYO2JkoP0q/Y19+ifcXvp/F3NcC8Fx21NxuZZUyT8yf8pd1XIj4LkHoylUC3RnsdhmPxUPEv7VRFXEngLT++ZD0OBZGffhOZTP6e3IdfNKu4TuGpLKBrKPXqXLxAvq3rxNkPLYEH+k89ovPMRkqXQKfnFq8fa18vshV+XYOe4l3gaydDsa3I+NfxEmj5FlDXkcN0jpn4xRid4/92uo6Y9n6WHAqHuvEMuvNfBF57PEJKeuvzhlF0Zl+7HnhgyMe6PxnIc5FOR91epqtvfwl3j0uGsd1HWrN1M652yvJqzpxF/tTfalOO9fYz4L9nPX8XAek2fVmutqkzE2c2hVd95TN5FMG+L11nT4plYrTRoarUmflGAS0/nUdKLKtygqPWg7SU0pC99OgKJ6/jO/iPG9YmBOA96NCxuQ8xjjs2xg41/bAKX5Ae+jkxsHlO3cInvmFjNbR5qAdEJXh4mOExzLqlzYoa5PSoF69ouBZG3N95CotRQP1Tz5ku02IbeWErxePOGDFlt3O0FH5EetTk6EtX+Vhg3oi2iBNncBl/TlAf/zEj47U3T+qbv1Iudth4sxHZHH5Ig2nFQCFH6Ru2fQ/muEIE/DeUdGATdsfes8W70PUgVE160bXMeh+Atcb9BLvHRhPxpph5z8KenP0RgfNtRl4Xgbfdb0GlBdd5RdeCFQcGJNeqUCXn0001XzznzNNl/jZRi48Ra4H8SszEHplg3/Y48eQhg6Bs+2qfSXFV8XNJxqsvZFHDlbZBuV/UclKr9LiJ1/IuEyCN/lB8pFjv+sk75fSnGD0VuXR9ku8O9TNjTn3HuORJl9Qfpyw/K4zZ80CpSc+kQLPjfPYm+tiAl6tubKv8mgbH3r7SaHInJfIrnA8omdV5KlHPjRU9FaUPHUq34NY8qHworfPd+rodY/oIvnz1n2J9wYXjWUdGxpvXlLzhRgsFqHPBYor2FLRWu2M9ZclqrfIkoeYz45qY84xWOcc1dWW1ugIpPFDllb9WVc0Dha6oKPccYWPJTnMmQnHfW7ISzIHxPZhOI+dDehpvVdOYEyaXmS+c2ylrZ2UamxnWv6SwTu+T2GmX87hu1TsFuVKjP4oZTXlHo68MMaC17Ym9kop6R7hr34KTIdjzlHl8p1XXnWA64EbqMYmHAhDjf9wPLKR53GQ8w9R+HUJgo66KtPEcIKnwtZ3gd+FriAg5SPy70jrlQBBzYhdi4MUPnZA7zD5R2cV3NO/qrBDqVf9JiabK61iu9H1Bepun7M7aFmr7wTOpPHbr5Haz7VyMyK2uyBWnzSw71uocOjIS7wAPL7MkUsaYx8pc7wvGntyTBtrg0eFHOx6jSfYrZRg2EEMPK8PEccJPAfEQ9ekoJoL0KsVLFNvQ7rwTd4Bt4Np1prWr/NKFaizKz0R0Z93vLCLymfet3A/GnuvclSnI+NzNGZZwyvI80eqDXG41o6/l3ivUBdicz8FfW7mvCATvwp1woDlzBHgl2wzt0LaIQ2BtHu+7UL0gGWD0Kps6fMpZxA+VEHICEQUePApZupEJxQeoF7IdwbFn+WirU6ntNvrbNt6UcLWS7x36Ourg7FGNFapqGIcUm3V4jAfmluxMi+UkavkPHyQuUs+6am1EZ7lbiO2iqpcRHnKBDvcyhtId+TSs4mqUz4UZ4vJ7OJqu3i5Yco/Hllb6spC2d8yKfEdocAXILzGPtPbuAiJUemZyYZJ4RND1t1znWFXQj/jHSTvfaqVC2Wf1G39X/5v/9d3/tSf+lPL7du3zT6TMX4Fg8Y5IdP43QePlrcf3FvO7t+3Divrt778peXv/9rfW17/2je8EbPJ/PHv+djy3X/4u5bf/NIXl9/87d/G3eWT/+q/unzPxz6uoKDuQNMo9PXXv748fPRw+c4PfUQn9/mlwjjrVJ3+R1/84vIPv/APlz/9J79/eeXVV6ZM1t96+63lwcOHywdf/YDvLqcuOFPg/Hf+3q8tf/UX/vryv/6f/5vLH/unPiE/K8gG6L7x+mvLl373t5fv/M4/tHzowx9hSFbZvXv33C/+RXbf7Bmbr3ztq8uN69f8b7cvX+auffBkefXVV/3b1l9//fXla69/c/ng7VeWb/vQh/0vu9ePPAQOwgpydCLTlHhsaF8q3IXkOfRr164Nn1u9ZgPgE7xf+IVfGJyXeFF84hOfWJ6ccXVfqMckarz9cdI69INnhiZSB4sDV6VrQMx65w6w7wKPeXbAMteY72gMVLmovryArIjnpaXhIqvFwc+4Q31uPbhY7Y2CPwCEJ9NeY/ag3DhACVifAfVg49tqR29H1DHLkau2/Aq/65PXNuY8Q9Rlwa//6n8/ci/xovjn/8V/aTl7xD+3KsrjdUfwEpKM9IrSx6xvqXLigZm1x8UY/wGWcqcE6EVlb5VhYyC8I+x9q7IfrPKJD/QgBPQ6lS/q/D2O20/d8q8Clj2q3gWmnxnVxmlDD3Wu+7W/+/dG6SVeFJ/85L+2rs39eG/LM3iFHNCOtVbHD7yzzToM9uvpeH2dnvO0OUoj7f7luCq79Ccgj3/3Fa99+Su/u3xJsRr1EkuQt9/q29nDs+V3v/6N5dd++8Hy1Yfftrxz/YaPTVohxfr0nScMKlDGTvnVfeC8FF0gO+Lx3ZoA6ep358umP413nStqh/mBN+3Fr8fKBast56WjN3ToY8mGrv1Ab9rL6dd6bfx08rYdgu0zWSsbqcfepTJ1/r3/+7/3zvd93z+3Bok8jsFdU/KeEDlxV5Nw976C5wcPXYmx+80v/+7yuV/91eWNb76uhi57Mr7vT/zx5Tu/49uX3/jt31p++4u/w2gun/zBH1w+9kc+puCigkw6BX35m1/VxD1avusj37HKaDMLsPSeLL/+m59XIP5by5/+579/uXOngmdJfaJ98803FYA/cvDMbzlTh86Rnj0+W/77v/O3l7/6N/+j5X/zv/xfLX/se/64B1BNrDqvv/bN5UsK9AmeP6zgmfGpdumzgmcxGJcsTO6yPxL97le/stwmeP7Ah8YjL1UP/z+gAP+KLga++to3lm8qgP7QK68qeP7QcuvGTcshwHyw2Jxf+eX/FQXk167dkG3uVG6D5/OoyY3doJdjHx+DvT7oOhqF8kZv2TBCR7aPaK8Lwt9jr9fRZUd1g/gH4XP8TqDAr8NwwcaaqceOCB6k83irS59pk1Z9MIpPYFwQFxlFDm4fyPUpiuJn3zlWwcGz7zjzOIaOQj9ewaSPrmAT0Ap5Xglk6iQ9xmm0uz7SM+a6UtqGN8fH9tdypdjmlgDm3E5xKAxexyjZdCQ1FrhlfRPjRRqfS3efKqf8yAqTP+t2uDR4e9m2/0Xo9OPIPdNffTJU9TM+ldIXLvZjmxrUoT/Fd994eRpyITOgHXe6RUbHK3f9NV5XddHMJw7XrsCriyifUEhp1xdS1Bt+ruj53lbZJ62TkL0q3oo6xvA7XKpZE31I64r1zb7+kC9Rn/Ezo48VRNevEWXtZ5yoDSgzEpclI3jmkwtEm+CZY4Cxdo2qQ397WuQqs4wuL5gN+zJ+jYy9yq8BxGcoeUB+omR2mvfYaqA9+L3drBvABe4UxQ7vYVKo/JH9I+z7+KwgeA7c1lhjtf4uL1d1bHif8NrnPOKZWttDJz6e97XWfOlGx4nBnT36WbwpR39vs/dvL0dUnxQwd2Yb6CVY4nE337hTHp9DrJexMRndNtiXwb4cRJe0wBqqPDyvKfHwc7/WOEeYp348fjLyQ5b6Hfvys2D6nXGq9gvTz9C+jC/3HxA8f0kxzpckrb5Caz/e0R7w4LFisW8sv/pb9x08P7l2a5zRqi3yPm8ZqiviZgzS0aptVq7WGHsebdhdlTNnpaV06FfwzB6BIpaHVdpzvekz4B2NPNzh7wOJgbzWB+cCyeif5WhJh3dsQCNg93o2y0ptb6agc7mEDp6pYkX+8irfLt+8SXCYWs2Y31GB9O6RqMFhYAhE/GU+6uqPIINAEnkOjuhjswazeKA6TN20RBOpV0SRCY5Pk+/ueABmbbC15Tvoav+qDkRkZafrVFqcURigxEcQHdWPspGT+L5PDCwa/NKHNc0rVPsXoXzcehLADQWT19wQqtDb636ewkZH2ZxD3IcD38M7koEj/ik/4If2OCXrfD9CpJSraTa38BM4n52dLY90QcWjPOS5w+ygWWnf/PY+++OglgJ09c5sKd9O1q6rA2tsNhQJnB1AqUCaE10F27XRONBa5Xk0gzRUj2Xw+FHql+2aF8ohTpg5+djuaNvB+8hnY/BHY7jrHaj6pEzRKNLHPNddJRC9QskqDU1MvSPgf8bc9VrdPhddb4KxHVmB+vYXXZVTp8raA7RxqucSSM/9ptaQeywpd5xjCMVjNfAK/EiNbF7ZBM7MA98DyYUU44/enKcql471VA6tOuirLvmr6CEb5GfrRaR8GhEb8MLP+mEf5OdE41+/28IY7OfOxwUXdORFEUWjdEVDYBvOFbqtc/lRJB/al8MD5FI6pXueX8FPl++pH/vFY/+YRBnZ1NvWpdzlz0LR39fr5c4P8Ukk51iI/HWtLYig2YEza8XrkHUy1hvz3FKpibT+tYylUnlTHQcFpe94l6g6Iq8d2fb6GbZRry3EmqtuUGM3ntNdiXUCVX3mx/sex458vDYeQ3NfGtnuWm+2kzw6vbyX7/mMZ9LkAXLGvrCV7XXnIxXTHuh5kHqnCTuhvazqV0wVnLcf9D6iV3HKKAqxW9Dxisw6zuzk+5aEZusQqjDrq33TOA793nI+58yxnmlI7we+KAItu12G30rrIm8H9Q1uF9Fv80J6W9uyLb2io3lJZfiaJecv37p1ywMM7EAzUMnkeYAxqDLB82MFI/WlQQaATflKNabFl+CSjbyj2/c3t6u0onyBWzI+IuDA4EQxF0UBW9XG3oog2f2zR85ysEvReQlGClq/nhEeD716le34QBoRxoBXeAdYx6LBfRr5jjKBPsR414Lc41n68jz9DY58DU7JLqpzCs/jW9dNS+uYk1e6J71ZxiB742gnjaRBSqR1IaVWuJgbrdWFFPkil90OV7HZzEfw3E4Coc5LvuuQr6Cq7OWYmvqVbupLZ6XwTPJlnDTLL9VhrNwVMeW7e6E587yZX2VQesWm7tMQO6kfXFQX2V6+56UMy3z+1gBgKAmpU2nqDF71nIor3zJ1crVlzdQ/gLq1jg31Ccyl6n8k0saddhLErETZVIHOLFeAHHJ9+NYp6nITgQb1lIZHoBN76VtsXXOgMmyKQJ+n5FOmB/SV3Sw80POB64180G1t8rsyvl0Iu3He1tPLlPAd3lYvtA1Uo3eeiKlm/ijQeTE6sgXgP2s7YE1bfkJlHv+ykM2guMF5/QnmJu3wYjWUdhmJrOcJOJjSTCu8muNaj6hXlcoHsz7MaTPo+Y5T/OdFt3O8JqtvDqicP0/W2pVB5z2N9vq0dYTogqlbeOoxJbA/WS/zdNBOt3nCjdMYdWvmQ8lpDPlkz6Siz6eCTzYQY5yxnmDXIoDOdu9+68WqJI+2LcnEfkw2fdmg83Xc6TzPq/hlvyyDWv+Xr18fz/R6QUs8jPuWOGpunEYlH33z7X7u7uVqSAknLp4DZsPmuWlA5zCNwqhquB1d1cMcFow52XDLXTWjDV/Bgzb8oPSoPGqrnEHK4JA84O64bPixEE1IWS1dkI2p7sBM+5aKn8kZHAMrFUiUfny2Hcoj749DpXtVth1TIVv7V/levghR29axxZXCrr5F5xjolN5puB1RdLuvR3X3OqfQdfb5ff1nsRcc2Y3N0BpMjKBBOc3x1E2adU4vIY6B+nmuotzlLqnKzjHbekmluGUrd3Q6JXDpZXw6JS9eUeTz7gw8HWtK+51mk7wgRWG1pa7nWKp1jL94j/8D7oNK7rfKPPLhHj0bjtZHsPpRbgnosnZSrnTKCsWb9dwPUjsrcm8jZzxJ4TCONZYeI4+XNX18k8eKL3Vdl1LxLCLQ8KRyLDAOjBN717w4tm3GXu0QvML3+DNPnqNB+OE65c9alzojTd7lYa/biN7R3Tmoy6NTvWGNqC/IrAND/LEWMmfUL6RWwce3VCDrpjCw1h/5lCe27ShXs6v2un5Pi0qzuOjOfRuQOsi0bqjk+lsD0PqyYH0ilfpH+V7ey/d0pL8h36VG/hQ9UZd3uyDlrtMJ+FzMX/gabr1PuWU1fsXbtrmCisaQaalLTZh6bmrY8Yu2RrXz66eINV83G2ZdvYtPSt+wO9s4lXbseZQ7PQ3TV+omJehXQbTa8LhNe7HfP4Xo2PO2ZdJZrwid0F6WetwRL90a04mtXpWrbxznGfO9PR3+zIf+eCyLzcDPHSsrrVLYwXd6c8yPses2eXfdMc/4gDr2CXZjufuwgjFWtVFVGS86AUaNf58vWYZrwi5/9r35EqztkQz/0w088svH6axFvpdVMPECWrHLZf+DlOZUsHbC6lWIHoGhf8mCo2gcSZw8rvPfBKVD8OyTNnw2b+X3LfCRB4Afuxtn7STB85Pl2hW+OMfBV3KSdMK2h/HKFwGebUU35VFlBZuHFXZY/cAWJ5nVe1IGmQMsvN5u9ZX69XGV+o8esnMjUJh1JwXJY69TAVnoGFP3PHo7wXneXLDd1qm6F7V3hL0+NkLgSL5H5/W6pKkfPi9/sWnwMnS9Tsfa+qhb5pSrRaHyOODgO6kasUI6WrNtaD0eIPJEMU0W6rp7XshtyHwF0FDZMlkmnl6swZIPkiw868nvIh0P3lWKqjdKxasXx6xSD0RJj7Da7W1s8lMHbPMjI1SdqR9yB+yPtUx+DfkYmllHL/dXPES+a2GbYxyQc/LwvJa9IrXiRkbZ3SaF2I+QCYiVZy79eAapbDlYlv11rpinQX0e0SHQjb/hYzdrpOtD0evpvn7K9TF7+VAXV8rzCyyS4TfzGSrQocL8aDqygbDmiaKw2iC7rTODpzF3bl65YSL6pPhtuWgGaxYbtrGjCgb7Y1iTXxSdepwr+a0OvC2xl29p1qu6e/nQsb0qH9kp+9POnsC+rZB9JQ0vL+VB6c1xKmYlIKwO6yWqUMoyMXH8x4TSslfEa80PpVp3zu6ATu0hFTQ3u5WsfcJGZHus/RmgDHnNHCDyTuEnJZuy1539bDyh9GY5CH8v3/P7fJ9C19/jVP8CalAvevt5qPKQSTkiUrdmHqVZyTZLWoc69pVkmUQjmL5PS6GuB3IeLZQGiA33pRjmgz4GsYt41ZectEAqHmUd+5zjVh5ioOLsi4qjbtqJzdXuWBfg8vXr151p9Ve4gtJMOiDlwK9HNorvOyMSE0DXHevWwTS6g12QWpw8AvXY5HJ3ZIMjhwfKR20uqpuTkpFklNHDjMutCbIMqE4/fp3CKd/TPvLQBWYOMOoMdDud/zx43nqMzAVDbBzN67uB52NQx9P6vZcf5aMDObAYwYUiCcs7UucI9k/i0MqTy51A7MQc5d43ynsCBHShLtsGReQJ1PKICLa3NoNslCtvpOUrbyWvTpEOEnyqcxlZtbFHbwtE3T9bJNrKsxkVPzInXS0Y/KG2gWpXusozbtzp0LhAawAg/qihkfNLo6dXxZGOJW1hUIwe7T0NmXtQPpCBaG/YGemzUA96e/5ZKOsjCG+jB7/EhudqdKD6sptg1Ql5TqMrIqhNYNvRbcTm5FXrncf7zoTKvNAb8rV+5feUIPMoYFZx1euUOlvqQW6XD19M23odkx9/4kOobJRu1z9Px/5NkrSIealhlcFps2NfruNZa2WlwTeqEDtQBbU13xOsKa/yQVWnULz9BSlrsFQol2xzUYVwpJ1KoRIAr2w15gGO5NQD3XZ4ILyZTt1tfksvivfCxh6zj5Xv/atdgLRA2bypskGdA8q3EypCyXmHchf7CCfY57C2NSqcGqd0bcOn/bysMGUcNbwTs3KW4Lxg/gn7wWznsd6eKN5VcAlYxoBOcwLCqDdKHZW1YZZRGjrjyxR84Wo0wvHhb5mPX7zwr3X4pJ47Hr6ntQF+8Bwz2Dtbna2D6sk7Z/Zn8kH5Yr9W3bITW2xe3HkGFWB4eZgCdMPfw3sL5CZKw3fghv2tpUJdTbPBjDFAR3U9OUqRyoJ1gmmvY/JoO/0KFcpa2tzKCnO8Cu7roD3CW1NeW3Mr0s7eTi/vfQmO+Ef+APhHbXQ6hS5bdQkslPpLN3zh5saN5Rp0/ZrL/SLtvH38HmO8Lo6Sw/NJ0h8LzxPetFEpvATF/nh/yKfe8Jsy8ot0KmfiBFXy4trHlg7XK4huegXWpYhHM/B7vDgp86o/vVj7FDbYluPj8KpOja3NItqjnlr1dFQdhMOTNQiE7UDYsugxrko4quAPEkP2aAxPmsyatb/ZDmPFyzJhfcPAkJOOZ59ZEraPz3SmofgQiWQZbwEZJdsSJYjdp6HUSfpeU+zik70cm1txCl0Xbu3Zmi3Whda1mZKzNtZqnuDKrutNqDrM1RCuUItDLTrO65U1V68h1ysedX3Q8+ikrENxqX9yVPoVhCIvnR6UzrvAsR+98jPBb6WhacNfUPbNpKKue4ZMNvjezmPzh76IT2dzV/8imm2O9pRSXyV/4VmMkY46Y5wA+cBzH74Ga51n6gx+8Sin/2XBNMaj9K3Nm8sB9WO350H0oj7T2X7HEc9N7o7BgLYO6xwgeuf8U5Eea3h3tsQwau9xzvL4ftyH83AHBk1krLo/QZed1ilaT192Rbq8DyE3Nf1LNaLOW+1K1730miSzhddbGfZeStTonXTY0hsip95VZMQvsUOnYF0T9UrZj0niiNb1RYg09nOchI+vgedIVEto7k3ws6zcT/QG0IDq3DEaMXRuyJ1ZKrDZMIBUjaIP3GHceuI9Gj9zxMHvOkrzLV/axXU6w91pf0xpS4XYJSWwRn+P4tEWm8VjBTv1hb90yjb0504Pe3uwUT148KC+hcxZeoA6IfqGt9jYegkX1ICl3dGoNRNoTZlgAXWxXxcHfu4QtttAXPWC+B+fQOcB1x08UHlkre2GfX2w8XPgvM1jvY7o9brvBu/WzlEfgu6rSXNG4Hzr5q3lg6++unzogx9cPiz64Ic+tHzggx9Y7rzyigLq7WNMM1/j4jJjNCjj5eCCA90Hb4LocSA3veAUf48EWe8G/aLA7Y0m1bqzjSWY41z9vPQo07/ma/c7+aQea1LnxfMXQlR/7FCWmypv3jgyeL8iNX+SNbglKeTiY14wVJ4u1mYuJY53+PJ7rYn/9EM+vHNZ8yJ/npBHYyjZVbRguX7B5piHwYnPtjcorwCVqTcRHmNVvp/XeS8Q20dENxgbetTnsQOvvH4ZNqPG1NrYIDHNMY6laqO4+7UR9PImHxo87PvYIi+T8CMj5SZFBaLFJ0itQFW8wYfMlx306x86DPm4w5wgegbSOX4zAJPXdam7BsajXYJpfunp7Ak/BSgd1xnEp7XiqaBU5fhi29WHC8l+zLz7rZcY5nWc0z8gwHyRq/KYN7oNf9UryuMWkzomfzt+xRtLYsWm/dF/MNvc5vdgPIOefxqqvQO7a3kcJ4L17H+h16u08t1mp+cFdjqdQmRHKj4i3TQ22CfrEzbfDS62KXOJDVjcIHFetPe9NAvoQrYJ4xy0Lv1exnJsFrZ2V6zrquX9x0tp88dxtbkTfjRDiN5evmLI8Tu6jOWaV0J+rqfqCTyNpjnRXYNnQCcBQg7sPdCD65/+YjPiileGOcHzk0z8R7QyLGfGwJ1cAFLzs5qjOIHNemgfKZ3wneO9Zrlq7lET9IXfMr16pYKhdHgPy5RGGn9J93Ypxkz82ffP9sYmigHbGbp79LqlF8zcKb+DLt77ssfe1r58qr592/m6B7yn+XqEF6mzx96flEk7cXF38+ZN/8Mafnf7xvUby+1bt5ZXbt9ZXr3zynJH6c3bt30X+iL0EwP+m+Bryp9wq2nwOZmmf6veKAdHvCD9eBrKD076FbQXb9o816ZeqlE+j/aLVOYOtOgSnwO7GinEk8Kzz8He9sTguwuMP5u4ctzRZYciP/rHu0llAuOqM8vWc33Skq91kSu9Ih8dcLtZvckvf1EFXnwR0PYLvu0gK6q6A+vH2VivPnNXJO2CCqqrPysff7pvXV/5jNeev9c9wtPkF4G6p+dqi0y9h6bBS3vkA3k9cpJ5jIr0dk53Ix9I/hRvz+8yQOucOCnXHd4ZiLIH13PHY83meDS/8pOwGUp5qwNIK+Ct9pKvM2GNnaybpz9T7ji7rtuedhzQt/xqb/jdkcBfCuco/gVrubHXdabXXj+o418ZXVz6LiBHj9NQBWNUJ1XjK9X6HG00mnWbXwOUi2Y+OKV7hGpn4pTeORu+qC8yG6L8nNi3N/v+/uHI/p4nL/yqeSPWY86mHsmMw9SH0Y9z43QKGHC1qUuW6I3P3uHT1ir33l/5kuEPrcPfjvtaZ6SbNiDqVyvFHKBEj7r+Hpb1uZcLl3Qc5RyAPPtGP893aNxq2OgguSoJvluFA+JTEYnybARn/Ged8TNw1NJpy78BiQ02CX8phYMOOfZHG3GgNgd+8guZRQ1NFw21eY1HS3Z6tpPNxX3qHZNMrwcKnt0850BxaTeGPKHedBgE+U5r8LCrfPyMrqEyLwBv5Q/wO6uMp33XOPDlNGBd54R18YQahk2qFaUWKfzauHp+7wOg/eBIHlRbReVzjUEQ2RHSxl6/IzZDp9B1ctJ4Wp090nZ83vsC+A1R/wt5rSeI8lV+JxW+AuYb168vfAeAf7gjA6udHCPglEe46pXTDjT3Y/SFtRQ+FBz5uUf8mPXIZ9yqzT0fTJ3WboksJFu8YuJJyCyO/XV/YWOpA8l1rNNtlw+xZ5+lHHvw+HY3m5MDXaTWg6RjJfGcob+UVU2aFPwJFut9vJCsga8NRKYLedsP8EEvVGw09cjXsVQERl71mUuOUx9u9pZHScgL1BfR56xV1EnqDZ3YLDzLPNvOBXia/Aipw2zbB/ct6ZCtdmsu1SmlBEPDb+mC9GH+8gx12fOpCat4wGVs6a+0eZ1HHxfaXv1dfQKcd8oc+tYTN8cUvGqjCEXvIyN1xaGbvMmqVau3N/NTZlbmGB5FFc5EpH4UQ8SNJR8KUqh6ZYsUHUrkK6CePplnWhsxSrfWGNxcKGwIvZ0uKBnOuKD8fNVAKRmpGVrsVZX+lSC2Rgsr5dib56HUFVdp7BQV4GW+p93kq1w+T0Rvr2/Lbe0E4WWdJH8aOqg5FsYal7bfj+uiVyk0z7+1v4CL2kK2p/3jW50ukulvY7N8GNT4GbXaZzW2JnRGHb1YlX7kTWvnMSWOmSPEmDOi4YNXlAamxgzKGtQegtqIs3hz2bpjTVsArDBI7/JRDmOZCmpK6Tg2qr/oOPEuTrQ5ezvao29UG20gHzUxbV+oQqqRXu3iH7xcYBfwtwJ14gH0L3O32CIN2PDFoA7K/CwdDdAJBpqDsTaIx/6nE3QAGwQgBNx8SY+W2UjobP/IGOAMG4QPcgyfownfSdPLjz6MjnVgqxZBoVSGjdGO76xz4hUrgxO4T4NX/R114Yks61WiS720Y7iyxXDzPNvaXrexqbcRGNRBw31TPlS6p2hi6p/Og57f45TslC2Avxm/5C/SASnv+RchbR/5EGBrr+OAmS/Yqez1pI0pafKs4RsKnK9eu7pcuap1wwUhG5iJf7et1DwOnC3lGWbWfuavqA46sOXPsQq6v0eIrFURqq9lc7CEKtcGlY+Y+XlJ/vPmI134Pnj0cDnjpxyVQu+IHp89XB49erCcKX38uH7HHX3nVecJ/1xm1Hn8UHqiR8pDD5R/+PC+6f6De8sj58W7d395/EBtiR49QP+R23fbD7AleigfpEv+MfYkr/aqnceq9+S+6MF9kXgmtS8eKfRIsofy3W2qbfrxUPXpp31T+cHDe07PZJu9hTHxhqwxZOxqljIHDGaoIC2PZ/LogjlnmZ9ZJzjiBTVXp+XvBrU2xhoUsbtwuqz89hiJC+ZbptMSIu6uX4HDiQObotxxl4p5UqufwCNXerw9kR4nbGzwb7x5XAZl+rsGhRf0v2S0icGUj0lvlffclL3kEqhazxo5LqOxao40qHZBWS4bFeiSr3NZaJWN4Ljy4o8XOZPMrnJR+RUPph4v84d8FJ1MKht7MGRbvSLAbBbKK6ey4aAYsibnsKRKzAuV/Q7Kob1usPZDSL7m9jz/IpzSOKob3rFd8fA5FlmfJK1z5Le+dmz1OlIm5RzTAS/yU0EybZJ2efK0m3SbH4mImXXsA436vHyMoqPUN/tSjS5adDROZY/XMeB3GetpzZY/Yph4qbH6Hk0wnGiclYW+jjPXc763U2oOoO17HVdpq9tDBk2ZC87DX5EqYm50W9uMkWfUlRnEValQFRUgI0fdZe4868SmzvBcFwNP4HHdv/HMfxesTVmnXLVAUFHBOVgnkLZo3JtzutSpwAnOJzcvvMkH1A+wB+IfxObFiZq7i1pu4zWtWI/LkqCZjx4Pi7RmnC/7FFqFkffJRjLGwF8YZHGy2JEPH1dwF+8E7GvTp80+dkHye1nXAU/jH6HLTunB7xTsy88K+rlH5+1tdlnye/09ZfM52rBYx9e483zjxnLz9q3lqta0g2WT1jHEtF2VHwomLg/yMhZV4NCPo0odL8Db+dt97Yg/yUf3VJ3JL1nXq5O7LnQVSN5/cHe5d//u8vbdt5d79+4uD+6/5UDTvHvw3lbQq0CU4FMBMOU3335T+m85f1969xWA8q/r3xLvzbffWt56+43l7r23lrel98abr5veJH3jtaI3X1teG/k3pYveW0OH8ltvie6Kd090943ljbfEF72Brvhv3x98dK33hupVO2+oLv69OWxQfl30GrI35Zdk9+Qnbbz+5pumN9+iLwruuSB48kgDpMnxWLEnaay498K+cxHWsd2mGxzwDvXeY3SfQiqxA9kngiG+3H316uXl2rXLWutXF/7L7M2b15abt4puKX9rpLdFd25eX25fv7rcvnVd/BvLjdvIVUflm5IVYaPS23406obq3Vhu6Xi6ee26/wcAF6bQNV2Y5vg7PSYcaOjM88cGo289+EweWXRCfeew2Cq0X2nyuQOZsduQ+IRWPo2rrDfbcX4gudIukCuVcSy7rHfReicZsd8qIZBxMDN4hVnIfK40sPFlzY7zh8qr3QZJ6uU9R+QxmOenvhetOqbJ2/Ip153o5s6K7iNw/w947xUuss/hn/767qvgrlyA2d9jSOp3moge7aXensC+DHp+Bs1T13mP9dRbMbprXdVVxuS7pupvbEDwVhvbYdoAUYVMrFvSZwH9Tg6qiutadCkoP87PV9VEd6tf2M8tiI1VdKBzCmhyjJ9CtadxY1JAXR1PR3CysuUunSYY5AsQD7kD9bhOyh54va5oU+SA4e4WQec7fFlQVZGVoTHgyud2OPZGIytmp0Vq45HauKbgZexphn0c9WrSi3qeNriLxSMf/PKHrImvas1OnSThVx9qMqVAWurDZiE2zBls5GmXFxo8D06ZYExD7IW/LlAWrl7A/Rg2O2IT9UrnRgYiT76nQea12igkH91e3lPn681z5X6I4CXteuF12gMe7XY55e4n6Ly9LfisV6/Zke/6Qep1v7rfQZdxsfXqK68sH/jAB5YPfPCDyy0F0Vd04r9y47p/meMKv4t++ZoGWGuK9UvdYTOHN2vHvojqRsZYOa1dtznSYJ9POfkp944/0kLJ9mNAucaJ4Jkgl0DztTe+oYD5reVMQfKDh28rGH5LwelrCjJfV4D8pvj3FFQr0FZA+/Zd8RWs3hP/wQMCaALmCnDvP3hTF6h3i86kr/Jd6T08u6d9grvWj5Z7svXmfQWykj88e7CccUf40X0FxfJF/HvUfVx3ux2YP1BwK58ePVEQ/+Shde+qXYJmAun78ou7yvdV7417ry+vy7+7D1Xn0T3z7srnN+++Lr/fkK/yV3XTvzdFb0s+7z7XONaxrrc5/CsYTmaKcfWMSZkAyzF3poFk1M34827azMfEqtdS363creu+tlPu/NO8urOePuK37xRrL2GtXFcAe+v6leUVBccfuANdXz4o+oAC41dfub68qvwr4r96+8ZKr4ju3L6+3FHgXAG2UgJqAmaCaYJnHSc3ID8CpWBcQfd10Q0+1VGb1wjalee/IOLHfl8P2ecB6638iWg5eDaHbg69oRs+QCtTxmyiF9tbTKdqbUxo9Ey1FiCS1okBeHAhdmLq7NtZdUglWn0/ge4LWcbOz6cPPzT759ahg1jKfq+2AvJeyxJZnZTXqlKeF03UGiI4RrGobFQbR0B2Sl78IxuVv8juKVzUVmSbdAxujYmzJxEbbSiFFEg1XoyNqbgg7YHkPfeDDI9pxrx4aW9i5KUL+7zdKrO6iDsol1m9USY/CPmVS/wXWxXLmASnIUulwngNXZsa/q/7jfM8qlTflcAXD7HzBRdjI/03lF/HQcCkqOrvx6JUV7+EmsrSwx/4Pt6RqZ20lOPFtNqccxGe60dsK7T2RN7FkpBNKA2sDevNBkXvaCTO+Acp8M8UfNIp6fKsKBPB3WgHjarj1PWwXp1xQSkbvNtB7lZDjFT5gD8PdZIb63oFMpsa+YmZpy389L+qVXBjnt9nHXT4aNqSGFSK77GETvk965HmFzxKzl1m8SHZeqgLiEe+eVX9d71R1xo2l4Mv/I4x3pJV/eIWqNwJ0+dt4NfadsOR7hGiV32vdbG3ScrY9uA0MlBjUz4GvRz98GI/+c4/hQQMEPmO2I+P3U+wt4+cT0quK0C+c+u26dVXX10+/KEPiT64fEjpqx/44HLnzivLVQfRPMrBf69k4mVT9QmoORiBWnJb608CFXv1gTvVSpzy3wHD635237c0bB4QyJg4rxfBoh9peHBveXBfwbHogYJn/3t9Bbo8IvFIgerDB/d955nHJrgzS7ALPZGOH6MiVVD7RHRJ6/662rupMbshn8hfV/M31JebCpJuXrviO5Y3dQzeQHaFfl7y9yOuQxo36MaVq77I5SL5muxQ/wYy7PJMOuNz+R0HXgRhriueRn65Ih9Ir8n+DelLRePMxlY7LsejTyAEkjouLymlv/jO5pdxYqS8/4kYw4wdVSuLzKyC81iP/AA1FSv63HRQ7gEv5N/Rb/mUK30kqsdp6kuiRfBC2tmKkHks1C/Wllyo9XapxlPzc2sEvTf5xAXibrHolvI3bvCTjtDQGbIbyJTy/QCC5GvXNC/Jy6ZJ888jUFeV8hiUSfOcNcA6PgXPSaPAYzWI0fSaL1HpjjTnMibQK8Fl5utosmijxqjyZWMP88zHysj7YN+ReA5KVQJOEQ3Ygup2fxFn3+htk/MjHoPGrKpPVRfEL9sS9T0xtrK2D2m8uHiLzT22dbC/JdYmrZMeyWZ52omfZb+o8lPnHDJIz4hDG+eAzsV6/ditPP6ZZaz+8kc/WXUKXPwask7Bnud6KxUvbU+MsuxHtLe7qoi405wvVMdSHTWQ9kHttb6wVqnrlM3Kdx/oXbF5HwoN8YM65NBHj9Mk+0/30xK3o9y+nxZOnnVG1W4DpLTnRm9tYyDllbcGmVsLoPTUj3W9apY0x+pLOUdHN66PjvQFDrjj7J+p04mIE6/2QtV7Z7mukxp6fCmCzZl6gC/RaerIuQwsk8n5E3K0NSkTxTeLefSCkxyv6kR8qbSugLOgKY/66HIXXA6WRFjrFurA5gS7FfX+BrG/9SFAVj7iFnfm72qMtFxVnLqx8XRMvWw6E/SPtA6ctb8D+zYukoEjXgdyv0gbceKrE2FRPxEizxgdjeURMq4XUXAkg/boPPw78ivpvl9+/lnBwZ3bt5dXXnlFAfMd5/2rHK9yZ/qDy81bd5ZL0uORjnfov+oHtWYF3miXPNnhR1EFEPAc0FyFaL98QLan8OMr1IELsR8QPHIReVXBJfpXR5k7hPzyyO2bt/zR+jUFqg6e4N3iF0luKFCtcfAvlFhXdOOm9K8tt65zN1IXGbdvmZ/Aijz8V0XYI6i6Kd07/LKJCH32ixtXeTSg2rpjuwRuCsAksw1dvJAio63b12lf9e/cXm7JDv7xqym3qK8yv5yy+oE96nMRJD9sG5/Fp99+dGCM1R593fT1Yah8Xi6arHNI3XO2BuBXAFwXLKbHD2e+0RPr8BNopOh0Kh3CqwqiR6jl/aP8pM9XR/DqNSHiwoX/Dsv884XaEOsFfqjkpbOWReiVLe5gya7K/Exn1mdoXe/0nyHY7GtbMFQ1LuePb6quVIqm8DaAH502SbFXadUs1jkL51CBMXs7x15a3RLvIK32nro/pFU0fEGgtPOC9L/X2+tx7veXekWOAwalHiCIqV/30HlPvFxgQJUv3adT7Na5nDx9njzZJhBXoVL0q070Q/tyqGMeexnV7Z63x75+MPmkoafjlD3q7/1VaZjWeGhCe1X3w+Xqx7m6XbnBeowj9kJSNb8MGqu9bkZt+hN+DZnZPvaq/RrFip28F9qa9PcBawMiOKylp2H1R8BiZm1an0Brz6++0ODwdNjr9DxAm5hyX6vswOcI3EEi+7Vrj/y6CilwAIGa5Fr4hWFcs+bnnHkO2nc3nmijZDNU8KwTlg/Ixxp+baSPHj52ysSl0ZoT6ZCGGrpzgOgeVm22NckQPIigoN+BA0n59+EQJ39WRnTSJBsq3yqVhfLDX2bBuyIWB6/or32gnk50pdXgYvX14aPHy1sPuStEmxofnay2QZOsQh1uGAdmn1hurm+adavMXe16HpA2IwM9H+zLoPNS54gH1KLzaWt7Upzl6IBKGa/zizI66He7vrASKM+N+dj/yEDksbfXRzf6vY2kyafuDKAr+LvBc5sKwCAHYwrgCKoJ4uh3r+u22Y3Ef0dzBWqtaoyaThE8jZv0e8CMrPK1HpzXOqq1UXLItludAmOJP1Vi7cU2qBOa1j5rDVuyS+99vClFlzvw2GNJ8qgW+bLhq2XpqhWOSQVh+WIluvTbegpO4fP777V547vsXrvqNn1g+Yyv9qTL8+V88dh9oI/UHXcuYyNj5MBOc+IvdZqn/kmPMm0QyDHO7gdE29jQxQnmc0zRtudefnj+x/EX8jJRylhVEMroNEiuEbA6GInhfgz1vr5A5ik8y/Vi/OuLmgqSH2t/dZryyGtP8xc3ReS5kUFq/rhDzacM9Q876h932L4mTL1327SuIfGYMD41h+KP9eWxa2sKdxnnyKgLb7M2NZ4lK32fWdQ91hivWuM17h57vEB3noI2qC+qbZHxyvgBT9FIa/UKkUs/mu4HvmSyGjw+w3ZSwD5R56CSU9WXI5doqfYQWR7pRH0ZqvwKXJ9UVGMqBVF4fDo128Y6+sibjqi3Zt6wS1BgUsm/6iHC9x6c9jwvy4eO7UU2dDuJpTQEL7qUU2fWPyrrb/C3bZb9rU5IJesVko/sNGZ9a888/MGr/WeQRxZS3muk5midq0CyskVa9gLbZuw9e71PpeN8ZSbfNlL3NNXFDnbHizwyjTFDqaLe5Cdkd6tNH4/juCMPKM9jW/HRFQLBqsdQ0IovOAfiA/BQCeZVzu9VeVA5sAINuenUd7bJqL5X9zQ4TXW+Uo6nCFGbVSoz50f9GTnywVxrM+++k1HZTxpgyj7gF9sXOxMv2kM+gmWrlG2N51wcGVwbqUxLa8L4Qfi6CqKDPL/Gl6qu+K6Pp1Z1SR8oePTvM8tmOjk89CLAQ8ssKNs03/2pg+qJN3ngCRu2vJBGPvog9cuHBz4JdMSGFx8zukeGgLdmF1APn9zeVmSsfvM8uNK01eb+NFwV38tfBwu2d74hmVzT9DcNxIfA7e944EgvtEfXTZ70yC7ofMytB/rOfvLoczBTJt91gvD2aXBUZ4/uV/L7evD3RCBZQVil3GHj0Q6Cay4aCeTmZtQIniiyvY7eJr8OzZJ1fdbBWAtF2Kt08jrZLJZM5lHUO75zx5A7r/QhduHzbDd3a/2rIYPg5y40vmAo/edutI991Udm29y9bmNRfD6+5+cBq77bU5DLuPHlTNvFT6WMJ7r+kq/KCbiueJxldwTLALn10WVM3J58w7b8cLA8fICwy6M2BOhuU3bqZoGOVaVk98QhVXnkrGH2nZQlL1fWQ1vcIROxSY98sMp2vFOwSLTuH6ZmY5SnTDRA3wNUfMGCKgUzB+ktJyMgy5VGD45Mhf8sGOcWZrUyqrqvjXuaHWvga6fAOpvyzAM/60vqN8aE2aRMftCQV/BRPKdDpyPlzu8aK1/J2rcLQP+c7vwOsBf75KKnHJV8DjNfvFCH/UFPa20NhLEpcn99/qy053uaPBdZdcFVedJO/E+H6HfqOr2ci7YuDx3Vm0TPtj2Fb6zsOVansI4ldbE7Xub5IB6ywSOhCvVI1zafAej2flRsUuW0M0l8Xikf1D9N067+nHq+W90+dBkD98m5ivFqVYqPum/CiS8NfEGPlLfaF9J2tdmBLsEwW7KbQsFK6JZPgJQLKQ87evD6Sw2hmbVroFfftC9ae0B+UnwrEJspyIUkSw0wdSoPuYkxRlVGR36Pur2+27N4tulxXAtjYFMpfChlDiIveh0cDDj/2pgv5N3QSRbwKxOMJj83xQkvzhWYxARHLFLJhu2p19qTLdrzSVSvDgfw0ou9tc7I48fZGc8810+MIS2NQvJ1Yt99o7srtnY3fdnoTKh1HzxXvSg1mqpDPZ+wnxnbNk/TUBqA9yx4Vr09Uo/xZQ3s0e3OfA1U5gf0PJi6HHDc1T9vG+zrHQGd0B6dd0oHxB/SUJBygrcKZEUjhZ80+ZRTfy8rknz8Yw6VVnmtffJDPiBRyc/Z2VKUyaPrRzOu31jXve8+6vglCK1HLCqgJchEx7qS0Vf3lyBZQW8ex7Audh2U8xys9NVGPsqnbt29J9guG7SLbQfQ8UM2zNeeQVBdbY3AWbapz+Mcrk+KH/CGLkE69dPm1i5BNl9ioy8VyGdo9si6yNrYpiIX+3qo1NKInZ92tjYmNmVl55wV5UTTsc6p0POBaw5+T/dtG/AO2K17G/S+vDDiEy/lmZ+6EGRtT3+PqIMyNULWUWr/hosk3dtuobTP9yn5fT/rdKo93We9arV82reQfkwZtvb+H2H6woWd9G2m6na6CLHhc/SOnsZP3VO0r7evs+d3+d63vTxUekU1AIW9rVOYNpo9zwP1fV++eEMeHUD2nSeaP4b+4mE+V38/L1OOTR1/0Giq1yMlsKylUjbWujoNpm5Q/C5r+jZSRBnYL/3xXZzuY8Wjs9yGWkCoQBSiAduDv1Ey4FyRio8I2SsN3re6+OYLOtnxRS9pfFSqnpTW4CU9D82j44NjuYN5aNUpPzw+jc6jeAT9p9pIj1Kf232UXOhG6ajvMjcDyHlsw1cRsn1JmwkntPqyyHXr8CwdkkcPH/lJZ2Mzjkw4k0IOQQjQ1pxkpg973KmaetEtHC1aQHDP1S8f5/YxcAuuo3a0oAj62cAReEGNjBcDbfHHohAh9sWBNnrXOQDD/lDjwwmc51fdFvWHfAvsln2XehpfVroYvW7y7ycYZza0jox9X0fyaJQn7+n+1bid0tvaP18+qtd55FNnz+/Yy6A62c/62dR9Ut3p6M204bNulKd2+CD5lEHlWWsEgRUITtrajX7kXIFT3TpeZ3WHmcD05q26y0zgCQ/i+HVwqeC1Hn/Qsac1jM6NG7ecjw0Hz6M+QSoy9gACap4p5stlBLgErdyhznPUVxW44hs2bvLc9M1bqw/wyd9SW+iHBzmIl/51+ee+4duwzb9aLxs1JnwKQBCPfgJo/LMfBPFK/YkYI+thq7HRJK5zuqbri3XOnHHsM641tpW3Ksqlq6CH+j5RwEQ0bJuv9bIPGgozH5P1iMF58pyOhpMC8/3awXZD51H1bNl7XtWf+urm4E3gmjw+H+APf9ZuAVhDz9nxlgtOypBv3rg8jhUH1dGZZDsjBWkq9b13j3yEsUutWfMinNcsTvwoHohf8KAaQ8o5VufxCQWz3p6QsacoHe+cc6pnyOe4AHS87limnLPHuoKy3rzmTOIPnS2/ZOf1B/Ha2XSem2ncqYbCa2m/ox2KndCeB3jvPPdVfez9Pgcfj3X8lR3Z9ncJpp0i+ePBGnCTZb9yW/ub9jgYBqqNSmcfZzvoyoNJHl/pQxKveqKVb9nsA7TaXWWk2OalPPOvNHduka8uK+P1aB7rptaO+c4TZVHmT3aU2r7ySMaQsKilQCsFcvV4kNpj3JVOMZnQhHXdUfH5c1r1c/c5yJivd9rlAPL18SaRe41cY5PKaJalzCL5IUTP3KLk7MMgwylW5Ouuz7zTV1TYvsz0wA+FEKj2yg3AIqHowFTBISdN7vagQWDJJsVd1wdnD3Wiyp3nql8O0lld/cmuuc32RHUMB/Ps3RbNQynSRl/gtMNzf/wjBq64vHGKb42hR237O+y32n6vGhPYrPrnZYF9UHXulvsLMz6hs0AttDx+1ntNQrBOnrDvE9jUH/nJ2+qCKZvYl58H3T/y2TDId1lQ7Y+Cx1WL8UKgvJ/rZ8dRf5+GI78vQu/r2Vk9V085bdO8abdmV3nPm7KhsVa2QfL8d6rVJ/QrT72Shfzv8QkKrbNtozD4Oh4IKKEAHdqrgJdjedog8ITMtz3NkHQ7byi7DJ+708NNj4N59Edtl2r5xb5hG2sQNWy4L/RLZfwadklXvgL8vQ9r/cYPmb/Wt7rmze/Od6DvOeZsxUlvnfNQEEP8cUIe+1sZXuvlGOnYBgxb+Vbz2bHaIGlGhpeHoK9O/ZoIP+jStPMsfvrku7PVrWV+nOeldc06dgjaZMD5UaZtxpsyeZd36YYYZ7+qXh/vDtqYsm37cLl32Wt2eaGksMtWtR2c1z8GY+F3H99ayx6PsUcwRpu9QeR2ivKFwP7FQIifkeX7C6YzrVcHvgpwpefnpcV/JB1+HpZ/9NWJcyX7/QwSZ5nzXT6Rjjwpfe+65EP+dBg+fiqfcVpTvzNmI+O+bsF4bsc0tcjVSuDZ/95u+L2dPkczd4yNrvKrHeeVynzl50qsfBWtbnkVKALXcZBcsnoNG6PeVga75UttoMaEdcT4rBePY6zWIVOq3dEZWNR3vCgiXWNHpykUKI1eCVtZ4D422YiiaC65Hp8aVSdAa9UcaYd0GY9Rh/cQfZxHiHSU6ba9D5Bp42KsOrE06wBs1R1u1cnBheEYIV/ESjCryo/5mbpakJyIOCnxs0R8cQo5d3tI7ytwvX6z7hSlLs32yfNkutQxOb6iEKLXO8iVWC8H5bNIcoIbTqRdj9yqozx3qwyvFJZC3Yw3q9dT3n2QCtwpCapSNgE+CveVHYEBL1WIva3dpOh0eVGCo22dbT7UsS+/F+ht0Uf62jdJj88O3Y/SOa0r7ZG2Q3LoRv+oXnzqSDky6u11gs7v9faIH5x4HDjzH/GUAtY5a6mCs5qvlcybeUC+gt06Ic55Rh5qNkxbXZ9IR7l0w2/trSSVA6RP0BG6PLS3/TQc6fUyNju6/l4WdP7TdI9QmuoP76qXms4PO9kTwUn/tYFSu44BTs7bE/WesJc0VL+KQX6u++dFHzNAji1NK6EY7wG6/YzLHvSD1tHl3GK/jlQlqztfWbM8Xqe1PI6frGGrYiP5YlSq4y1tBH1cOw1hkX2cusn3tFBzFSCjpe7XIczeyqKL+epzPk0tWWjdPzRzFSTrQlBjM6kuAv39iwTVfi/ki4N8Qkxgyn8BXkm8c/RO/d+GyAmg6TOpbQzaB77WgceaD4mXMd3ojDz8+i+ntKPAWXUS4Pc6gPLE8Tjvx7/a7vmt3VPUdYPMBwi/y/f1THK9glspvKM4wo9VNLnOa1xkm6SDXGZWHfsT3VCv/xS+gd2Rrz44OyFG/j9BCWc/OxwOQSMvo2ubhuvTHK/geP9KlYByrVm9x9w5nc5o7QrxTYM1GLRb8xHgFTq0wX/5qB6WHL3obtuZ4O6yhKXrfp3Xu5zKHiQyKpN6UuGtdeqLCSx2JNzZvc5d52vXl6sc1ATRClR5jIPAluDZzxtrkFfbqocjLBA6VZNHA25JTZdWlfWuQeFnsdgsBmcQ41YThfUMBpRFX4+XPPHPYVFOTagWi3LSJykP+Vig2vfkjHwQ21WgjWxXA6vsHY3HpeW2LiL8QQN+mV82JshTZ9oEaxuWl/7knUfv+9OAndCLIm3Fxr7t5Cud7YxRcM7vQ97rBn1sL/L5efoR3X0aUL7IHn5CtWk+UeBc/5aaMt2sjZF1pkKz0wNZ+Mlv+ELykRVRnnpQdPXm4AHiAm3aq3Tbbs3XLNuMIc7kN2z0d+WMxdHcHeFQr9v2+8Qpu2m/51OmTvIXoXRUr4pUdF0Tm6TGynOJDzomfUIk9fGpdem0aq+2eCZR+vzS0GPpe58kaFBAQpDAfpfgYg044DeKD7arpFroQBYqPEt/L0Kvn7aDi8rkGUHqF7+R/uojXB8JTmH2PdV1OQPQPn9e50mRMZfz2MnxUDKVtcYrsOzyslWEBbdKcw227LQD3fMoC+hyjoaoS3f287XHnlv72eivkHop0wbjUf0qyicl9ZOClxZ+A72e1R80xsRf8MXOICxjnnXIY5cJVh1I66J/JZ0fH2p9PuRGgGUKnofsLDrm7enRGmxTn/MsedsglQzqa5s1Hx8cLMtLB86UJQ+fI4+xoQ5jUlRIbDDHvI2y9zeVpZN5KZpz5WNQ4xHKTZyS13EfqqGctgBpzRfloshxFxOoWn+kkbEvIGc+olt+TB+SB+ZhY7VZvD2lzpYwIN8xIEfW9SLffT6BJ4n7Rz/dYB1XT+ifDJgHe+Q9tsD9L1Q9Zz2fydcvYxTGlG2A1ISjGU87Lahulw+uIO+sK8KoyOOj1HYEazNgDfbfRFOxxhhl3Chjw4IJtcV6AbG/tQzq0d4aIJGvekaaxVNAWoa464bnTJy/AOQv+PDcozYzB9DXfEBwIPHFoRUyxQSBBL5HqE6xeKAnsstzi9iJL4X42uZzBfXP1D5+XNMVOqjBn3DfZD/8aV05j8q2vQ1UJ/UqZZExZuTe0UXF5eUDNxmT2tzYDPf2zlvf+veicL8uQMb3vUBs7W3OfPiipCvBqnXQ6xZqfEPPg4v0u+x8m6eBLpRNzv89zz8HVo9s6O1w+ja+HPiV/u0pqPIpPfHRMVWdyIpbZVBBuLOFZ+/6U9HHMePUeScRvaeopg8de96RzkWodUfbvXHynQJGd74or2BDli3s1YmR4Pkd7X0JDChXsOwgmrUz8iEChxqzsSeOM0734BSeaZyfEc8yhmmvdOk7+962Xi+dtoiEIPjSuj/W43myJl4FyjnhV7rmeRSOIFIBZQWYdePGXyLVuYJPPutLp5Bk0LWr/qUWyI/7qOw6rsenNxWIVr8KNSfVX02jesuLMOHpY247wxT5Pk/VBGWIftGuCB98QVD++A58fILGxYHHSKeTXGgEbmEU0xwpxCMVBMRJTf6JQ61Bl5WyXjlnouP1i26lFfyqrLVskh6PdyQgNplfKfoOzNFj/Wftj9R6CrAzxpDP58PviRbYnJN1xnZWVptqi9R9U1/cB/qjfA+gq87YE4al8I+wkY0qG1azW2BiROPYXifqAGu9ERgeUUcve61VjoJTeL6wFKKrVeW0QJ7jmPdhq60rI00oPemHquxqeXs8j1F/5M9jSvZtFGhF/WJ8KA4Vc/cOCGufhHEIDSp+2uhtJTc5YLs+QIWJo2IMA3hZfIPjcvIcGP6yEJuXAlQ+dmMTZAPj4Hj44IG/nLPZPIZxDpSc0EuUVieoxzPLD2SH9vpGEcjCIR+wKTzWBkGAj4avPkgtrf5BbFR70Msn8m/2vVBl1RmrIja6GkN0VfLb19mcx+YnRCU2j7xGN5Qy2PvR0euEngXPqvc04BvrIjTHpMg9P3cUUc5aKqC79z/lI1+7LPKjtNMR9rJ9ed8f+sjGzyMbOR72dQJ46ddF2Mtj7xTfGEObhTV10WHd1drb1BHwJ3WAZm2dtxdFxqYjvE4bUIaFa82/I3T/XwSpT4ofq72Rlm89P7Fve9rS21DlLk/dddaeowsrAouHOklz966CkqIEFhVwcHE/AmuVefbUbY/21/PsU4A/ex/fLTIGp+yaj4rouVqWcvyFuNnCY3VXr9QNEv9CiwPc+qLnpLrrCtXd2CL/qoqIL4PWF17rS698MdRfUlXKP9K5eRPiS65Kb/Fb7fWPdfgSK18u5Quu+XIpdNhv+tqIMQo5unaELUK1yw6wGQOfOytoDs+PZhBMQ/Ingf2qf4nvBChlrPj01zev+CLs4I9zml3TFgWdnfFpMcFx1uMIKlmLvlvMvpZ8ETrFr6DzkW1UPcu1frkbTVBMyrr2BeFY56t9rXHvlSLvNeQF8tl7II4FUvoZnrJOA2Q9XTH0t1THVlH9Xjrk57hHIF1B+3mSQVNvpmRuapDK4vc+AHqHJLyVzIud0k0KyMuSXi6svD153JTuEd47HjNnrU+BbhA0+9U6dely+ki76JrLm8FFBv+Yo07hflv9CFweMtrgoniP0h/1xwtEc5X7EYySGbJlc/AH0T+LXEWWfCE0CH8HPA68lKLLM8rxDxP7eUt6Wam/daGUO9esI/S18v0OfCySochzUqQlIk0OVJ7G6k5LlW/euOXNqn7+ieBZB7MOXu46P3mHwPWatPBcBwMdcTXcEHLl7JFBwCRmIovHgVgHGgfTrr741ipXjH5g+UQmX9l8/NMo/JGOCrUBOkvLlXFabYEeWJdtDvDHdeUfe0LpqR4vD3T9K2FvesoDdEPBLA+es6Nxo+cLvT7I5GdOWBa89og82JefFb0PpHWVPddEsJYzp43QB+iEVDK/2wex03k9DyjnBAPWtnfY27ioDPZ2KPN86plOFDnwUmd0aVPnfBu1ntY6Q/WUv0ft73n7Nmpsuw+V9mqyYobTE0hbaW8tu1TlnoKeP0Lk3keMab/jlB34oQ7KfQw6kKW91CNxltScp2EoD23aKouZR/YFTtQ5WRNgKKBQIM3H4vzTpPo4vIISLrzgP3j4cF1La+BQFr1pF2a7yNOH9wLdlvdnkbwYnK18j/26eyqkWuqyqT2Bmye+8yxi++Qf2Th41THi53l9U4ZguQXO3DX2f+Dki6z8POL4d+0E0Ap+ofyXSxP/QVPpbRH/idK/BkPgrCCaX25x4CwZgbfvWBNAO3if35PRzNhn9vHs5RmXzMd8Nd4gBx/m1/zW4wc1dpBP5uKo+3WneZAHBaYFRexxHjf6r7Hi/MrFhx/1YPxMI+imPj7tfPFaU1rrdFy4iVdprdtQ/ZfK0l9tiCQSD4KnVprcd5eHHuUKPlAahFfwhl745uklrvPBmvd5cfIzhiBjWvlhS4R/DuhFj8bFgf+h0OgrffCFrzK9HlT2OL/Z7NoW6HkfNCQzWxDDtobPq92kgWyt9pRUN6ccWSfWw/qJxJAHK0/VyVL2XWfz1ZdKVsB+LLIO/yCJc4flzT9VouT3dm6Ji2kzgXsCTtZ1ydRfOdQf5yjUGhnZScAd4HgTpJOxW8fQ9tBDQYBnWTEorpAPs1g2uysbu6NsHdWLeQxGDshS5ghbBbx70Q9e+PmmJhs8Wiw2wJU8GxofkXmitMERqN57cJ8HfLwxnYNMcpdl9hy4xcq53ZJzILIxZII6WPQbC8NXQJ6DQxlvJr16t+We7mx70MTacgNxmaDdKpxt16bkcguUjvzfYFQvLQrqm+q0Lq3o/dxA+jx6+Vgr40lfHQNP9eECpE3SEMAkVCeGbHpF1Vytl1LPvKpgGczIK927uG+340X6s7fxPKBunWTm3ZugzE5/ut8vAuq9uK/UK6oxKr/Oja3I28NoZt9efDDpWPLPVTnPybTyPU0+5YxR53din/Fec0BpP+j5jj3/eddEV1fLI1fY2OZ4Mo2y4LEbw+e6/LnfIgfKOmEraOb50NADlR88UvpQZaUE1Q/40qmPHQxhKfMm8zSht04d+/LzIPZOjW3wbtrYgHZE2EsAGB9yfilS4KfUQbXzFUzzCWfIjws6T5BdATb/Ypx/uT6Jn0/l98EbKdj0PwlSsOzfCDfvusszeI7dK56AWqf8OpT2KOanUeCpg07J3fUxx0JdRFe/VzDXDozGmBAAK+WVoLnL6De1TeZXPmOZABp+eVdpHauco/Cnjs0co6Sli/8lX/do65RetWS2yiKpDI7lTcM6q2ykwD6OPMjv89ZFI+2wv87HKt1Qg9sNz/mU5/hXgMwdZvaifkc9ATRjMfVtaKDK+OlkxdTdgjkA52XTgHPNnm0Nfwu7xk4BtQPVE+wawyFYx1NYwwSlsMflFqNf/BWUR7C4k/X+Uo8y4eqRH+egqoRp5Zzqsv5Uru227NY7/tW6LsDF0waziu8i+VUhuitjg94HQClxsEEGnbFW6CnMvn43oCqKe6IDpGwu/MKGr9I5kMWHxwA+eKiF+fCJN6Hq76xH03xkSZ6NsVCDAg9dwKJ28Nw+huqoA71Q9bYpX2y4RACvjZHNKrLAnugvk7KZbFQHP9i3Aboc4JOfg9Vr9q3qhFb0ulotfqBdrLK5Pant2zkJqlCvt/MuET82vgsp78dobspsTPxLYW3UvlUx/PIClEybI/qMmfV5NZuxW/LZ9n4sLhqbvSzXPVgrX2d7e/Q2o4sv3oB3QeFFwHbsP0X1qbiorci2fRl5vvlNxwfid+p0u+TpW/rKXVKe73744KEfo3r48KEJvn9tRGMx9RQQDll40accm6Sp3+vGVtoPHeGU72COd+072zFBXinykN5aueSFbrPy6PgEcWl8UsI2qjw3F3h8gzt2/qlM7nY9euIg+b7onvp5T0HzfdG9h+QfLQ8Isr0faj3VmcTY+wx6X47k7wZ1who02nnP25rdk00CwNrbJxH0FbEfVir+eBaYcZ4BdQXVseG70+bVox3XlEI8/mA9UQXdld+kIj8+IuIL5uYpAFdD7jvzzTpMmk8Jiuelo3yl9SWm0Fhb1ePqi/zBZk9NklE2IRt99cjLhrh+2dLQI1D2eCAZvI1c/cv5U38bnfgGHfErX1Rh1TGm7rRFekX9Jxjmhg5rSgLvvfCYyVCC/bQPtjbLh9q/ps4G+Tjfv2JRfjA3foREx+AjjrmxDz0ce01+FefozvMeR7wgsqTui3OFdMv9c6H6Gosem6DEF8J1YzMv8ULnDDRZycVSm75wkyGvLGVLov77fQcxjoagjws+OeAsQ0J9Ag+8pwwbc7xGfpRXqNztprxpizKRpo7DDcZxSeDtcR31nB2+4FeIH3SA8HO9KYREdRI8Z+XTLXdNfK83teVf2wj1Aa4FRSMYGYtRQRBOceeYOwf8s4X8ExKe9aMqC5bnlLXv+Bk2mDgBbFlvOKaWzLMzxigLlUNn8d0BH/m2EtI7Qm+0tekE9AMdTshqyBvmbKpktO0+k6fPKEhkNaUeuEGHGO0dyXme6pKCFf/GM7ZFGx81gD4xpCyUrPzoQU5w0o8O6ayLxgFqqOqHnhV7/W4j/KTlP3nJ/M5CrDuPfvaclIBT64YLJwfU9rGeISqbY/E2+8Ge5zkb4xf+Po2865ZzsqVNNndfijn1O7pNCP+K5l3n7kfoiNdRZekMvX3blI/8OdIDaXPWq3RtljU3xhn09Ui6P4bo45lOMJxs7t+/55RHDCDy9+7d1TF+X8cY5UofPLhnHvrkSaOX4Nkfm44AuQfWCZ6hHkAzP9WP43EE4XXZPh8KyFLiOKdQifoPMS9jTRRUxge/VGfcIuNjSP4LnHlU9QiX3pnWNuRfLFDf+IdRjx7w/Y1B6nPRo+X+Ay7Gal3RztPAePS52vTr6dXP1e95sC8HvV5v87mhurEFEdz5EQ1R5RMMty/1mcfNmVqr0ffdZwW7eXwhd48dCLc0vB4kh8wTcZ5Y23NecgJPzal7LV81S0q2fWeNMhwZmwnWVelWmvGbx1vdgS54LJCN9tJO9Tdjgv8E9/PZ5rRb9kTjgqMH6qEE03sZ/s05LR8hv2CzNlc+mLqqrhKBknylDBfmSOEZ2E+1gcg5pKpcvNTvMG8d+53OeuzWTTLIF7Leq3keWxevOt64YK3vIcAf+7nnr+rMMRjtCbDI7+WcOlzEJ1HOvbK26Wavg8B2yGB+uL26jwydHT9EvIMvtFNWhy1R+YtcJXxBDzKPua5QMQ0XXxcyNsQnPaqjl9sSZ54ZlVKlmvFc1V3hknrfEjwMZCxjPag1DVJ+Jq78G/VGfWviq3KsA+sis7zpi2q8xRPxZUFiLPydgwPhB4pqH79kp1pBOubQJfRqvdYFKDLU9aZ14X9ONdqhRsY2F7j4wev0JaWbCQ3IOJX5yJENiS9jeNOTbe64AgfPOqECNie1IZQdN6wcC5Y8HShUxzvg8Azbq7fv+EDvyCDQgZQD+kmZk5bCI1/Fnwf1pk+V17t8Lw+P4XYZg1HuYANhIZ1FPgZ6Nbf6qBSFnZHy48Xw6NEDBzH3799d7t59a3nr7TeXN954bdA3lzfffN38+/ff1sn7rk7m95czBTzMWTaYPVVf6046X7Lgblq+cFHPwtXVu8fDfdXSV9eeEAQREBF0vSFffueLy+v/6B8sb335d5a3X/v68s1vfG354u/+5vLF3/nC8tWvfnl5/fVvyL/Xlte++c3l61+X/JtfX9566w37SRuGDPOFlLu6KHv9zbdFby5vvvXW8vbbb7h/r73+9eXuW99c7r8pUhv3vv7V5f43v7Y8lN1Hd99czu6+tjx++xvLO299bbn0zd9drnzti8uVt76xXH50b3lCAPjg7eWe9O7fe2s0N9dA8nWSrLsVtfkeb7rBEW+DdzHf4PR66fzmw2B3v3wMDupApwe39zXu9x0YEwg/cEAM3btHkMzaI3iefPIJiJPmAirBse9mq17lS15jW+m8uNki/pP2/NOw7aP0U9fvQdMhK6KaN9MnWuP8e3Tl634FZfFjQK76pAapYpH3Yp8g+knaJ26toXnXS4rIbOj9Rcbq9Pp5/8BweUA1Npx6KoBjfx487yN7qvU5g73GFw9+famugkloGwRXvgfLe3I92eRONLbMx86gfqOjZilrb6aTWLMQ+Yn0A1OkxdQJHPuiKReV1HnaxgfnlfoZcC4knFfQL+LuOnLAumN8bNxUfpTtjN32nJi6BfbzSqle9UZ52Apgc+63XG9YTcv1tiYGfSl7RYW0dzHmOIOtH7QS8Vje1qAOlDvQ/kLk2FvqBojkPv5ibzoyeQegnXpzUOe0q492bWPwK0/BNY2kgcUN23kpG/ELyVQvvb5fpuoc6xHZMP9aQyjAVwlu6RGcu6R21mhYvPHJpf9NuFLC3Dnb64zbPiqOotwm1rVeCXTr4DehV/tj7aOPJathjK2uM/KXNV+XdE64rPkivXTm1O2prYrcRl1VWOvbtkrqj5+9Nh9I1wHoIDWNVKtjORvtPCEdcl/MMr4i/vX3Y8ku/cp/819rD88jEhxYOLDoSk0nTJ0s2dwB6Wuvvba8/sYby6997u8vDxRo/It/8l9Yrt68vjxQoPRHPvrRhX/9+/nf+Z3l05/5m8s/+HufW/7Sn//zy0f/yMeGzbLLF/l+68u/s1zXJP7hb/9OOS2vfTDLTTuHswTjj5evfF0BkE7Ef/gPfZf/W2HAAvrqN77uL5d86IMfst/hY4e6/8l//p8u/49//99f/p1/699e/tnv+5PLtat5/pohvaJg8o3lC1/4h8t3fMd3Lh/5tm+XjwxJBfX3Hjz0ye7W9flPXkB8Yiy+49s+4k0240Vgxb8mfuPuveXu/YfLRz7wweXOndu+wLh9+zYK9XH/O9yh15JSe3hbVzNsoCrIFN+YrjsqubtQP7V3EQic/+bf/I9H6SVeFP/Tf+OTy63bHxylrKda+2dnBIcPFLDf9V1D5jMy9OY6qEeamL/1Ltg4ade34a2mkzS/AqOX6qXuEZDFD5B8r7OV18kB4BvEp0LcDb57lwuSucGCtJ8+kCZwPlNQW58O0Fbp9fq4UCdj+HUyKn4tZvqMP6zhWs/zOK3fyK6xig+lX37k43t+RaD3DyDviBz+XvcIVV8+S/WJNvbHpGPrYfusfUi2ULa9OUc+f4w2+PZ2bbiCeGvTzb3ua/LdRx43eOXWteXO9RHgjfF4VmBrtavE54NnwLO0cTSWz+PbOahunaDr7mf9l8w5Z932vu0qZ4zrXAGv1/WdKcuiuz0uk6bNHB/+yFZlX7jJLudCjgGOd19Aaq3aIm8y57optLURpJyUdT/v+FYZGaTczDf+GjAPPq3510kwMJA+4G9IvR5rmf7URar7KANFNXYVQM5jGT6gzcBt0r58xHJgH1W0Jo9LkFeBRzU8BQOxta5JFacVUCXGxY/dmMZxEFLZj+1o/LxXXK75Yw2B+O1xYP6UQg/V7+xjb+sin3M6jw9evXbZN+X8zDs/Z6i0voRa7Wbc43vsxf7ZuNhnXPlOQ/3sHWMweqZqXttVWhF7ygydqUFvGAuvKdou9kmkbvmJv65m1CcmWmdXLtnPu/fuLl/+ypcdyxHQ5kKQ//L8mD4oznvj7XvL5774jeXXvnh5ubvckrFaY+xvQ9vvzvOGXMdx/lW292pkDTQjLzT30lEZXR5oDYh7CrTBS+cCKmGz2NWOQTtuXeJajwXGizWcMm0WMEVJq0VmtG6so7WvoHet/w73ugUVCeDXcYWUp+i1S6qMfwd7AC8dPLMo0OHKm82NAeEuHwuPAxBDTMTrr7++fO2b31j+9q/+2nJbC+5f+v4fsP6bb73hAPfW7TvL537zN5a/9um/vnz5i7+9/KW/8BeWP/zdH/Xgsi6KHi+/8aUvLreuXFv+kIJnJt8doGPkpER7+PQ7X/6Sz2rf8Z3f6S91TLyzfPlrX/XvSH/4Qx9SeXYK33mu6W/+Z7+0/D//6v9r+Qv/9p9b/sQ/8z/UgZGfzeMkr+D57TeWz3/+Hyzf9V1/ePk2gmeGQ3WZI+60kefb2TmhAzanL3/1K/bx21vwbKkCFH555PV7931nnuD59u1by20F1ATP2GAMEzzXoq8J84LWn4NlbRQ5kF0WXQTscueZ4PkHfuAHBvclnhef/exnN8Gz18JKjx3s3dMG9NZbb/lRlL1OB4/s1EfI2pg1l+Q5ATKv8wTJiZRDvdbAsyJtpU5vu3xhIy9iM1aidVuPX3CnmI1+6lZd/DJkU1z/xKP3BMvRs1D+1jECknbf4UnFfQNOXa4+dp+xD7os8spXyvpPWxchdZ9VFzWC53cUPJ/poKfMWNF/bMTMMLuCzZj3yiendFR4lvYD/OBkTfB8+wa/HsFH8mNPkZ306VngOnjzlOafZnPfbu/Pqbpu+xn0OIEi8/PLppzqno74Ve30Oap8oXhuHnkxDZcao+pX8OngR8T+Pn+dYX7y4vNgLQ5DIZreq4/VXvpbCrNMf3PcV38daEhsPkGOx8MM11v3B6X1SyTFB35cg+wo05qDukEJ4ng0gdQ/h6gAr/qp/ioA6Md1jkH8LBQf0CbHR4ItJ66HhnyKzM9/Tr1gjkFBNfRG/fAzhswrY1T7YQ+cGbcr/lk+5Eq1TdV4EP6wdrBH0HnZjwLmgoDzLD+X14Pnu9q72bexe1NBM+f22qNFVznfjk8cxvEX/2t9lF3Gq37Oj8CZAFp5ja/HHV9Gneqrs5VgzyUhtoc6EurSk1M4N5YeR9JaUxGjxzixrjScWhOPHTx/RTELez+1YktBn+R8Mvhgeevt+8vnv/zm8rnffby88Ug22Q+lw5yizbpJDyyBjx0Tf2p36BY4D1AefZMAC25/aFkaO1pXzqfeIAfn1uWNXHyKjbmK0Les1Nxm7Fy+jJabEao+dS5frrgX2I50QZYpq4yZZc3RA63A1R+tiuXSZ0fwDHLVxUmXKzXusOWjcxYid56/+vWvL7/y3/13yx/5ru9c/oXv+z4vrNfeIHj+Q8vtO68sv/qP/uHy83/tP1xe//pXlr/05//C8l3f/d22WQesGid4/l0Fzwos/tC3f0f10u7oIMAhGpM+B8Dnf/s3dTX7zvLdH/3ocmO9c8wgPFm+pAVBQM2d53Qa0A7B86d/8T9WEP8fLP+H/92/s3zvn/hndXDkznV1/20F/Nx5dvD8Ye48lw+87qnf7Bz8lFEFOAU2KNrluZxt8Ky6Tx554b6mqzhsfOSDH15eIXi+dcu/J4pfjCFflMuGmOCJScfEiwXP3CV5+DJ4fpcgeP43fviHzt15duB8VifQu3yqoM1I02sqOYXKA+aVj8XYlHlenxNe5pN0PTmathv1syDt7DH9GIGzN3Slj3U8Ezw/uKsNdH6SBLotr0X5AW/7UWb16RSiF51Vc1en2zhl+6gd/Or6F4H6XZf83mbKqLHP1Z1n2lBdDQ3HLny0Zv3e/rSXrXffZi8f9SlgLlgnr9y8uty6ccV3xJ73znNAnd7uEV7E7hyD09i3fVJf/PXLcJf5Obi5t16Eo37tebXuO6/moXyrcvHIV33Ix8lIKziqC0e+xMkxz40U9m0CkZpujqphbRjb9zdlUo5x1vBK6jP7fcq529aDBl8wil2/9Uy57PmxkqFj//GFoFgvB898WVX8+dvLOt+ctX4q0E1/Q5Q5LxMOHKH3BR3eFU64LjPpO8E1GKsu2NYbg+6U/Q/12R462RsTOGe/zL8k93j5mXe1aRv4LHtq/MkT7XGaM3zKHOa/HXrfvn9PAfR9B7vYvDWCZ34NLMHztWt13q1z7lyXjA8xDnbJ27YDZ5ECZ2xaR20zOPSFF3/B4biYSi+j8zSsdUeEuD9/1EWIzjVj3RBr3L379vKVr33VnzqC9M0/2efgmZtCj5avv3lv+fLrj5Y3H/JFOMZ5nKeki/kE6UXVZvFIxVMvSl91qSSwVsWtgnxGz9m1TuWjTz6pn4N3HdkQm0eVIuNxN1TVumTK1J/1Dc0FTyXEnh9BId3MUdWPjpfSyF+2/dIBq46ADcraLZZL/9WvfFbrWAtZDA+sUhYKwTObBsEDynyE9Y1vfGP5nS99afnsf/vfLn/qn/1nlj/xP/heD/43X3/Nd55v335l+W/+3q8t//5f/WvLw7tvLn/pL3xq+c7v+i7Xt+Ny98njR8sXFDy/evP28h0f+Qg9Ex85B3c6yY+6P17+zj/6e8tNDcIf+6N/bLnJx7eW+X35khbETQXPH/zAB20/QI6vf+0zv7B85v/9nyx/QcHzJ773T2hR5b8dUv/S8uYbry2/+Zufd/D84Q9/xBMdqX9qT5l98MwB+eWvftW6PLaRBYZLGjUN6DvLN9+67xPgtyuof+XO7eXO7ds+SNnkOOA4EPvPNEHeELU4+sdT2MbnnGB6H6vNbHzYffQyeH6X8J3nf/0Hl+u3PrCOed1x0Im0PbJx/8EjHaOsklprnYDnVMHz+vuxOgmwQWdOPd9ryoXRXAexkRTA7+jtdD1AuYKIcYLUiuScz51nHtsgeObYPrLZfWBT6Zatr7+019tOHouyUIfzAWzjGXBk+71E/MAqv8dMbx0861CCR3sVPI9+2Yd6nEtvm3GJfqdnRWxz7L96+/pyWwE0wbO/4PycyDglPQX3oUPFaOe8cwrPajt+HEJ8P6fsfe7dB8+d39ufvQLw0a1gLXVSv4KjSezRUD72r+CZT2AVQI16ZXHa2vc3ZfqXYKyTQh7rsCeQhnweEGmQ7DZBEEGDeYLrR0fofXHwrKL/AUj6wPmbdS05/edFPn1N3bITmnOSdkjRIWiDM9/xZQQh1twi9a1LlkWWDYKE5shKmLFJ0Lymonk+rBtJXjsxIJt0pR69IcjV+VDBLedq5ozgmfP5W3f5YjM3uK6sd55rj3724DmEHQJo/3Z77jwzhnLJfVFm7eY6BojnOHEcaOQrP3RqHiZ63QBesUk5j+Br1Svf6zfAryp9rPHgS9tfUcxybwTPtqk//x8M+f9Q5zZdXymvNaT0HebBdqWmvHpS82uGG3a+irM/MMjXO4bkj/WjwXopP1nfCm/XlYad9N12SXn3mFJr1h0WrOMCFQaTi0MKFB+77dLzCA37lR/VNEnuFxgBM3r89vUKlbtvAXPOJWSVhlKRiuGRSJHB5or2LZ75fPRguXPrlhZ43c2lUe5aAy8s6V3XBPpOtl/IIMJL/ORkhLZAJ5zCSGc4gT1Z3nj7LS1+ghVcsdaQl0/nUCasy+bhn8sZPgRlpgaJgBZ7mKzp4YoCL1UeVdb2pD+tCJSHjNr07zEHsRas7xSou2U7VJrlzyQ3xB/yoXME/N4TYBKnHy/xbvDOGZ+01GYJ+YTDlyS1ltgsWYu5w5EN03cvXaeIzTX53MF1PhPWAIu5Qxb5Xi+yzk85a2sCna7n96Ff7Wy0S6HW5PAD8I5ZWR8bYDEpU+J4DJXNIYk/VblSI+kWaQ+QDxWaP7v0FLZjMVqliurhq4v/f/b+LFiz5LrvxbKqzjzVqblH9IQG0AAIgBgJTiDAmYIECeIkSqR0ee2gIxw3HOYbH2xZT3oyIxz3QWGHraAjZNn3WpLvDeESMxoASYCEMAkAMbAbjZ6qu2uuM49V5f/vv3Ltnd8+36muBkDZNwLrnPwyc+XKlStXTmvnzr23wrjUHdJbNyLINICZij+3nTGR1+1dXdJnnoQW37pMS0jeocE+fViPIYxLT9xhaWN5qshsx5eDVu4htPUbW84QTJN04R8qowB89tHWgQs8a0vLR7iKJ05aGhoYGC2P1qUy2pr2BoBn6248GJP5KrS8DuIjj6ToaUhrHOXm8h+7i9kLFUa/Vc92pMnPuYb85KQfOafSjNOP1zLLE64r3w4iysMf1XMPkW6c8cSbuUEwzEMw6pC8gabcxGS8usQFpA+f8CMt4wqrcsmNFiJkXomrfNMAr0j1j8BDhhfomqf+9cAc0fvYDd7xV9gtoXUitB5gfTeQYwMgzU55AMqMNo2WDxeQbd1C4ChgVD4MUs9JivE7KkONV5xr57HAxUp8WGhxfr6cWFoqp5YWy4nF+bKMW5grJxYWFF9QmPh8OS4cbkn0S/NzZWFuTnnlZA/iFtLNzcpGnJGbDsfx1Zk5O3+4aPqo77bNTB3VBcwRXcwoLNwMZ9IrblJxTMxJxfnU/oQucLjI4dw67hhuQvWYUPuKnosGNh/4aNKM6oablsMO5ULUF2L1iA5HK6fEl72KiZr/iMK6Lisqooi18txSWHzVV/C5kA3T7pbsW5WbzTXaRLVB66JP+/GGAa7GV9fXnHlBiuScUkLsohUf9diXkUGDeMKixWBAA9on2vtswceElTh7TqNM9YiIV5zDSTTSQSreadV4VjqT6Dhw2cknYYRfREZozB4LOTo+4HSRMpEwiQlhZWNA5zmuHCA5SAOosehHcKOQAwwgb+RHbvBRz3A/gh8GcOGD86Il/+aN/m0Q+Z5jHrSw0aP2tMu/jA9cC8M4kLhxaa8EIv+Ah6LJd6TvgbPTv8ZYnBek75JGUqTxk4tzunjFoBMDIK1p3s2Alxz4LJL+mvnbi4tIG9UX+PB7PSdd+pm/TQf6vLUsfMoWrqXzIgmOvw7d8zcP5SMdQFJPQz0LQ8sz8yWuDSe0acgHhMwgHb1joA652A9hiB8nyw8TsrzvpwyytvJmvVoHDHknHiAYrse1+gw+zMOsBRnueScED0LRNsEk3cDwHTjm+dbwDMOk3zV1uTW/fiodwZDBbeQQoFCtb9t2GXa84hIwjhhnHmvVN2ht9Y6xRGBNCheyhrzs6EYYv4pnF7jMkzJH/jRIqF/WMegj3vLMNB9ZkR982nDvxsMQT93TJUDT82U9znKRx4bV5ISNJ2SKL1mqfGeNfFmOL6YdShiNdZBtMYCujWq4g7YaB+oa8o8SQXZYPGhb/qOSxIVG6/QTTmCc6s+LFPhQELrxFzyrrqZkz+HibS74SpfvlxnIEZ88cqxM48viNJ3xLW3o2uPAD2ViE+GCNv1w0W/ibTekxbFV/Akf3Yn2cr+rtG5H9ct4A40cRrF823xy7KJzrCPu4ER/jX6BITw6F7if4MTX8dpvYy3RWuQ2jU1fPxco/6gNZE/gUr0J6uKjRY7b0xwsz9sWPLG5sbZWZmSus/NMITH537LgFMA5K4znCTqxBABI17+FjYU2bh2ni7Skw3FeJ84vUZm2PyUN0KADWNj1x7f0uWWV/FtKoiM8nA5kPEMVGlpzJywiMMknzp2xECJvbYD6B/RytOUJYFWDbQjoyZgEo5xOji48mudH8IMBt+/VQdX396vj1Xzcwo1boNnXY0C1hmDgiKdLmmyzHmg78LG4DftF2z8Ity55ZfzOIHdrKn98sbERnDJzbo9zfKojLo3prBMXDzx8hOOuEnHXrTqMVB7QMZ3cOD2A565U62d69mficUsUvccOf7qUJdPJn3mzDNLBZxnJP4GNMJZLfPLpp+OfDgjjo5ZbfR4Yw2VZOKdXHwcMcW146DIt89EudwKZ53aQfaTtJ3eSL+GV0LZAvtYljPAbYX2wHw/79jB+O2jrPS7fYbgRenkhf42CzySFbZR1C7gMAK2HccxAxgNHteT8Pmbjehp85/XiDS/KqQuyw3HxrpLjL3VY5SBMn7Eb9EX6erqYW5RJHf2oHGXh27Co8g/l6uNhZIYxheEjn90+/IHLVwFGncIln3G4dF3+Bpe0XRuMgexDLQ3h1iVkPMqfKFNTE4XPtU/7DRvRNqTbUJORlvR5jhjryGo0BN8sHxBl/NZ8Kfu4+DANF3mxj3o9RRo+cXSCLBEP1+JG+fU1H0KkDwGcX/HY6J/NRjZGcWTBpbEZfVYOnPTAPfpgi07CqXeGU3q40FnbZ6GiX5qaOJNxjRvEM/HdX6YrDd/9fcDTvhw+dphlUhjfuOraNuzlDJfrB3zxeS3r7t522faRxw3bv/kGHt4b7o+kVE76j9s/HCT3By0soJju3/It6421Db9fl7O8fCCFRqwmgJV/w7xoyFsacOqcwlkw0wgUgMa7zURrmeE6Ki9wxHk3I1cDxFuIfKKP1nOYCptMaBZ0XrXnwa3O5sbJPJUoFkVyp8QNX3hlYlN27LoFfxrG+hJvOqJlkM7YyvdhdfnZsYFh2KWKTow6nP8qTRaft9tbF3nSSV/S0Y/gBwe/0t3titElI9IPhMSRDYxG+oyd9J4DMQ3IkfbJMH/EBekPAXy2+RAOy9NC0rQ82nyEiLflpB+TkIzNvZ2yt7NdbmjM3Niv5zuV5klEYc58xsdOeJOMaLlAFh5dUAAa4SIj3jdeH7Ai3XqJyYw0zl3HR1V2pNfRi5GcuELfBw3kTl7LM974xgWfuOjp8su1GjatQxpvt5QiGYUMZyx1CprwAx+/ByHlS2AcB5e+1GEbE0+H/loY8hsHWd8h33EwUlbN17tKNIA2z8s5qmk1Igrxmh+gDID4+KIOYjNPC11ZDSRuiG9hPA3hiAe+14txgalx5dVf7pp6Pao+O2C8ISXekpJGJc83yPg0Lp3wGGnVUPMOmBxlY5Sgg3aBj/7Y60GSjOiEsLp0Nw95TqrjQD9QuBJUDeMndlkxko5ILoxXDErkr64as0OXhm1ft3DtB2XQQZvWu9BD+EGLo95Z93G4DONcjwa6NoyOFq6iEtr8OPizG8rLBWanOTow63DKiR5Mi9GMIes1uSnLwDiruEHZ4IaONu3DUa/eEY8yW78Pj9Ip2MVH8yQdsvRy6Mcu8QBaDHuHnhRVIN2GMWVQkbqZgk8fGul7+vN6xx/4mh8/cHUOrn1Q1EoLn3jMwcGXsNcNwYiM5KMvVx6dvMrnd+KDq3wCzxipsmIsI0Mtw044PpiC8/zf4VWG1gjnr/LhSAN3U2vHrtapne1Nv4KZt1TFh8JY2+oaKMeaeRRjNlzVmxgQ39eiyo6bP28pn1e9rK6tldWV1XJ8calMqSNSeRvMcoRxDBgal07bQ3S+CCEkV8TVsHZnFI/qYAekkuBFUkUbktqNjl/LNl75UDZXCL56q3KQDlhR1e/DPa9kXmPRaSptNChKhyD5yRceY0OFa6KKTklyypUQwSgTcLzSjYfED9NrxgoMqB/BDw604ZEbe0Ujo9ySwWjDkZ3nnTAoa9eI/iDfE4H6Gml2jB1wte8mZP8JB2a0/W4Hwz6UkPwO7ztB0/uj8qTv8eJ6YIgyqbBz1cirPx7EIc108jmeESlw1Z8CQZ9+jJkoI13I2cehC5eQdWnT2vQWbpeedwI6GuGS6gB995CJyk5d4teg0WPaquXTtpF9/uVixyYWukwbhiMevELS/3IQ+unbCmjlOqCrQyHqFHB4npYq6v3/39DKSIi4DVGtKem6W9kYyxhjam8blHbCyzjz7WCviRg+0S9Sx71rykGFd6B7t53/Rvs6eWMNiv4X67F8OR5mxmc3+Si309llltzpeuO3xU/69ny6rLvfKuQ69vrI8vKWe9gDYROEHONoY4ykn9CGA0bjkRxzYJs34yEX52fjYVyOknLeljOx0TZKd/noquaHRS2mX1ZDlwniHr5w412kpUy9Ix4udpYzvV+/Fa00yWeUR9AcjNPuHT6w8WseCnT9adCv6EOaKyEhZ/SjSBoHWWYLrRyHphtd08Q/55bstwFNXs3hxNCMv4KY9LS3gtaYZA8nhF0b7l21DPXPXC+uNWpXIQzvOhc6qJLAKeI3fSiY9aPdfKm1L6vZT41q8fS7EWUs857iHbktGaBbsrjxr62slIuXL5eNzY1y6viyBxWwX3d36IS8fm5aRjULJZMJDZ+NkQZFfp0NiLqCp9HCxQLd70R5wCO76XJR7Hko0ocF0FKPre0dyYQMkRdofeSAD8pI3pnGX0IqDFCO2DlXOPL0PvKyIwYp9EwObd7knxD4QWerwRHcbSB5toPvR/CDAHc72BXdif6nfrWnfsvFY7Rz76Ifpv5rG7d/psv+EXTp99DHD6YF3zZ/QuLatHE0o9DLCF8cfZRxOjk5XSamprWQTmu8TcVCrz7lBYjFU+PaT6ZXBy54aBJjIe5oeIKd96dOOW86FtDIO9PRxPwQcgRNLKh+dVS9rZpjCEg60uA1fINJS2N+WrBtwLCID8cHi6X/gKoP7m/Bh7QqT/IKIzhdX690zl/LTn80/yhtKzeug4Nd4LYwkvcVAH0jL/iYY/Hpz0N+L8c/+xhUqk01+owyHKhfB9+f3MBhPBPfutvBndAASUebud2qj3P/Yif3WJy7ZIdzSkYpLg3Rti+Pc8mfOdy723eoG3SP+vFzLkoHP4xn9/1qpMWOd+zC+rwqY9J+P+Y8tioeN60xaprKI11LM65ObX173fXj1fLU9MD1tKThA6GXPnwAmnSAcPJOGVxX6sH8VB3fY4i3bMSdgaO8S/qY+jCywaPj28si7vGrNspyUtaoQzvmqU+kh5FMPM/whksY8gp64omP/EmDSx6ZFz+d37cs14IwwnEcQ2H1mdaRCrR9J7Mbh21lw1II++HA27iszvzghS/X05qRffgRZhe4o2md/kfyul9rbuKloJUmZA5Imc3X8djcyQ2BoWvXbPuyN6Ns5r9Y44XsdMzpCfoJb13r+ovawnWBjl0k77DZgI6jGnxRiVfVbcoAxa1ubJRLV6+WS5evltXV1Rg0KoDCbshgtLBqbBjT6Hs3ZUQqnUKqTkzLzq0nbDninROR01W2OIkubhcjG41JGlyy8nlLOarQ5CVd2HjHY5+XRs287gzIxYJhvo18NqgpX67ydTzz1jTKb/H4bOtfX13xq42kAilfnZrACNAxo7NHLGTr4vIzHBDyHQZBOyzjR/D9gttYbek7DBhctAd/PILb6Bk6+0Ll7axhM5im4sy35gEy3roWnzAMt+nh97jWjYDJQpD8df0cZOLXRMFCg1FcnSdmJuU6iYThWw1jG65hQDPJwLSbbIRrjYXoz7EQZFqmJ415WJTeQIldvNHFFshwmz/K0DiiHMaWlohuR8lpElDObeV2Ci0AVQsVoKMML5kmI+zs9oNXlKU0hyPdcjmu0tGnZVG4cYmzbykDr+yUlk10sP0G0MtRMzQAj3QtHIjXMvZvcndFjiNKXnSi/7TkHb8x5Q1luK1s/AidaS9XT2Acn1cCw/xj+YHKFTkqSsCOdQ2gfcmLyzbkmZ4wTulv9UJNDkMTfBjT8ZR+GNfKp37E0YnkZX4N73TZLbM97PQX4zb83IzSv8O5FiXEuKt9Tr7lrHIjo53kzbW8o6n1iDh+DYOrznzHuEzPehFux3nsQBOGpsZluFJGxMMPJ110dal6qUBQ7ORHfbO8dBnPOwLMVzn3tHNQyJWuKbeWZQluBc5xp6Ufbly58HFux3ta/cvV+UP4NLAzbj6NDJkneQDQAMRN37og6Wij3+BH38j+jO87iY6Hi76DRUK6fuxHP8Nm87rYOPOr4bz4Dtuq75fJDPsu7ljWY3T+g0e6avCS5owA+YIvzvGOvpchoc3b+q3Tj/57HulGwPqmH3PRFWudL75YG2v/zjFytD1fyOcad/c1me7ula3tTRnOm2V7d7usb22Wa6tr5frmRtnUhPv8pYtFavAfZyF54Iivkl1avVaevfxSubSxUvaOcAs7GigVgNHJUZAdlEhFUKH8pHEj1F3wbRnwnDVlKpfulRYVhQ5Dn9eH5SQS/JUX4194DOcdGbPRicJwzgbmoZ89hXdEx45i3GrPRooFhLJ4X+QNd5wo03mRjTzs1u+xcwMdu5M3ypr08DfPfK888cxT4sv7JOnk0YjZmRPckIDRNXwo3C6dQRWD6fuBx//ogfLAA2PcHz1eKe4Qnv7X5YMf/Nfl6Rr9ny3ooou+dusWOwMxoXI+katOBg3QtV0FdqJ8oag2pp0PbesGejrSanqTjbTx+eCXA77JaxhHn0zJ2FLE2PPrmpgEuH3bOHB1/q+yMjn3Cxx6SS4m4td0oy4gSh2XjhsCuFhI+vTURcYzbzijKigfcYsl6TKfK+IgzDLQ+LGgQRIXtGSnTbWQ1UUpXL/A5Re1jFMgjmspS9IpFecnvaFXovPJj3AYYcnn5SDrO9TFK4XM5wdANZ/xICzzvy8Cx/S5hGjr7x+iXDmzuTNe4+QBdzs5bweH6y759fhhGZ2B4vZX+8mHT+J6AzQW2DQYoWmN0oPGUV9mH8w1LRyysNblRhdt1a9ZkZ5OP8ECXmKY8lFOhlsH3gaB5Ma1dJ4f7FSvWp+sW8Zv57J+ow486VGW/qtOBi5qMRbiCJjGJ4Yto6zh38rWypoX3K0xHz71lXO5wX9ke1MgzpW/IxFGL8aFa+vc88545M05LcvMvAkO27im/Don1eSWNvnistyYh0gflR2weUxfUd8IG0d9xmXUMU82PqBTmAdYA6utpL6WD4nbTsS2Eg6bCT/mkMDZOczzMFyUcwe3Pj8j53PGrFsuK410+mz234hnn/bFoWgSgiZc9nkgw8zaYVOGBshPYX0+4XCihyL5EIY2dKp247SCulZ8kEfzui7wwJOebRpONNNTE34C1U+hqmNNy/EmjbPLy+W+s+fKPWfOlIfuu7e8++1vLb/5Dz5Q/uC/+q/LG970Y1bgnozsNRnWKE2mf7mpBji5tFR+8b3vK2/+sTe7sKykQWEWjLnZOQtAVXPSbh2KpnOeOXHSV4nkw4VnDdSOwjnVMHiNFi8btPs3y+nTZ8vd99xrheVOsZ3CKI0ddsogbIcc4ochbINafOLMC0AjhBEvMpfJ8Y09hXdlSHMufHObi4or5a+++lXvPscuvDRcITt+dHr5fJmJAesl1j2qulcGyff7gff+y2fKM8/g/qT8jv7+xGG5f/neSvG3BC9nbP//yBjf1cUiDw3eVLvc9ASniVfG5CTvlZzIiTAHTzgAPH29nTDTZTzpXim4v1eIcLhgFeU3JCP0h5VHf3Ova/IBRBkF8Xc4ZN34Gwd9uUxOuIAuX3XjAHw3VtuKCcbnI46OSc946KGjJU2sRus7KotdXdBoM4xaLe/hqz+kQ3NoXegRPIuhjSTo2X2uziWlGMihn3B9vKbGfxePcLqEDA91c6fQZmPejs0TFstIgD+LkKHq44cClU0txb9tOw/r08ZvRzPOvRyM0EJes/R4wpIRJ2jHNOF0OeYTnztTOQ9kH7CxBI3YheEU+ZOn8+NSL/4NeVib0gCxEVLjLZ6w6yKAV+4wtw8m9jK1BsDt44TTtWmdzJUuHbiUYYhv+eAI+8LUftAnX7tKR7gHhbmorRC0QZN8M9zKfJhr6ShPrCwLZSSvKF9hzzHCd+WN5k9HPPMFXS8DrAJPuOefeSM8Gm/TO1kHeRKa4EgfoqybSrSNo0mwdmvNzBbIdo2dftynqg3U9Sl3XGiJ1MyAwnmG3mmiiTbFRftmG3N3M+4AxF3LPA8/MUE8cH7TC3YodzflT3CcMB04jk/gZmaqmy0zsiWnZa/yAgu+cD07N28317mFMrewKLdQFhYXy4LCs7OiUb5wEZ6enm1whIMn8Xnx7fnNR3x+vhz53F99XjpCSWqQqhwrvCrOWvEuslQtlBtCTYMR+tKlC+WrX//P5dTi8fL2t73NFdrd3fdrPHjKcV4FZSPDM9xN7yrneSmKyQ5AuiduOcrjIUVud83PzDndDQSNyt8hDYWLj5rMyTKBVe4R7ypfvH4NK7ecXj6hCs91ZQDQb+9sl82tdRvynNNOoHyuoqDhYiLyxYTKjjWf+uTqbVYNx0CCm+u0s1cuXLviJzXf+OpHyr133aUGn/GWP/XPyQ6AJXw9gECIDbxiMISf4Si/l/0gcNV0rPzH//gff4AvDD5e/uiBj5VfeuZflu/LbMbY/cNS/vg//H55sKL+5wZ8YfBtb3x1WTp1LiYeJgK3+X7Z4U7M1paMjDgXRZvgt5BxfNqO2zx5to5+zkVgTn5d+/In3+1LE1eWQ/4Z73H40Sda2nhLSBiricNA8uv29nb81HAcTQoa9y05+4KuROfNWNDU0ChAV9MSOl5Ko5yIZj8ehb4+FUyCVgLIEkZd0NHPnUcJqjUUlUekO6eC6IAx6oUOPctJGqeh9yzAd5Zu8m1QcuZchNyK6+IW3siN60S1H5HYAcMXnd+Yn2BJDGCJuXywDVnIfkR9RXPc1IR8bhXmnIMsyeXloS0dGMlJpBIQZB7y0TyeIpfxzK3tOS0U9NeYk6kPlMmlZh4WMoCoTYUs0wj9VD+MD4yH3si4HYTu+4Lb8PcD5A8XfYQw44N+Rr/hzTKMFdYxxjuGBJCyoh/8dhzH3F3rUukijz3rgTCSR9mtHL1LI7h1We44IH0Inldqnjav+30FcMm7A+K1nWCbKVECiIZW0MnmcOAgsUzETV9zS7dSkcHDuYLJ8F12xVSeqVcbX8JZ79RNf9kG6YD0Uyf4bbj1EzKPIYPOF8Fsj7xA4dgBm2oxp7L7Sr/pNweAoTxAH4YxMksZlBNIxVsZkx46YxxPmVr+5lOB/Dnfhu6Mlcw3y8bmZrm+cs2bkujSedGl/G6ONHXy7cvITcoOajrYSOrpWwgK+SGI5evImDfjP8B1i/bi+K/zhiJqPigtXeMHpN6ANkx+84ONeMYFLHqPD/mxC0pa5sGmzDDF+QiKwBjT4fsnPK0aR/M1H6U7dxJxtu5Fpj+YqMNypeUOTDgazQ8TbmyoA/FVvXhggqdZj8vKX5SFn0ptJwUafFZGJVcdIQQy9YL7ChxeWkT4is2srgisTuGVIl9XMUcndEUwL4Nk2vEwMtVhfKsdGabLq87eVe6/624tCjPKJ97wp3zCWiCnp6fK8tIJLRjx1pB0lM/TuLzSJyZElBn+5MTRsiRDHLnYoZ/UFdaUcNR7YW6mPHT33eV1Dzysui/4igyJW4BPDVUfWdKXq9DK09OOgz7PDx1kEP/RB+sxjg/+UfnXuQ38tAztxD/wwfJHj2fCE+VTf/TBBi+Ud5CVdyy+7iyP49emP/5H5YNOuwO+PyD4TRM1DBCmX8aEwwIZjnbJ8NAxseMIZ3unD4yERUP7gvMfvlyMkz5u2iYe/b1PA0bTwyWf7FuBxydysPdUdORpoSYEr0D9MCBl7OR0IZEGCN1BiFT1Ykytk3/dUuFgwRzFRXVtg44lAdKDWUZB6Ie8mR9eoEOPEa5OTQb/mJD7vpB+uEgPGnwWNIVrH+rzZJhyYBxlAVnunYLLgld15O8cf/KBqqUR3WYbjLRFqKK6UR6HgpKzTP0wmYev/w4cTikOlo0b4l8pHJY3cQfrEfGW3iGhs71wbdvlOM/jGm7bziVtdQrTCYSVq7wqz3GuhZR56HJNbaHN3/JLF30DmVK+ikOyiucvZXM9s27gq2vzJz0OpZm2zVfjxrEjST+tzkeW0HHlE2FkD/n16z/8DAe+B8tQHdDJJZfltjQZH+Lzz+UoDoRX5xzTkEeOvK5DX7d00KU/DOd4t6LkEUQPQE+P38eDPmhbl9Cnj9LCh81FHphcnF8oZ0+dKWdOny2nTp4uJ+VOnThVTi6fLMvLJ8rxpePhFpfslmS74cjH5iIbhbMzM3a85m+KM8CcGxdvPxircRBhTi+Ec9mi8XlhOeeT4wId24v88SwNuMDPUMb0TJkRnf3qnGa/5q8OfjOEZQfikt6008FvZmba8s/JjpxXXdhI5dPswSPLFh/o003F59vtlJ/3g8/JzU5P2r7F580tfs/zOEcDh587OQcd71Pd3mQ3a3+EvuUDXV65ZThdR8NuGK5e/acjTd1NeMWV7of87HoaH9WoLst2Xjl3JYnkBxIrzmURly/iwO0H31bOdFxl4hwnj0DdtJOdPFy3iJEHPrceciK6M+gH5+EQ7XHQjQ6kHx48Xf71H36oPPrH9RjHHz9aPvSHGLPg/1kp7/9M4D/z35Tyz/6w/OvvKcuXvlOe+KU/DvyfvLZ857+txu9heMNt+CW891+W/0Ca099/h3y/P+CNE7kbhUPH4Y9OlN3C2bi47RR3U9LlIgS8XBu3acNwm7cNJxyW1uJbUK1qaDxEnXuwTQmKbaMmCT497eH1G/IbgnOJBN9lDepg55jGCjiHKy1+ly4gTDt5odY4lF83iDto5cmy8Gow+Mm1bf5yzu09Bt+6pLHPA2Q4Pg07pq+8IhhDTp3TJQz50n6544pOhu00rt1uJ9swjXi6FuCa5bUuYRgeRzMO7oRmHIzIp6D7z6DdWgeurVvrwpBUPjFyGL86Ssk0/nKdeDmXMAyPi+OG8hEHXDZxyu7K7+s5dAnj0tK15aAbfKBtixbXle3yQ4bs+37XssPxfEl7EZuQ4aDr8UCbhmwZTpfyDuVOl/Th2zNkOOhGeSZ96mPokmZcGi7ztvzCkYJPWk/f0iRkOPHWvfMyv2DY8unralhiUMoo5OFvG6DV2I0jFNwl7zcjk9/QATnMop37MJCy2rmd65Em8cYRDqM7jPvW0OZBVo+zTLd8hCOPDXOFWx4Zb8coLvna2JexCz2GMjhe1ehXGMpQti894fjstt9EQ1huUrKD4wREviPdDwOLVzdCQgm9S2jDLaBDDM8dbnPt8tnimq+26dh8ZJLrJnRoWjqFM4kAi+M4PirJv3bJw//xl0De1iUOQ9m4/HO4B8sAP9XPCYSb/BHGx5jGd0rngltXk4PQVpIm4ByXz3L1nRPow9GR2zJwkdzT/9Dg6U+VD33pS+VfvKfu+L7nX5QvfelD5VOPC1/+efmD36+HMx58b/mXz/yH8vsPKfy295c/eG/FP/Ro+MBheIByDuOX4B3wusOMHBV9W77fJ0zoytQXZxiJ1aBIveMzGTAo1Uox4beThBwN4nCdeBSwHzwC2jD95rC0cXC79EgbLSuAvkK6vYDWoorkO4ZR7oOyxvJCW6KjroP0Xr+jfHKsHQCjI43JHRil7GOHcGggym3pkGXohvg2DgvvFLnpe5p+8QmHURCGgehML6e/OBsYNPSV5A3fw+VXSkvjbLFgtgC6c9BXiHDIST/Ih2zcGW8HtczKsAk3cUHKlGUiFzjiFXUojGv3VvYfFlimQVkhH05jXG2VF8LgcnwnTRuONs7wqKzC1NBBGNICiWv91o3DpWtlTLoEp0MXEfc//A5ndITAAUOeeSHWTh1AGr6Zn1/vOsvF7nNNDzNK4XBBGb8eDxUfNNAPCmqgLW9cn0lImsP0cgCc1K6rrQuwZA2vNNQynmVluC27YdPhktZuGG/oE0bTxxAI0Imf/brB2NMYB4edYRcPwxO+6fHP3MFyVy+klYdNQh4O3N2/If+GbTzevsbrfzlKu7m15aMg4fj63rbS+PpefIGv/xLfjl/cwDEJbMS93V27/b396uJh5UjnBRERZkMyaXfFJ/x04it/R7LY+eNd+MRVbsXzPF7myVfNWl+q4w2ON7LOsym6v6ewHBuoct7EJY0jOcLHGz9wbKDiSIuN1O4Lg8OG4Dxfpg07aMRjx4Izc1SccKRFUyUMediP7L1T0d3AJA7Ib4IjEEse3QLnoFxM0najVRmBtp7Jd6Tu8MF4anycF37CAugjSD6cE+04dwpUUvkRSJ+8FMf8YX/E6afS6Fd+DkRjaxzHucgYAH970DxAaDcwav+LwOPlj97zofLof1N3mD/zz8vbasrfBhydmPKX9nhbSlwM5pndGHg5EebikLub6Tq8nOm79uvHEkA8fHuGtn8cBpnW8hqF7Jc9dHn8K1DcfxokYcxGyrCf4iUv42oYf/xFrZF1dzrTot78gUtsC5meqSP1BwUvtYNZSp8x6kmSL1LnhERx6gZ0PLLuzlzxNeycztinjXPZlsN4tLP6jHeQexrj01jW+OwupEiHvjofg1MgDQyn49uwUR7wpkkXr/ny+IcBzKhO1MR1GX342gkGey4j/DSeAO7Y+bhepaV8z5/QOIwfZYaTLNQXWTpX41U2O4U72ZuwoRaW7dLCEDeOZhyMo7M+x0C2Vbq2jaO9kDculNtnFZKm5QFk2UMZfGFS3RCMk4NDyyvLwb+dG9JkfiDD+HYqKi9cnWYX8YSuDv7tIeVPHkMHr66cyjvQiksu4n16r8MRpz8uQl0ONDW/tCF3e0geCcNwxofhcWDJu4ohC7Q9ffCgjWLMH9YO+G2fSb+tf8+vhu3014mgH7dJuoBop6AOoH1yEy/vmMcdcWyzbRuYMiJlALOu4eMwannuC5eG8PrGRlldXysrqyvl6sr1cunqlfLShUvlhZeulPMvXizPnr9QnnnuxfK03DPPvSD3fDl//sXy4ksvlQtyFy9eKleuXC7Xrl0t169fKysrK2VN/NbW1sr6+nrZVBk8O5Q+zkZv62RL9vHeME4DG3dD8uP2qVM1uDkFgcGMQW6j3OF9vyEtXwZhvVg/GL+xgRpzpuLV9TpMh+GMH/aunWjQr3tnNEj46RLGp/U0MEN4wOkOjYdscje7frz4OdJDxmNg9jQjTgk2HutubULf8aDp6RNCPv2Bq3iq4bp40ff/WDANidBV2iGkThgQOWBaHNDxMTSCVC8h6QPIgEv6DDPAO2Y/PHjwfeX9b/u35WN50DnPIIMv/6L8nzs8Dxp+cPSYxSuBO+L32lIeih3mpz/1RL/z/LcAtNnNG7tqI44B9XqN9uwnSeL8HVNHUqxz8dYFuWZizXZswy1k/zgMSE+al6MFxpUBLneUkt84Xi0OanctufAZOY4eyOt4gxvH3zF+Otem9+FhvqCNRTTTjEo6tQFBnKYi4zsnREcnIJxvkkh81CroWlqg1WW2H6hAM/YS1zvTHuWc/K0yYdrKo4YzTkkYan5bh/sVRiYPP+OH4/3iR45Oqj+NOvc284oHsXNS50FnHnD1e+4V5o1C8VBk/wR9Oj8YXcNVOASybCFj8M9+HEpXO3hSzR5fnejacBg9apebQYsjnPGgCRin92E8IXWXEDro59iXg8Pyt+F0jJc0gFqX6T1E2SkDPm3heCMX8aGLhPCAruxDymxxyJb4YXqL60BhF0XZrF8ONoVXAEe+ERlvA0OaVgaglaV1QdM7gDoBHZ6/Sh/4Vu93BndShx6ir9qp7BZG5JCL/hHtgGuP7LVyZj67jA9FQsb4H4VGhOxT410YfYQBfOgx8PbzyGl1bVr6Q8fbw8LxgTDmFVy8SIGHaHG7e4R59TDGqwxZlcODt8mjK099LcodlSFlVUD6GHVoH8eZeN4Y47fGVJxbRnj3M/nJCzfs++kA5jvP/XLGOb4f8vkxP2SVfMhZH7zXv/liOOOzkx/4SEcWA4kJWSCQgg0BFI7CsPBhRmvz94PAwZIOAygrtYqM3ZSIHgDhg5q/hEOIoSWpUfx40vGSupyqnF5tCiQr8wwXYdIO01vHQEA4Hbvb+8pHGD4t3Q8DHiy//8d/UsqH3hPHJf7wifL+P+ZNGgP8e/7bUv7kj3+AHemX4/fe8gf/nGSlKf0PP/Sdiv/bAdrN59rVp6OZoo1iIsfFpJkLBOFIb5z/aBVn74C0URiNH0wfxSFbG3dZ1QFMTvqtroHM0+RVpPqAwspiqTNry2aEXZsgUDDvztDXu9SmLOP5SXC4oxyBjm5cso02fFyTKHRoXFDTfNyqTngjZQtaHQIkJ11LO6TroJWjwrAMcQp+hIdpGa9y+9iHyqJ/sTSolUVTCehzGBYY0jYw0okPVfTCxNszYpHzl2G5pendmz27XTne59y7WODY8OAtMnFLUwxrdSm/ToB2nQFsWeJuVzyk3TgZ/CPhdDaC0u/zdYXdBoZ6eyWQ4+JwHoylGqo0macL689jXXIPx3kLbQltecOyh/GOT8MucW05+HFWtF5kVXlG5qHqnM9/wTbdAZAs4/Apof0BQcrTQsrZunFwGF0ns1yGhzgcQPwwQLdD/f5gkHNtuiwfmfqLW1zfJjilN3JnPZzT+QUp5zhxK0kH0NjRXn1inVmMD4KXh5TlMBhJczjmIZfgl0lgMMrukK2hWSeMTM0/sZNb57sqyohUjYxuo+owWVxKlSvLd1g++kwYtm3b3m1epVSXAF0Y67EeILd8yWwq/SQvSOxY/h1m7lM2G9bVgK71FBbO5chn//wzxBoBbg/QwQBj+Tvfe6J84pOfKPedOlPe/3f+rt+jR6FmLZoo6AeF5NHKB67FR1rK9nLgukoRLXi9aAAaGthUSoOvSTpcnz/KjDgDanl50U+xxufBNfnpChVl0xguW2D+uKMxUD3YvDDGU7KRzgAE15cVgG6Tl/R9c7/8T//Th3+AV9X9CHhV3c/87LvL1tqK3yvJF/fYRUDPnAPjlhe3egL6zhJtEJB9nrbMXYg2nC7aNnwg4hEe9t8hfpjeA2XXiYKYfJwvbvfj9tbm5obr4AtdkZHelg0QbnlQ1+GFaaa7W1YepFfsCHRl8FdpsrzRcgKfaS106ZUH0JbVySPIYWkcxPw3PGkPgHR2ZfdlGDKhsigy1jI9ZRnKgwxZ2iDpjsGyqZwJf12tFN7Y0/eVXISVoHiW77lI+ey6XWQZwXIYxX6tmts2bkdSF3jxcAsLPFzgi+xcIHKO8drqNfsnF4+XJc3dPKE+OTE90EEjg/3RSrsuLwvqb843mvcwaHXehqNeEb+zckch8/QXmpKMhVR4XF5YgEsffK5nLaBLH0sQ2BCocuG3Mo8Dj78K4mxJWv6E4QAGnz4HjNSdsP67fJlduGjtnr6Vp8W1ZY6LA5alCQP0j3G0QBtu8yYMeQEvx4vycMRxo/0z3Liykm/LP2EcDjBeDYpvY0k4xovj1XX9ovpdvgrk6mLV4LJT1GkKezzXeAT0wzwrj1q0/IDWPsl6mkfFj5RPWTU+xAPI3daBvt6G8b27zLyiMcHal2OjdRQ9IZl54I65xm/g4EE6P1THhcWx7nsXyIzvj0Yx1+amgZiEjZMQOACZsm2NlN/VpuJIA2eaBtq+MDEVb/tgjoVsZ2vDayJHF52/5qXeQBxZjrU+ynYJI7T43Znn9IE2PATSunQJSIHsYDCRg3VVMEwdqXS3gduVFUzGAYpB4bheSbfnVcFy6b/PZlCTdQrPBvOkWQdSTYh8Td7bl9nzbAFc5zzV9UdQxtEHng6Yjg55Zzs4P4I7B3Q/OTNXjtVzjm4b2ojb8IPJe9QQHsXjj3Mt7dAljEtLd/v07Bv9wga+9QMiDE3S4TOO0zkNg8d9v8fnxJp5/Vfz5lV5Oi8angeSRnm1CLV8kldC5s20Nt1pSCU/djsO5leycTm557m2dCbpfHt9AJ+LD+XXKA/cGEAG1Bmu1z/Qxse5BMftYxgMbzcSroZ89EC7Pp2c0PSp4mTHwz9a77TYcVHA57e5rRq3XLmh4qNITdViEVN/8cWReJtXQFce6ZRZ+1Yvw0EYaYsG2jYIGnzaLlzcBqWtoj2DJuB28XHhcD3vIc+Qf0jfuwTourFbw1n37iyv6GiBVh8ZbnkNYYRG/6zNbslaHulcPGF4eNd5MKd47sGvNEGHURI4y9g4wDyVnjjKbtMT2vSkSWjT8FOexLfhcXFcQotLPknfxm2MyR/K0kKmpczpMm0Ih+GYOzqgXZBPQalXMozKjMs1oHUht3y1g2ozmke8aGvbYoDKdNgJFS/cOPlGgHlVTj3btEnfhl8ptPkijE4jDiTv1BEkueMcd8Ca+Rh8l1ZxAnQAKMW/InS8A6VTp4SkT/2RnmCqyhdImnGuBaKUH3NOLzM+QNg77f7rLypaunD1zPNtQfIFw951YAs9PiTR4bvkCIzNdxsYpafiUcZhcCd8R2hSlyix0atK7OnSa9KB0bJCthGG/NaRoWbrUgJGYx1U9LjGjmDwo+xwjv4I/hYAddtwZuefPyHCZ2FicuQKOybzbKvRSbN38DrYnn0423UUdzgMeY1C4sOnfKDtr2R1/sTVOBOBP6l6My6AiQPZ34C4RReOBzBsFCN/w99GbTVafWwCaHjw63O3GLVKDx6RkGVh7Pop7EqT0MlB+bUM8yAf6fw5HPE4tyZX8Qloxxoyrqc3DfogjVw1PRx6Ste2QaQlJL5PB2pYHnOJzIKOB3+AdzCrG/Ybx5v0zsnYdT9jV1l9k9c72YjyTjOvcJLDV1+d8YWg6BSfOEbflq/+zYNwvLqKL3lFufSZvoyA9AOs44EL2p4OYzV0M6rDgIgPjdtxtPC+HbTpEQ4XPPsyWgAfRvpB3uNwqQdpJPyqG9d4UG8g6cdB5k0gPGzfBAyvFo9L2rgrMZqWDnDYPIIucUPocb1R2tIlH/tDfBMHxtGkPwyPiw9dm55A/YE2PSHau68HkLiEjB+Ga/OKe41X58EbOOTI+Z54umyT1HvGcS105TdyDCg6x18HPXoEMjqsV8I4GcbhxoEuWUK2hh/ShrEs6aqB3I6ziFf69Lp4+D1PyUGsoffmu68wQsbOmbrmxRfOZ5jlt5D0GU7IvOg00SlXJ5/AYZXfHYVNPyvTwa0wnsnQusSxQLnQMcKQnlfgfGmHbF1ekTnkgsORdcg/wwnEs/JRFjSjE2BAz/dOoJUbENcuq2UdTY50QSf+ywIMgknmJSoN1noS7evV1w98Pwhb6OPZkMEXdOptmOdH8IOBXz+TbaEFjDZ0MIaJ8Uya6YinG+L14zyA4xWy3+ci/4NAlt33jYP9yEnDDh7ICCGLhhh1v7EfrwkKw1V54KV/aPb3ed95TZer2Q0E0/BujVsAfQBOEw084IURE91aP/zLj/z7I3IMddTT1XRN4Kp1V+/cmc7d6cjuUeZyKLOj5z91JoeamNPilqJRcjAIGbIMcJEWeYeu6wtpBNXy0ugNHLtTYeQEz6DxjlUNJ2Sa0yvvpDVPjON69IP3zGMc57tI412p4MKw9llN5cfY9jtTMZ7Z6a7zEGl9mQpXnaFI95VQqNOB0fYxoXDoHiMV/Uc/yHCk4Y/yAyLc44ZprRsCOMqM/ME/8H25cWHUpvU+LusUde/D9vNPcRtHjvW02SYJbRjIMoDM0+ZzWBxx3kFWW429KK9uiE9nXvhyivQ4uSw7/XB9uKW1g0eFlj/Q+uPcAV6NG6Yl73RtWltGC23bpd/2q4RhfAiZht+V0ZETwAk/mENTpk7mKrd+Dq2LXaWNuzmac8QLEYhLevvhopyQIP5MqDraT1D4YP0iV8IwnfgQl/J14HCVufqRJYxn8rNBkWOrydnwCZ0Gj5jrzEdh86wiOGyfvBEgya7SA+Zb452THOh5CClD+gbRZlmEUw+tC2jj4cbNGwdLFfRMIjzMlJCVyTNBCRFuhTnIswXiiRtOrJTR1h+AtJIbMi/Q5k0Yxv82IUrJhguX0DYk4XZwDSHlTdlj8h/1M/wj+OEAhl1C1yK1bcZNiOMWt9YN2/ZgHzy8X2a+26Vn3xilPYxnL0fKlfmUodzc0wWwDFI+Vg0pSZ7s9OfdgFth+PKJWvPXP2kGp8enjff2dmwc93JVGgFjO57IjvSksQHJbobifr/o7k5HA6Sc6cMndxBBgc80BCOdM23Bo19sWJB4/s1Q81G235JCuGm3tv3a+GHpTOlmjUzBXq7yFH/1FNGRjCyK+7gGMgz4QETeAa51bXorT75CC8N5un5MgJ1mvsiKsUw6xnVnmKnsbAf01uq7PZM/hD5Phvu56GBab9REu42uFUDGs7zDyh1C8O/LJl/Luw8n3bi0GNtR56E+mzA+jjYdtFkLw7zjXKaPczmnvJJ8wzR4HJYncZmeRh8OnRxIH+OG/IZpw3jK0+ZrXUuPSx0clp56/mHAkF/Ll3CezR3KQngoJ/FW9+nA+YJ2aqpM8KW96ekyNz9vN7+wUOYWF+zPLy7JXywLhOcXyszsrGinyqTywccGNb482mrYn4e4hFaWNp5wIOxyHKlenz4sBz/yBE1DOhKBpnPGuBZ2WS+saV9U3JKewUMmwGeED60ddJ5AuJUzweUpU/IAQg75PG9WXTmi+cFrX8wTbf2G4XDqA8Y20BImjMMFqGC5fkI8KHwPt0vrYbT+RNKNg4P4xKQiU+axiq3+Dwd63WRZ9vl34/Tp2dAtXRtPQPZ0fTwWCxwGRBoRP4IfHLZltA3bADCOf7u+rYYuYRxuPLxc+iuHA12BItpikAmaStfJ6Ntw6lfySfRvw4s+xjhnmzpSYdvWkcUX47hP7zklHG5AAXCCPtJjqky6LAc/x0++qcJFjPCrcnicwDH4pKQBTH7kD55pxDpl6Nec/OIwojJ8TD/9K5XwMcar0+wa6coDrRx0k6LhVXYdH3y5OwHXYwwtGPPWQu2vXylsPemPnUzOYfphxMRTpuSg3VMG8LWGcgOVHgK9LKPtdDtoaSyH470bx2PYD3pw40dwAEmbee8EyNPp5xBnOrlsv9Rp5ksY4kfyN/44l3mG/jhHWssrw0N86xIID8tIfBtOGOIPC7c+0KXXdTDjQ3e7eia04R8EhrxH+RJWGrNEk458lrHOPenAtTTpT0/PlEUZxbxA4NTJU+XE8nJZWuIB3SW5+Cz2sny7hfp5bD/AuyTaE+XkiZP2ic/KmJ6Y5PWVKkv8Xw6QIaENJxzAMU70X2utv+HoGo1BaWN3DIAdn5IQFMiAM+fqR8lBcbuxaw7kGUOTuDYt6hslhIv0oOnjLfTxSO9AaLd4EgwzAlwVtEqGJum03pBYbvAkJkYcu0da+EaLCfrblmFc63po6Yd5D6TJofi0U4fpw/wAtI1de8cQ/PJaqL8motMBoTNiMZAc57+6hNRtytbGE5fhzhho0n4EPzzgBexAtFVvpOB7vsLYqPFxLifWFsCnf9A5aSy07XtYeyefw/qC0x2iLlUW1Suo+8LBH+WJaRld3oniTwM/c0Ob52SPsttSDc0s1b1cuGPHJkXDU80TdTdBTkQeYwrHDkx9GBNdJnuBZVDZGH7wiAdiK0ktiDB0yccGb+L1R8zvTVb509NTooFPpVE+/4mX57TkpebCqEzjmXq4fpWn+YlHPCUOfa0rZ4yJw0PE+cBW7FBKJ3a3nE7Y5Zi+4iu9ClVJo4Ac48B1qGkZHrouTWXhUwbocLWOlGs6zu1B56jT2ouITvED6NNF0fW94Nn21Qy3OKANJ0S5UfaQdlzeHjdOllEZo159fBy4n1S61oFPN5JGPJ3iwEh6dYnP/OkDhIGkHdK04YQMZ1rr2jxtHJfQppumWZ+GruXThl/OAb6wTdekge/4OC1o0xFv6VuX+YDWH+cSMjxMT9fCYen4vXwhh8e6cb0u00HDfMmnsOfm5mX0zvlz2ByT4jmDWTk+jc1nsvE7pzjpkTZrNzszZ7e0JMP6eBjec3Pip/mNshJS1gDCo3UDoBnnnAa9ho9GW+Rk3CkUrh9zYfNEWNZIjDm5vrSGdxPWT00XEEZ2OfN3WWbjdYdYy7GFxOK3FO3YfzloRUmIakVC8mp5RjDrj6AS/+UKdcWqq5jKgHfhhmJiR0rVZQuc8uEd/EcAHtAPyyTPADUCo+XfIRxC3/Lil4XUC/0rBGR2pxCML0q68eBS0LchNLBE769zyU93GAzTbquDw/A/glcEnKNVqzic+m/batwkOXTDPEN8wjDtTuHl8rR8w/ULjjpKOA1Oo/DpoxjEE9XJ8BwaBFHfCRujE8filT+ZPwGjd2pqyo6FAxrAJYoYY3NSeacmp+XEgw+A1DIA6DF6MdBZaGxkc9QA+SGAEbIonm8giDJ6HiGryhH/SZXDed+Oh9Jy/Fh0xU2vND8drzr6aINwLIw8hMcuLkcfYld51GEUR3mj/YB4yoZr46HHvu9YliZv4u4Euro0eVv+bTnjHGnIxCuc2qMcmZ7Q5knXzkPEx8FwrhrySBdpvT5+EOj59byQI11bZkKbp3VDHeJnv06XOmzjQ1zih7jbuZZ+XBnpD+VtadIlrnWH4XEvl6fla39C40VOw+UAfWtcghvqtcPnHNTcGcG19RvnDqMB2rTb8cqyDqOJNIVJr+Euz0hdoy445sCZmdkwmNlwqOk9vz4+zg3p4TmpuXdmaqbMzy3IgF62Ic3RDgxu6ICWR+KSVwJYuzo8R+ipp3zvJuMEw3Gc4FQlZTkJw3jCeGwP7TjNMrNk8oJLO9MmlXzeHtTmaR0w9A2S7zAZW7px4TSccxOz12oDI4UNoC9XQuRuQ60UtRVr4xLgdYishigrCfBvQ3wHcLjkdwJ3khuavpFoiGyM9F0n0oxrB4k6cn0NVY8bzXsYtLRDcKf6EfzAwJsHsu1aCN1rklS7tZPl0OXkySKbOPKmn+0X/u3b+/uB5Bv9i/OsVXaP0748hzx7agLQgsWOsx8eq7vGKaf3FqBTHGN28hjv8WQxUB/Wn81jkbKTquLCCJuSEW2jteoEX0QY30dIV1noB6P0yDFN1Ky6yKdigr7KwkIKU03otRjzOcIWLjiqhKuy3pQMTPosxN4VxhCfQAZqL7wuYPmLHXHRiDdy8I5S7/TYaFcdkV+4iSmM53oMwu2q3OgKo7rKf3RSeMpihxtjX3ifMTZ99JMMH3CiDYMh6KKd9Ffrk/7tIGmcvzr45cWP0+WSP9Dmof7TWujRNzLRZ4DhvHY76PnaG5vvdnyyrypU3SiM4wccxEX+vg78Zjx59y75tnw6HH0GR3tLL2k0Z3tmvMUNXVyQKI0HOemH6uv26Z+Vps1remjpZ8KPcz3tqBGfrqeLMnt+UTb5en7UD1kyHi754KOLNo34sCz0GxefQd87pTHi8CsO+lb3kRZ0wgR95ZP8o4y+jYCMJ58htOnfDyTfnk+th/4UMw7fx3bkUk70i7HMhXtcwI/uDo+DtCPStbgsK8tA75SBcT4r45yjHBz74Iw0RjRtGRB8Uv5RoBaVL3+1DqBa+gzhB9dKlymVNvOn60Fh/hvcaHoPIe0ogEt8+gfLGA9DmhH9NnrtQfExbPt2GAeaIz/92cedCtGwocGFIAcZkPbMC+fLn37sw+XWxlb5J7/zj8uZc+eUcNTb+eTpt/ipELyDT8R7aQ8TMGl6Oe4Eel59fnsjcJAfRLjbd3ZoqBf5x8kNnnNNJ06c1KKUu3R9ow99IMOp/5b+ToDvvH/kY5/80UdSfgDgIynveNePl+lsM01ENEFc7MTL1Wn7l2uXtq9mO9KuGQ5HvF8U0n+lMOx/bZxwXCHz8ByfU90pGxtrfpAuL7Yg7xeFkCN5+IJYaESDRtyMx7AgiJF9Y/9m2b6xXza3d8uF7fVyeW+jzO7ulw3l3ZCVunlrv+yL35QMYnLv3tzzMsmu7YwwZ/f2yvbMghaEI+X+Bc78LZZTU/PllozSW3v7/gCI64A8FC4DY/aIDOuZuXJtfbVsbqm86dmyOIPhf6zsbO0huOXm6LbtfuflIkC+yg2jWYsQr21j0b/JK4+Olu2yW47dOFL2RacWZxkvt2TX88L/6SMY4jL+9XdD/YLPt6I87lNMiPdNhY7dPCY8FwNVm/45CF0bSZZs9+5CQ7IB4+aBbJvW0Y48ZNm9ShB8bdu2z3FUBEheAH1ie3erbGvumFJ/n5ma8/lMjBcgyxsHB/EhD75jh+TrAblSnoPzbStnC0O+rYzjyrxdHXqZI+xfxWPNkm8EOAIHAdqhnOg8HdC9+tF8xUj05Gh5pgzBijCB4HtQD228Z9LXI6GJw0PpwavJf6RZw9T/W8hyW75JO5RpGD8MWrrklXAY779tyDJTlqFc42CYnjxsYNcxx9yYfWAI0KfzeMU17WVe+PwqbE/JUcaofIT9BiPNwRw53N7eKjs72/7ACQC9CjEPeLks4vLpl5SbbyXiFaT48Io3JvGOeF4dume344+m8Cnu+GIp9OJYpic1P7LhUO84TvqDKWHk+/3j1f7xZol8j4/qd3WytLWO8hmBIbLmW8mED/i31r/Tn2NBC19wGW99jtAgE3BDa+Gm1kJIeXMIAXEzz3Tka+M4JOvj4v34Zz6lNSUKGEIyEPdACJKWQp9/6YXypx//SNm+vlJ+73d+t9x1z91FbalZBBoayBGHw2UYGF/my0GWH3IRdywqc0g92rLa/KP0rYwvB7FApQwtwHP5uAyB5RO+RU2DtQMpy+zkEK8UI3b0olO9ErilBfDDH//Uj4znHwAwnn/6Z36i7Gxvx7ECDXaOMXgixICudF1jjYHsU+mPc8DQeE4Yxm8Hbd8jXxvP8NB43txc99swmBiVyzSS4kC5XvCFA89OJhPuuvrY09cvlvNrK+W6dLR6Y68sytiam5kuZxdPloXZhXJmfqmc1CQ1PzkpI1sTqOqokSnjjYlTjKlzLfcG75Xe3SjXdko5v7Varq+ulmdWr5T962vl6Rur5fTRuXJuer6897WvL3efOh236CTXx5/4enniuWfLA9OLZVp8zq+ulG9//Svl/lNny2Ov/7Hyxje8sZyenfdONBPvypaM+pXr5YroXtxaK9c2N8vOrvA3tdhooTg2OVtm1MYnJeOe6oPhjlF9RPU+pjpP8rlr6XCTrzRqPjsmOY4rz5IWi1MLC+Xu5ZPl3pOnywkZ/txWdT2ZkCuMzhBNrOoX4OKEiR+wzut8ken4bft64atxwl4G0Y+c207gXbGubXv6FugTu+hANNOTM77NTL/UD/8Bg2zj+AA9PspPSHzWJaDv+6P4VwbjZGl1Rfh2/KFL18eRv+ebacZhxdQgT9sDbT2G5dEWGBs9j4OQaZEPl7Sj/Hvo4yFr8ujXs9uVBxzkeRCgGfJpccljHC9oWnxrKCW+pWlph5B0Lf2Q/zDt5SD5AUNe4+DleNog1JyRF57teg8kf/cHzcXMx1zwJjg9/okdkId47NI3uqx0Hv/ixZzO2462tjc1z28GXg461aDrVaqM53PqRPp+vcDzl2fFgziGsQ1o0e2q/9KH/en/Gs5XljLHzMh45k5dbzzHMZU0nNmoiHjMK6GrmO9cj+paSFltDEs2HyMRuCaKA5Zffjdv4hQmb9tayZ+d+TSeb2ouZyPppq4x2AKJrwlGn0gHtGEo25czYP92O8/jwMJ0mQOyolTq/IWXyp9+4sNl/dLV8s/+ye+Wu++5V3gluu9E45A98sDHVSTx+4YsP+XKl1n35bw8/6xX8goIPi+fP+vRLkjEI0xjHq/G87QW02wwOgyQZaYMzufsyBMdLWFUvsNhb2uzfPzxz9bYj+D7hZ9770+Xa9eu+YEOdhqPTXF8gPbDoFJbqD1okeHV7Tho0wini3gaDwcnjnHQ0hw2Hlt8hllcGfB8BIWJlc9z7+3ueODzR23IrqnMceS5KcTMsamytrtdvvTcE+WZFRm0kvekDOSHT95VTswvlONzc2WaidIPCHLMo5QpPjUtHDvTmj7r5GgxugkOhB8qxpeMMsvLDXb1/Vo5yan5whO5SFe2d8q1jdWys7lV3va6N5TrukD/Vx/+78obH3iovPext5TN7XVN7jfK/NxSOX/xYvk//t/+VXnnu36q/Pav/b2ytrFR/k8f+u/KTbUdr3+699S58uCJ0+WsxuSCZJ6enrTBPOWytfBIHnaPaVyOPExhQFqHN4NGOBuoSudrfTvS56b0eEWyPXPpQjl/+UJ54drFsr2xXs4dXy4/9dDry2MPPlROah5Ax90OCRNupwvU4R9MSYc9lUl/w7miBfQDoL9s59BZhL2zJCBn3zfiAh06XjXI4kda9INo/ziyMqXiVV9kcc70o7wWyB845AhcQMiXkGlVFAF17ec4oK1nzzdgXDxhiMe182cLQz4tJB5/6KgPHjqM5RpCfjrNiHeWmfxDFnYA+bRx8An+NYBA5gAmOA14KL0F16+GAajSkAiIfP6tLAJ6fM+BmJyi9L5IrGmWEflBEx4PyFND1Qcqfa0fwG+cFe6PhGRb9DxGocUnXUvf6bFCpn8/MI4/cDt+LS0+deJYWtf3lB7ZQw/QYDTHqzMjTzi1OvoQJY4spHssK8CGAS9jYNym/uww1CsPAHlitzjevsVbozCgfeGW84V51hDjXnngm8bzLRnOMQeH8Ywhvae4Xx1qoxlf/RnjWfMftJQ+M3WsTMlAxniOIytaB6rhHLJG23P0DQhdSU+S3fMed+pqPRIspiCxxFPn1CeqEb2zW1sqBC/RVS6Oyw2N503N1Tf2oWJ8S0ea3D3GzbfqTOHwY11SqMONGM8pHGAhK9FBSIa3ynMynj/88Y+UtYuXyz/73d8t99x7n1JYiKsQY3gEb8qpyjBNrwDiKUcP8KqKqPFw4yetnkePbyHZpHh9caN0B3ODwamOKHyEIupLx2Dn+cQJdp65Gou3ArjDjACNpF+EqGyyY+FCL7eDSFeNy9b6msNATuT+rLhD4GLnD5Z9XRMSEdSUG3XLFPi1GeXrP3gFzr+gFfe5PpUXoH5QByouOmCWEa6N28jw4OAv8L5CD7KOHujD2dZVFoVJwzc+0BGvPkjO/OEnXbpLly766WgM6GOaCDCe8523uDuFljbDLY/wD+M5ikuarHOnhaaeXVqnFwD9aULUZMGtty12XXd2wNYjDcqnvsYuK2dfudhThy1/+qXPlYsXLpZX3/dAeY3czOx82ZPRxW39BXabmShlhFoq/dgXv2i1Xl4g5RlXz2wnfNMpzKS0q8l5Q4b++vpq+c5TT5c/+9pfl0vb18oH3/6O8sbXvK7MTc+70Bv0DfX3vZ3d8sQLz5ZH7n+knDt5snzpm1/3zseZs2ejnqofpTOZM8lPM6nLMc64KErZ0EeA5OrCLoqe7P7pj8k0C1UQHFH8VtkT4QvXrpavPPtUeea558rW3k6ZPXakvOPh15afev2brOOsa1dm9XN+aPEZbiHzW19NHPnqPkKXRv4YczddX/DceVhZXYnFT+yZn6anZ9223Ck7rNwW4BM0lA3/lr4KMQLULcY+Y2kI48prcW19EhIH5Jz5cnK/HLQ8c64C2oWzd336CF5/9OE9GSCbugD0bOa0lI2LxtrnFUuZ+Y3S+UW/0V6p2p4qwGnBwXFDBiUbfE3SpEdRlX+3dgZeItf06Pmmcv6AxFqkSmeq2uliSY8+WCkjj/45jsTuJH0QAwb/sLYCj75D/uxngQcSF/UPyDSgxd8OWt7AMN+wjCGQHus6PMKATnLycWGP4UkYA5ILiHiAOYzgcdCWR5i1j6+t2phVGEMxj4SkUZp50JnXWv+VsiMDel0G4u7OtneVDUog1RfN0COn57EwDgn72IbS2cnel/xpPNuAJi4DGjxzHz1oelJzKq4az9G+UUc/F4KOJLePbVS5kQ/9gffYlf664SHotdCD6ylnvSgeWg9o2xHo9CJ8lpXyEb6pC9qNtTXVMb83QC70nXoiHGWZXnXN8R70IaGPbTgkGAoxHoIcBucvXPDO85UXLpTfl/F8/6seUArKiYbJQvCTNw0Xtze6YgV9uZ1gnSw5SREfytemhU++vrxUTMBo/UiI+AjaEIigEK8qa88qDMpeoZQbqZQRxzaW69UOuzn9RAVkedZRwwe6fAtB6iGgDSeAg1Ej/KAiHZ8WPY7VHUKrv1H5eoDm5q19n73a2trywIgr0jAcdn1racs7vC9euVS+/fTzZVoG948/9lg5c/JUWZib9wR8o76sHPqN9Y1y7cWL5dp3nyprly6UdQ3ehVfdVx557PXl1JnTZUoLv+ewCvsa+OwCXrr0Uln73jdltEyW2eMny+yJu8vCqbNlmpfPC8cgA5ic2CGiLAx/2o23ENh4lnHBmUAmyWG7tPoASBvi2jjhYTxhmE+YWlaP966t/wIbV90xCWX+yJMyRt/y57er8czZOM4hTzNbLcxrIT/q9llcXHTf+/K3/rpcVru89lUPltNnzshQnbUh6gKrOOElQuEDsiul6mlcWkLqK29hMmFzfOMb33uifP6rXywv6eL83Kl7y4RY/eRbXqf+caYszx8vE7OaCDVJswtyVP7qykrZ1kXBzTJZ7rvnvnJ17aoW7Fvl7IlT5ShnmzFEcnzK8dp1x4jIWULkRSepR/0hm2U0RkAmR/gRRdKK5pYuLtQ8PkO8c0Oy7GrRk95W1jbL//hXny5ruhj43//2f+WFZxxQVurqMD916vJqOAw74URCFROfeSI95lxQ6GxtbUUXJ+vGQ0cfn5me82u16PvK3aXh2nIPwjjcKMQFfdIdNHKHcUOLGlNEKwsL9WEGyQ8DKGvoWFDz4imND4yL9c0t9UU+JuRVkMqZRllGIDTMT+jZQf+m4dgrINUTnn4rr+jTPV0AuKbvDs4zp7FLO5AO8JasxI5wkwyIgTvqQNBBQ1bkEoUR4JML46sFztzPql/NcHdDcw2GTGv4tWCZs8KCNj4M3ykcxrP1hzCK7/Mqt2XH5aZKQtYJgzfntDSYc61p6RPGlQ+AT6OWMHn7skf1YHkD4TgGMzvQ11euVWNX8qhP8jfOeM4y6MM22vfDeE6jOX2fdxYtjjkWw5kvmPrBYxvP7a5z7JAjL8c2bDxjREs+r13VxTqmoESnm8XawkiIumQd8XGk5t3fzAuk/gHrI/nK743no7HzvL6uuuwFn8rXI1Z+8k9eHOtweuMAG89EsjGANtyCBWoyvyBDhjPPF587X37/936vPPDAg1C5gZIO0mBHXiYGKhi48INnW2Yfp5woK/IHPRAy4PpFB+j5RdxkFUjL9Bb67D0fgHqASWyfC0zUr4cI05hxbEPGsxos3l5AZ48On7KS104N5rz691PRXuQwKCpvPPeqiKYsvUwNJitir6ewI808Eg+AiLh1RqDy4Nf1cz7kPJgzIesEhOwMSAzoHUaAdMCAj50UP9wgA2N7e6ds7W6Xna3dckPG9sLcQpmdmfF7Lo+IjjOrDHKuDnd2OKO0WXZkgHDraF/9iEF6fGmpzM/Pa1DEF5hSKi9cGuybPDyxsWG9cn7ZT0DPzPmtGhhfOQlhlHpCcP/kKnmiTLGzyhW06BjR0A6hrTdgfQmG+Iy3+AO4mtcArsY5JgANLvpLnVQUzrzRdkETn47u+xl0sfPMsY16K09/m1rg//2X/qKsXrteJhR+79vfVd7z7p8pz166XE6r/y5qsYMrYnBhsbG9Xa5vKb/aag8jHN2it5tHyg1N0rtK8xU645uykUF6ZMdhUrrjnaa0AUc2vBvBxYjo98RnRW30kuS4oosqHtK7e3GpnJTRzg4Bu9zrKu/Vr35N+e73nixTao8H77677mTQ146obvvlyRefL3edvrv8+Re/UF7/6OvKT77tHWXG/UIq0J9aOvQh4PKDW6LKbL1JauvwqIx39zsTkcuZJS9jU+VJNocV8AVxHZf6FyiBOjvOD7rRAra3U/a398uqdHT/6dM+msKFjEE0/REJslceRgS+bcvsXyx2bRgglnxcl2YhAZIH9Juba2Vl9ZrTcfR90lnYFvjC2TwPcaK70BpsyO56Veik1kWuS1aSZRBhlhtF9vIH9GHwQV8RgqQ1iqASsyz4dukKZzlenNUvRsv52wHKRIe4MEpYWCO+pTZeW9/ymEV48JZRYiGZp5BaX/pAjq9Ijz/+wyCIukXOFhIfrRF1JmfgrSP1duejM3ag+IAlHCgfdCa5xRmb4ss8jDHTAtHa7RWARmFXgmhPjMFB1LqSP6P24UJ8ZjrOxw7nU/ImnxYOw/cSU1b4ptXotR4rdFTjWFSwzhrZhwD/Pv2W1oQY/+0dyVxLTOG5A93GOAQO449+EC3qKFflhB4cjnUwcHGhOFJWpXFczljn0RynvskdvDUZihzbuynDF4JXajx3u87KD441mTw8KzE1GUcyfOzLm01xZ6E3nmOux3hG7s6poq5jJ7f+qKYrQDsC8dsasgbqp6iwnR4ANJ26iVkR1tE+sYEXO8+3uLO5hvGcF8DoAn7hB/86rxoRuhq6Q43nMHQT16dRRMKLMp4//ImPlZeeeab87u/8k/Lww4+Q2Wl9IW3e4A3AHwhjOnmOytHje7o+vU/roS2LdBzKTFrScT2fKAMFO2oAFel1YRjhC1Qld9BHmPjYxYud5zCe49zs6GQRupFz3hjwcYUaOygdR9pBf0dFixTgES3lTsGRFIpbPEXtv768IOlyExEQxo3KBQTvgMr+ANB527YCiOOiE8aANGEF+HqgKg2Dh47LQ13QxhUpk1CtP7TC48eAVUeXcRP6CvCgrItm5nP5VX7ytf04B25MQP3E1+YhzG1GD0K/cYN+R7u2+gx6/MNgXDrxFoem+G3BvOXnhEb5KSs8GU6Hle30Js0XDfLZhdjjanuLM88y3BSf0GS3q7ZBo0889d2yLSP2208+WZ69crmcOn2mnLnr7nKZciXM3TKk5nln6dxsOaKLlemjWgjlpsV/RmpnYuSreexQ86BgyirtxyRHGxB22yOZf8qUaGamxGd2Vhea07qQ2irXrlwqW7pYOnHypI8ScFH1Dcl3fHa+7GyvlzPLJ6iQ9BA8ok0nPLHPzi+Wbz31RPnwJz9Z1ldWygOveU05dfZsOalJkyMp+bGCeE+z8snRf3yXQX1CA7BMM15pc/GUtKqP1KWimGNvatI9cvNoucnWmvBTx+IdyfBg92VSef0aOy8g8A/5tnWReOHyRZ8hJA9HgmgiPnYQA4n/aDPa131PBO1iYpC+YiHRaFcayeDSN1TSgIjw2/Uf5d3Z2ZLxfD0upBRnHOYCDaCLRYzoxeNacKZqQUDft/p5vR9fo5C0US7gOlU5Emygo2SH7VXo+Q/XkICoC6zIn4s2MF6eHx7Qj3N8YkiEu6F+u6OLzHimAJ25ZWpVaVOEvUVHknwbm7wZYdfVtF5Mgx86SrC+HIrfNk2aqyGzIdFl4FN2cAUVbVFFcVoN1P4U0XhFH3c/o0/HNwmibZqiFAyj0MemPKDhgV/7rWVMHCTsUh4tc2yO1DczeL5Hpiy8gRafsg/Bdeho7FWoEfKMJBzkAWQ5WUaWN5Qr02PNibuWaTzneG2B/MmrTUsceveDd+zkokfJbVr19TZPypE4t8ugPPoiuBbIB54xvqF5f8NHOOIjYF5X2ShQOnReW+nPOK2ZyMZ8Cp78PCjo8851Hb5RzzxzRw/jmdd88rajnAtTRuyeNJ4xtGPdjXnRmzz0F0Wihr381A0ZqKHrATLjNUy6oeqBPHBIvbS7zkAaz5SP8by+vlZu7KnePqoR84h13fAmHg6aNl7bdpzxHFCFq52uT+8ZX7x6ufzpxz9aXvje9zrjma150oBsnD4vHSCU5AXAMMo34pEn+UQ4fdKMHgPJA4AoeRkh6HEt9PIF1GKFJ5B5Woh6tZDxWHgWvPvMJMFAG34QAtqkV0i/YfD6Si31ZxoNCuGJ08WqvdAZUMhlnYAUjl296EIpe0Irf4ZJx40Ouh4fQDFD/QBI1IJp9N+9a1L56PYM0qxvyNz3Czv+HCZPhsGKrvYR4varoZHQ9yHKz3pnHwndIEVCO8EMjefO8UdVajskftzrnFKuBNNVyLQWB7T5SMrUKCvC7KYyOUGbdy4A56000Eeenn/iYOQ04Zxs/E0f2eCBwd2bmgS1iO9qoef1Rt97/rmysLRUFmWgvnThxXL29Lly8uQp56f/7fOQmdyejARexRZzSV00mAnFH33KfKn1kQyeIUNmNieZQKl1OMlGHlXGu/7qq1OcvZVBTx4/ma20SY4QaII+L8NzUUbv2urVMifD08YKCzKTsXQTixl3EybFq5Qnn3mqXNJFwF1n7y5nz91lvrsybHZ14cBCsK2632BBUHxdi8K6FpUtXTxcZwdchu7M1rZvPaMbyuHjLie08J9YmNaF8elySro6LaN+emG+zMxNlxmN71sspKqTQeJzBOXSlSvli1/8QvnK176k8CXp7lhZ3dosC8vHy+zkTHnwgVeVP/pf/W/8tbBsx9Z3WzaQaTl+0m8h45kfn1wdmQLob2Nj1U/m77NYtuOx5gGYv2InetHtmzwiPWgkTfUTRJRJakOX38iSkOEW36a3EMZz0oUQlpU/G/1hVKRR047zvw1IPaE7DKB8+wDji9d5SZ1BJ4durV/Gm/vgjueWC5cv29hmfHkcqW7+SAh+yq8wNe51FWU7Kpcf6mlhGE9ZyaCcTRwI3/pVPsrl4o87pn5oWuMPgyM2dUzqvNz1mbIhcsxnazc0bpwmx1wFH+cRnTLoPy4YyMM4HxqAvTwHgbRxdC+X93Y8WxjyH+oPAJ/yog/kb49sDOtCydxhZW5CD0o0PnZs6SdxRJCdT9NX48x8+CMf62id9wHmOuY3t4fX2Fpe7WykJ8AzfYxfju0xl615B5qHCDV3qL+Snv0Tg5E1IeYD+nY1nhXfYd1QPI5tRH+nCKSNV9UhF+Nv1HjGYWDj8zXWxHlp0JzPHTz0hrSxvRK18p2XGrHe5FIToa+oHyaOpwbCypMzEeFsj/TDeNZFm8pnE2R9fcUXCsnv1k3KVztonfSUIujLOjjf4t+B8QykIGRy0JkvXbviYxvnv/d0+b3f+cflERnPYfH3gxQHrzAA+krd3nimrODRhqP85HUQkqYHIuyMtPQjBIKse49PmSNtXN6+XgkRj068tLjoz2naeD4Wkwxl9HVXQ1B/Z9GP0Cy8YSgpQjqdW450k5G1tmr8ggqeGQdS3h89MFj1HeiIVx8kxhx+0nUuiL3AMZCsTxUllPiSyA/TBsBvTSQmvxEx0EIkynLpzxiyRajyCip+aWYmMV94qU/gIIJ3z4141POAXqo8AHFXldKsy1j0J2TwcfsRY/jPv/B5nzt/+P4HytXrl4WfLPMLJ8r0zLQnKMrwbpRcTHyaqKo8TFn5pDY7KJTBVwq9DIiGyZLFOSfp3LXwLpsn0+AZbwHhCW92RmVUSAa3gfhcXb1W7pExj7EHcAuSic8TtcqKRWW6LJ84WY6oHpcvXiyrGyvCT0uWKVhQe8vNH4saO+TGOw2fPsGtRnZRFJe/r/ptqxwWDY4ZrW1tlIsr6+WZyy/6CMzW9fVyee2ad/JvbcsA1wXGpBbI/WtXy/Vr18rU7Fw5c9dd5dUPvqq85cfeUJ598cXy5S9/ufz9v/eBct/pe8p/euKb5afe/PZyRnKjJ+QAsj3b9g09Bh6ZWeB8ESE/x1XULyBpE7q8UCi8s7vlBYTF1G0jXN7KFYHLIIyepnXhsLR4vMxMxYOacRFLSUELjrLh66jTeh+wbDWeslCnwwGaaK+gDl24jAqMhZCbW+mxOPohJXQp2qEOxkEr450CfHE2LqQ/3xLvDI+qwyoqOPozd3Y4Z76pi6cLly+VF9VHeZCVY0hh+KimjAnJQ3wol8tUPTWUYG2HkcEYdkEVXG/TxO4daXEHT8EY/hXCoI2Lomro0NbTGvu6iF7SRdPywkKZ8/Mh8QGOmD94yJRxEjuLezL8LssO8JnoKjO8WPe4G+M1TThkCXzkHalfGxagwzY923GUyqIEZKXI01fQZXZ8Gnwf6qErYyALAI65iHaJr6MydzCPiNb0jJOYy7K9bTzXPPD2xoUN5jDY4EmRLtdl05sDIh86QueJk+HuPi57goss0bivySHHzMycaeiTAHkpg3LTaN9Q31tbW5NtofHOnCXmHvs4ta13noX3w4L4Mpjz2AbGNJsnyI8jT7ziMi6kJr3zzKvqoj8jn9u7Gs88mJ39mvl+1HgWotYHbYJDGapd9B25eE4lxh1/rEsoJ3eYlckeaOevfoaHxvPGenzzAP2iQ6Y0l6iwg4LUj/GUVR1gWUeNZxdd/WQBhBCZEWDyvnz9avno4x8v3/vOk+Wf/vY/Ko88+qgrEY3eFwJkJYYQdH2ZUU7Qpx8QfALA9YpJiHrUiIF4LMAB8OgJIuRCagwXcoyHPm9A0LV6oSPzxZ/OeGZy1EKMrFEnmp7GEHHN5pL1Q+fyDCfdciYO3dHpoet2tQbQ3faAvzzCoRfh5UUuynbAdAmRI2iQyR2ywpHoTYbgiR88o6yej1OE82DRVWgOHuqR7Y/vug/cSBplJF568MJoZ7LAN0B82AfaOOE2bpkqZFrrbL4wsms69QJu3Ug50EBgI30URvsaUOuOflJ06pC8RGrqJu2GZORMNwslH9mxTm3NQdzLOtRFq9+kaWVs6ZXifkr6lib0f/Nv/y/l2pXL5Xd++38hnCZFlckiAfjIh/oiuw/7Mh5vaQL1g5TTvI0kFhK//swTdJyTix1AFs6YUAMfOxZM5oANXyZb0bLQSnJPzryhAEOIRfb44pKPT1xfWy1zE1oY6sLj3RTxMn857wZJFh4ORKHbMmw5KjEtOWdlCHB+1xO32tZ6gQj55DAA0pBmB4jFg4XEOy+WWfXXYtIZmZKTB6B8FEvZWBymJe9Nlb+yvV1u7ayXK1evlrXrKzZAePWTFzjR/4dPPV5+8h3vKA/fdW954L573D04A33q+LIXrtzFT2jbD8i2hcQpCqN7ZGPBw0Xt9Hc0+p5yiV7xyhoDKNtjW/LGwgotelXbiCgunvHlkVEOXfFVs4WFJevLMliWuEMC2G9kwwcXdCF7QuJbyHj6bZ8FwA9xGUe/EyyQagv6LzDk38K4tCHv2wG0Np7p0zKWQmc9kI7DkGJn9vzFF8pfP/Edvy4SxfD5Zo8Bye15XzhkYlzGrW7VQWEujugorLdpvMIXWgwSh9mJhEw4apUP7DF/IpX7rZxWFdFTlGY6lemdUYw0tzVztSh0VYyRsaw+yWsXTxw/7l1o1rLoJ6xTkk95OefKA7Lr6kc+H63kpMGY4jgUR5kwLFMfQKd7C6MwadWn3skjAfqsc/JIfwiH4VtoaVKWln8nXwXGJbvozFPoAS0jJ7T4vD9/H93V+Skh+SXO7UHdGhw+c2xeXBCnP6C/1nhGJF90ONzLzMJClI0C9yNBXOzE7i8yMcZF7XliVXPphuZHG4yem+jH9A35wnGc0jvQGM/Me+ySiwd5vfPseSbmNOZBPpCCwcyFkvszxrPKRRbPr5ofj4kQWewkrP8wnhW38LU+qa8EBysOCvx2nAUtvLhQZH0XbSQZwKdDHh6G9hqtOZMHBrkLFOMCXnHREWVk+6T90uNad+RTn/5kV57KaKAXw4QUGlVwHLh8/Vr52Kc/Wb77re+U3/ut3y6PvuY19UogGHWFCJd+4kch+IYLmsgTfkA7oMAlPqAvoyI6+YM28C0uYcinrx/Ql58wLGe0PtAvzM83xzZ44Cw6TvLKDuD6yU9eXNHT/BzsZ0Lel6FBJ8WQdRm1mFYiv2rMCNWRzqMwZFFWpVQ4onAPiJSaLkAmURFy3MZerVfPU4O5y6KA/+GpVPGmjuxW5u1TcxOPnAzdURVPB2S6cZSTaZKnM57NKdL04zBAfNg+bZxwG4/d5gDqkunpkNgLkdNpZ+RirNVdJU0arhVjHiIEVj2RMPJE3gAool4GeXEBBHXUCx3bgSVN/zc10exTgGDCD2PIINBkCG/fBq1gesmYQDz1OA6yjkDSEN+Ssfp//zf/Sn1ts/zEO362vPnNb/MEyQOfGKtMlH7gUJMoX7L0HRJ2uyTPMR4qo/6UbV3FRJx9HX0Tpjhk8+5cNdbAxwSLARG7M0opFy9fKVPTs35jDbePt7d2yiTPDhzRZO5z8jF5Jw/VKvhIJt5TzCIW+WRAy9gnLXaU44IOFVhmciIjR0200NCo7mlVR/i5i4ne8b1rVtuYuuyyuEg3OywwdXdxX5MwC8SSLqB5c8z5F58vV1ZWbIDPSl+LC/Pl2sr18uW//mbZ14XKg2fvLo8+8HB53WtfG/3A3ANY2EKc7Iv0mxgXqQPaib4ZO0yB98J3K/or4Vvqv37FnmTmQy/orOsDjAkFGcXsOrKLBG0P0AU9OqAv8pAuOsMoN15ChtYC0J31WNMiMXBEa6yiA5F6T8h4yjkE8EmDb+PZi3dceJn/gHf6dwKHlZtAeuh6v+xoDDHW3VfUzyiHdPoIxjMGy1e/8w0fc1xS+8/NzqiPxjcA8rY2ykBm9BXGPwhaxaW5zcUUrOlI6/AKZ91cvuUIHp7HCTk9xgthokET/EiFF18BxYhmvCxoLp/3O925IIm5x3pXNi5SAPo+/NQ7mbLdJ4EJzWO+MFAdqVPqk/TQjehq34taOUABcMIzXayVtLUKrTyGkLyBNnynkDmQooMaoW5cKLCm5bqWDiDv6vqK6844BEK/4VKe8KlP1B0dA4TpRxin+UpNH2/hCFulBygv+3UCadZPRTGXYnPwbAdI5r6YJ7jAjbK483Ht+vXumSPsCxvPVS5vEogn84Y3DupZ5373OeYdyp0QTz/rIYOZoxuUh/Gc86bnXNYJtXM3l1qf6Cb0FLL7J/TVtQZQdYwO+Nfcmvqw72yx1qBO2EVq8EoHMNZ84UO7qd5bG+sam9ueY/1HN9N8HPOss9R6UiYx7p5G+4be1SdHjee+sWuZ9l0hT5QIGhmBq6vXy8dlPD/x198q//g3f1PG82stPAMYyEIS0rhocT0ELmRw0OEehnnatJa2pSMcZQLIHvmGtH082GR8PCBf0EX+tj50DHaeeWjQO2JMHurUdPqUsevwNRt4orELUGy07PBGg02u6HVFRM9wo+I7S4CI0SkXLOZdw7bpzBNcEJLMD7fbAyKti8Jb5ThOMS5LznyjWG7xIyH8iXf8I+K6zvjtFzGQAPjQCTPcOgYpebt0/XmHBWRNl0cs0hWhOC8YAte5hhP6ftCHU78Wt+Kyj+YkGINatWNCNyFYySCDhEmRYwUYb6Z2WtChE/zg6wRByKTcNSi58VNWt2fgPFiJQ0OS9MbHPSSMDAJui01pMpXxzGQkQ9p1kZyafs2qBfSTfrpxEDxCVii+9a1vlP/0n/5MBuB6uffeB8uv/No/kCCa6JQau5p7qr+MRBkC7HRGfUN3oVnKinLhm8VGORG2PPIx4EynsBd5hdwGItwXxYuXL4nxRDm9fMIPGM1rIeBp7pXrV9w3zJ9JjfwuK4w6ymGh5q0gV1ZWy72nz8Zkp/Q0RkIW+bSZ/pHCWpQBw9xGvzYRPKFz2hG/LcRl2MVCAE9w3oWTD53/JCPnp9mp39jma4a7ZUXG8he+/MXyqlc9LEP5QV1cz5bzL7xUlpePl7X11fKtJ54oP/8zP+fFiMUpF1M/TKQwwCRuY1h9UctdGMh2sfiCp5ZohvGBi4Ug/OBR08TXoPJiERdN7ZMPPfyw5Ki1typC50EfOBZF7jrwfmgfyakyopOkD9fnDS/w1peK89CBYYWunJcDkakY80TOaIfYwZ3QAonR5vFMOQ3cMf8GqM84AG/9qy9y4USFfEsdg6HqgR0/2nF9c708df4ZXVxtleMynP0BpiovY9lSuTK1n/EHUj9t+ZafZlKYC6XFhaUyw0O8wtuwUR+wMSSfcebFH2pwkpW1JNl5zoWd4sJGeQpP8GxHFO45hjkq9FYzCogjF3l5zZ1TjUtata3roDDzmMLQO1/Nrx+Ppbh1LwqNI7ef3Iz6VZyppp9E/+VVlNtbWw53OpHn+vXRrpyaOAIZDQkFCuRaAniOTkBElY8M3AHMOwSMOza5wNPHqMeKxjDjB4PUWambZYgwgFz0h5CdcMhJO9A2zBOeX5TKxT/Gs41b09edUwxqRT371byuLxQSHl1y14DNO3SKjB2N5ZCMkmFFF/Orq6uR5vIx5sN5fpGO43xzzCucd843bnhjxRfXtzRPyEkXYezX8ae+nfpJ49lHTpSWOrNtInFaPVFHV8QQfctE8qOO4MKZAl/JumQ1D6LDnWfKS2iNZ8bB1saGL3pTP+S7dYv2IR55IowLOXgFLwHbKCK6rfEcQRSPEET6dPzr62vlk49/snzrG98ovyPj+XWveyyoKp+k7SEq05bTAniAtKRJHBBxQj2OeLKKtF6+yDtaZssP1Qf0SgaCpKVLgDcu9dGXlUDH6I3n6FA+syp+fdm9boR1gaT4ylJoHmbitsKeJgv1bJFLTjUyNG1ZFhSkBk3E6Ui9EZDl2a9hpwGKq1u4fKPUIdLvywifXzqdY2YlXcoPfAZ0FcpV7/yCFxHqDZ90ziM/Bmks/DaOXbU4KtDKyGQUxnPk39fAhZiHz4h7F5aLjZon/YBajgY58kGPgD6rVwexJ+zMQ91rmHTC6ZCTh4D4bPetustisC/e1F9+jBGAslS+nCdjlS2qiq66qGHKBZjAeJuK/+Ar/d2YDDmnJuKhnXA8WKYJ0ezgFfoB2okCAJ9pyJxx9JJ1wGdh/+a3v1b+8vOf8cd2mFx/9qd/qfzyL39Aiyp9LybpmxgC0gO7z9zeJxxGU5Qh5paNuhhURJaPBijS5YJKfIgRcaXxKjt2adc3tsobX/tY4Uzd+tqaytqBAywN8DEvgevlP8beURsC//0nPlLuPnWm/Nxb3+7xaDr/hp6y7a0PxjL85COPJ3vFsx9An4YyjvZBLnEwP3TTfZVLxjrxWByi73AUZXtzq2xKX774MS0PljEGoEdvcVHBMZGckqJeUVd48sAZ/HLc+N3kzq8Fru7Ik6evl3ITN5doewB8TP70uaB1XSd4neBMefiRR727bm1TRerCH3rQPMPFQiyQE34byu7+zbKuuYqyst44AK93Zma/T1dYYrXxIYDLegFcIDHP0CbIxJxwQzJQR49tpbMD5/QB33H8XwmkDgHruOocH+jnlijHbaU07gqsbKyWa2tXiy6DrTv6evTDkCv7pP/gYQ7Uqv5Ax5/o/D5ubs3LOOFhKgxLLhq5wGWeZH5gbLqNpSIulm4K73EinC+YxA/ZKNN9hWLQc60LQO9JyHE0hKg7cuECF3WJMpA5cJWGTYuKz02fHFvkJ87zC3MzMqClJ+g6Y059fUL9j/OquQs0bJPbgesn/iN5+AlWMS/jQ9PJwkOOcSSCfHHxH8YY6awvfM+ANDYXEpwmB5DmvLU/gCecPMH5jpzDvBM7jplxtMq7xkdZT3kwL45iILVIu7zwy36HXFxUAez4+jiY/sCTD35bW9vl8uXLvrAjf8qFbyd9048Ix0dR8PfKtta//Aos6xVtMal5I9YmDOc0nkNOX2SnXKpPhulLLJvdPGzFK4zQKjuB+iWkDkdwyuBtDvEAzMuhUf3jo0+MZ+tJZWzaeN52XYKndOOLyxgjOCDvrrX4GEPi+8nHP6E+3BTeCRd+pBEOmvShu7a6Uj712U+Xb37ta+W3f/3Xy2OPvZ4MHZ/khR982gU+ywGS93hIGZJfxA+DUb40EDiykP1gXuJ0QC2MNevh7JN38BwtC/5RT678MJ7zQxxhPI+XO3Hu4Gpg+hHHNTZ0Zcj7dDXrCSckE16llCacL7ndbCakEL52KLmcBAydH57jWenKP46I9B0YYqfYSBSQpwsre8OTRW1ugXpj5MUEYTmrQz8elKqTn+DVgOS2H5P3vCZML4oagN4NkEvjmXNXfliMzn5rtxy7pUVKtDNzC+WoDMqchBOcZ2+n3GAx2dlSedwSmy5Ts/NlZmbGgz1vrwL9FT5V4/ZYDH4c8mI876nsGzu7XR6XiW6IKhxxEogjv1VSJ+Touz4XiC/1ujzrPHy0TH1Nq8X/5rQMLemCXWfOsKFT+pH7KeVV3bSQOs5w67e0hNOtba2Xv/zC58r6yjUtSut+N/bZ++4rb33L28vi9Kx0oQuiGZXP7Thu3/qCJXY02LHg/dE2qm3IxQVLvOdb8lGvKhO+w9TXQoTXBKwwX6RZHworib5hgAd/HZ8e4GmcMnHGjm8o0laLGoekepKuYyLbtRvv6stOr3zTxeSeusOhr6ifzwaqvhxlwTDakQ5cd/UjfPdxFh7phVc8cWnLg1UAPEnLEWbdwJuaEvbRi9jdz7p7PEonXtjIK16ci6ccjGrvGktUzsdSN/gEhB9nYJE/ylNLmY80IXrVF+1o8VuYXypveOyNNoqtJ81Hvhsjx+Jj45kFkbAWTXj6QUotRBgQXFQAvR4Jhwu52rSGlr+ICjKA0EmD3FxTTvoVeowH8nnsUSfp3Oe1idC2+uvaueNBGcn7+4Ner6NhoK1PAjSmk2MO2dVFExefHiOuX/Rbg7wwUGtf7OQ2VQ2rzq7rvo0VdL7FvERfw7BRf4DaOdSuhNzvE6ufKC70E+UApAbEHJS0NVWRpAQyzXNQxQGQkwa/rLv/QPIfiQbyt2VxnR48NXdrjo/xJP4y3EjGMPVbglTX+++7v5w6ftI8E1rehM1rhKD6A6AGWW5fQ4EmH+bbqakZGc9hdFF2jHWlVRwXCcyBllvrGX6WbzbyPU4rnjD5AMYR4Avjugbx1h7bAcL7uJzoj3AxiCzejAu+vgASwB/ncSwfulldXGkRMU9qOKk5m28okE4ZyMlHynL32XNK1Tdh8nGx4n4l2j1dnBJnrvMFu/D0Bz7L7WMbMpYnc+dZMuY3FPJim3Jb41n/6pXIrji6AOEGkt5qOyHn0D+AM6/gaZBPSsZbf9R4vhEbGrKvqHNAGM+A+92g3HC0EbigsfEMUSeAIMPJABji8Lld8ak/+0z52pe/Un7rgx8sb3zjj4UyKrgA5YM2/L4yLW8g+QNJ3wLx5NdC8urxwTei/LT4CA95ZB7S+euyjAA0PV1AxLMu8CWFM4EjO88c26DMhm/KnA5WvprVoNhjJ2FlpezyCiAaF/7QKx9uRArl5RV1+CBCfjpUtEN0sKCjHOdVvIocPAD4g2NCrJMaxFGqgMFJHKsCZ6aKOxjhCV0xLy4d1yCfUkeMrwMar3rlRBEGBa+KWS9XV66X75x/oWyI7p0PPVxOnjhRZmdnzZtFQt3Vbb69sVWu8P7f579bjlx9sSxOzZWJ02fL7P2vLlNLy+UIxrq5B2Dc7GxtlM21a2Xlue+UlZUrZXLuZDl532vK6TPnZHQrfx3gyM65VSYKdvAwDryrQ7vJUT4T5i6L1FbsLFiPcvj6d9h6kH6sQ4QBj5KZ5MCBIm4cOhbCaaF3TBr3Cddav7ymTfqckPGMPHlF7z4iGckOffa99CmYRcmGjLoAt9m41cjCzKSGaLFDWA1guS1NituaGHjwh685vnD+6bIr/bGhd1NtLS14pwHjBZ3MSa4lTdBzc4tlc33TOmDX4czZM2VtbcOvN+PihPOSlMeEGrcGVTPxo1yxFEg26gAe+SUvBqj14lR2TdjBw1cIWiVRnhMUiJ1itaMmaXBTXHioXdlV9UUr85Ey+Q0wSqd8dAMfwG+lUYRiWcQwwrxI7m574eLBXfqrFxjR5QM1llM86KXmqz8WFzCgYhHSoiM3ofK6Bwclj6suXujSO/Wqb7QfvII2LrSURD7KhZ/aFd0hJ23sPqu8XIxG9vCDl4SKiMPkc17lC12pbAxhycODNMcXFvyKwje+/k3xHmrlAuBlFpKNP4dUpttSRP4qp+px/fqKdRVjIp2r4zCLO3JkWkJP2+MA4lGPAOI8hM2bILpjgf4ViI4LDtor1h/4MbbJ55jzp9HySqCV4TAYyn4AxCK1Rx+ibek35BqtYw1Y4sD7t87l1JMjIs8+94xoY1z7QV7qrWR4u23oJ/B13ekf9JksL8sUbQ2HNBGPzhlgvInYxQydmweu4p1b4byVD4F5Up707T4ueYDog2EMO10VzjpjGzA2wcWuOZydYB6ug8Yqb5U4e+ZsOWnjmTpRw5DF5A5UpllhoEG7DQhUXKUwuF4C5OIijQtJvzFLCF7Lh4sPV6lumk9tHLp+vFEjjGfPbw3QPlkYafRD6KgXEGKix+gVlEWcnWdvSkg3vuMixziyvnVRga5iIyj6duhPvH25ftTHx/gC4PzsVFng+BsbTSqDOxRceF28dMnyIB/zEDqOeUvzoHCEuVCLBwY598xGSWySoPcpyc9FHHcIMJ69PrHJIrw3oZBXMuKoa7fzjLyudbS3g7UVQhcOKi36TAI6wSVILaKPehtcd3ykwwv+USYPuPY7z3xTYFMuj5xFv4yyspwsuw8nHu7SwdB4JjHDtwPoVjdWy+Of+7PylS98sfzGB/5+edOb3uyJlLSEPuzqiHfEAqKTHFZeK1MLge7zHMajx5EfF403FpTcpagxDvIcHRBBPSoXABbjeWEhvnxHh2HiMS93bgZ7XxboKIerMy38GhT76vTr11bKzsamOxlXROSyYWbKHjBmleI/JpcwmqMc84VYMgBZNp0uZQie+tF/PpioEkEaTK8Mzks7wCs7q3z6ETKyIBydmSrHl0/4y2576qBhTMSOkY0+8fDtH9WPhxaefelC+R+/+q3ywpXr5Q/e9/bymgce9pGXKCtkYEFmZ+vyc8+Xrc/9abn17S/KcFsoU4++ucz85K+UubvvLZMzs5Iz2gvH4N9eXyvXLp0vT3zhQ+XF58+X6cVz5XXv/MXyqodeW+aPx+64B5Lod/d2vHPD7gY42o/dhpj4b/kzp3za+ubWdiiE+teycOMAeUyLPvEdjLD1SJwFhLDjYVx5IlaUs89lbrZMzMSDRbkDHbu/MgpVrHNp8LdywAqen//al8tXv/qV8sFfe3/Zlg65kJtVfgiY+pioMUKu6wKYM5In5o77QRNuJyP7+s5mucRn0a9fK2tXL5VLMo5eWFv12zkm5Ga0oCDHze2NsnH5goxW2frih4y3ZllwNGHzwJEM7ZNnzmhemPTntZkz7rvv3rK0yGvlNNHKiKNXspPK5wXhyXixsXs0XsTPAsXklTsDqT/Xmz83B33GahFd0LDIeDHQAsTr9DCIaWM+TuELCPqv0qFjMVnTBR3vdQ7+TJIscDF26OOhG+VR/6IcXt3HjiICkIc+66yUqTCLkhc6ZLexAFclK96/ESEMCowP9O6dbRnB3J0A4x0fjFLwtDV9Unx48A/j6ZbKPyqZb0pPvJaPOYczozPSO68Z4yuc3A2aUZj4/Mx83R1Cv8xLqhlC82850bNKRiY76hV1wEeXPqKicNxW3hfvObXZtOlpB8YQQH1zR2zoIn18+CDQVyfKCS6uZTyJsuJ7QC7mlugBzFHMu7RWzzfH+51A9IGD0OJb2f9LAR+7eOaZp8rm9qY3IgD6RQJh2iblZP0BR7x1QIbDMIh+6RTSSXMwwkmDPgMV/YH+0YEmt553tIRp3X4xhq0rOcpq71SQr9Uj8TQYo5zIu3TyZDm1tFyOH1+OMuDfqD/LB3KuNX/RZJhakoarNTaM5NW44I0oGM/IwJoScwdvVgk+rNc8oIrY4FjvkNMGr/TitkALyiuKMCY15oAsy7I5JBAu8fjOX/WO/liPoM/zx/Djk+c+Y+w0xl3MaRwL29Saxjnp5bkZ7zzjENY7yOJx5cqV+sadKAefejKvMHfhoGPzAn6+W2yDPsb5tMrlvDMPGqMj5MOQjnqGvPjt1wXJ57mXP/lAPItGnQNH3XHgqzoE4KMfd/2o8jhyLHz1skpay+hclBtrvuLS+O4OO89bXhfcl5Ubvq3+02UbtDjckU986uO3shAQAGGROtwD8RA4wcbz5/+8fPkvv1D+4d/9QHnLW97iRgSygB5SUVEORfTpPc/oAONgVB6LWPONyp28ooNnOADeUXZPF9BRwksEmTUblGE2CuBGZQLApvGcT+fGbZiqYxHg97IxMIgz2WuCUSfdk5G2dvVa2eMpbhYvl1PLl3z8Rf50qpf5QscgijIMTg6dunz5yGB6R0jRj/77t3oY2ekiABmFgwd5idS4r3iV94gG0YmTpzSgp208c6YIOoxnHGEGHwP20tUr5RkZzx/56nfKhaur5X/58+8oj/Aw1cB4ZvBurq2XC+efLbtfeLxM/M0XPTinHnqszPz03y3z99xXpubmXU2AvCzi2zL8Ll18vnzrL/5dOf/ci2V2/kR53U+9vzz08Gs1AS97dzwnI7+2S5MiTyJz3pP2m6lPw6MDjGfOSN3QYLMeVF80RN7R/hp6A8iHfpHLeqzQ6Zd/LzxynU+d5UyvMjTYjy3IgJas7A7OTPMuTyYkjTF0pD9kSHDdlXdLOvvf/h/+d+Wf/v1/WN7+Y2/UZBhGnBdS+Vy4EGbiZfKLK/aj3vFEDna62TmAlsWB3QsmIxYCDKydnb2ysrFdXpIxfeX61XLtygX518rFletlY/V6uaH+i1rmxJ9dagw5jEUeROMWJ8b6EfGcnOR1d5po9TenOvIifZTG7hIG2dzMZDm+uKz2kPEnHK+cm8UwV7vE69JigeGpaSa4LbVfGHSc8Im+F7sp+5qXKIX+FG+l4Ouf9El40Nd8BAVaLx7oK26Po11PnvRvaJExWtVx9OrFhwlY4Vh46uIjw5KzpvRH5OACwXVHl6KJsmlF8qofSgbOnNqQlvXss7tcLKneU7oQ4RPnHDuan9bFHW9s0MXV0syCDGJdWEk/foVgvbCKsa0flRmLQvV1tctONUYvbWkdSj76Iul2SSu54o4B+dBPldkLDnVnEdP0onF017n7rBdrR8h0vfE8iscB4+IA/HsIw2OZh0hnGetB00JrPKtlxCcMR/gxBwPpvxyMlt1D4tMfyv5fAjCev/f0k56r2AVFEtoGyPYDkBExMaxowzR22zq0zm1MWGk2ohVGWz0/hdW3a26nR1D6zrA7XQ/EyIN+OhpAccYNRlXiWz2SRpg2x4CGBkd7Lp86VZZ1Mci8UIVh9EQAaILK5HwuvzaR4/Qf0gJhPNDy4W0yPKzMcwBczLPhk2tX9iO/y9oGWfCl/3ncV8dHcLw2izM2AMcuuLgFXCeHor4hl/BV99mW0FgXys96Bd9NPt6kNNawec0BXAjH1yDZ3Y03bHBcbH17V/mOlMW5ac0RvK87NoyQEwOau7+8RpFyPIfJZ+6Dd1uX2H2OhwbZfYYWPtNqG9YGjqeyjtDXeDUhcqaLV9VVw7nOBa3xrH/Vlz5G7dOFPoYQfThbCTppl4Wmm2NYo0Jf6QDWaMpHTnCUz+77xsZaN5dRZmwUwD9wrQPcHk3cxrNDgiywS6yFA+CG6Wsynj/9+b8oX/z8X4bx/OM/LgXFhNUW0gP45BuDMiA640GIMvHJGw5o5FOwLSXoA/owfPBHB2ufU/XCI5pZPBGkvCB62lFIfACpYTwvePDTaLnzTKOZWfxbV85jNIu7DBYN0F2M5ytXyz6f08Swgrjqy3qVD7/4U52c30SGCIMMjwIy3dIqaB4dQj/6741ncKAVT1qXpzDxGoYvHZcInxU9OjVRTpw67UUeI8PHNpSZQYShAjABsfN3fW2lXJIR9+RLF8vq5kZ5+0MPlbvPnPEniykr2iluhfEezZWLl8vWc98tRy6+KANXi/bxk2Xx0TeWuTPnyuTsrCdWgLzsHu5IhysrV8uzT32jrK5uaoKZKXfd91C56657yuJS7DwjF/RM8Ht8hYkdSfHAUGWnl6tpBsy2BhrG8/7GpnVBla0D6q/Kt/KiM4C4jWfTRHzEp10Jp6N5ncYAVf0U5rV1R3URxsc20B+vt4qX4Ueb+zhD5d/5/j1a/uRD/0N57f0PlLe9/jHv3mPA+Sy36vzC5Qvl29/9Trl67Yr72829G75jcNe5s+Xs0smydPxEt2iE0c3Fn9pRhhyvjVOpmnSY7DEa2Z3VhMkkpgoLXXaly00tMivS2bW1jXJF7bsmt6f4OsdptjfLEXby97X4q3wMWs7QLuji4D61D6+qQxO8fQJjaW6OscStU6lIeAxk7rJsY6SrXEYE9bcxJwLCNkTJAL3aVwp3mh929GIhA1I06HtfCwS6F4n7J3Wy4at8pGlGC4NC7NiI5s0cKkR11QJX24BzdL7NqnalvDQAXD/xiIUn9kbQpx+u9c7WdJnVXMFDYLPq+0vzvOJOFwq6EOVVd+iCBw2PSnjmB/qPHwyTPDwxzq4LFx2Ud+nixbKrRZ6FkVuS99wrXaoc0pDfddSfd6wdxRiizSQrY58/+fQr9BMLKnH8WFzhdUv18Qdx9Eedqc/b3/oT5knfBKi7F0x0Y0dahsMl3TCekGOFTQH62NLScT8MJWrjW0C+HRkV9Mp43SR6iZ2vYRlD6C5iK1/qNQ5SHiDD8M86fz9AWePqMw4okYflMJ4x5ng+ATlwcHDbEK4+9UJv9GHKCQ7oin4fdcDRhzMvNKT7q26KJo2TBO4DnqMCwbwPEGcKSDwlZF60A3+3gVP1q39IReF1ER12PP0Tx8x4ANQGpVDQndT6ctJv4uFcb9DHL2CGI2C5lI9yDApLGOONqTwAQiTj8zYZxh8bQeTnAyPsOmNURnsf8SaD7y7T35iPNOel0ckuLXMg4wedsYHAWzS8NlIWbUBhitH9oAtZgj7aRPOFaGyEyjBFDsbijoxZ9Il+4MeDe9gSyOW71+QXq5W1dY3N+JCJNx3Eh7HK2EZWHA8Pml4O3j6uobE0ciGg9YG3APmVnMyPSqclMZynvbnC2fCDxnOWx9oc40T1VR2oB/VyOycobsUIsh8ADtU4v73xTBZ46K+ZV8wHl+l2UT5rqHWlP97xvLmJ8Rz6dn9Ix7pWcUD6LY7wiPEMWIAGiGcGINPBbWxvlM/+5efKF/7ic+Uf/Nr7y4+/7a2qSOw8A9Bk3lG+Hk4OBZ4yiPEzvvw2PwqEFpwHL41SAT7GG5X4Xn5wwQtc4pGnh7bMtqyAvizCUT/SK0YBznpiPGcn4urIxp3S3NDQ8ds0uuOqC+dvt2WkbV69LqMmbsvZmGrrkEEKZcaq0MlofCVL/hVnIIzc/Ft+AfVlxDkYPnkIE7OaCYBr+JgG1vLZJTh++pQNAa6EvcBqEoiBE3LuazAyQNk18euH5PMKOM5ZzrCbxuRSy8dnQNsY2Fi38XVEgxc8k8UkO5K6UOH1VMk/ZA6DiMnOL7DXVTNX5ezaYZzjZ9tYLyqOiYo8rkdNY/FlkmLSoPwdTUYmdkGxKOvHvmUKhTKPxuJRafMWfVsvQzdhio0Gsf8cBx8TlGbIMnV8qRzTRM1nkr3rqvJY3CBFTg/kKgdhjOUdTZCrO1vlzz/7ZzJA58qjDz/s23aTMsDZqbC+60SOnq6tr5eLV14oGxcvlcubqzZEuAUHHV+XO3PydDlx4qSfgvcuOAbeMeld5cfuZOxKog/aDNGRX174BORTx/wqHq/AYxLjoSde3L+3u+1xglGMsUe7wxf+TOY2eMknw5bXJ3F8IAqg3oQ1KaszirvzUzfoAfzgpYkReeVzNAElwteTsjLQZ9E/cXh40ZdMTMDwOMLDM8pnY0P1YMdY/9EuyslCyqutvEMsQ3h2blH6W5JbkO65xSljWRd7XFwyjd/Y3ffrxi69dEEXSfTjifL888+Xe++9t3z3yb+xgc1HXyZlTG9tbpX5xcXyrW98vSydPFHuv/e+8tlPf7q87xd/oXz0wx8p9953f3ndY4+Vi5culj//9GfKr//2b0o+6qc6qW7dWWl0I3y0QSyUplP/Bxc7zNCH7khzHw/N+EKJaYe25/3KyPimN7xJyqu01lf0R8Ylxi/6CxzNFGmtA9AHukyAF0A6+mVOPS4DGs0NAbm3d9hFY1dMFxuSK+dd8uf8AMA3XUXoJ+SgfocBZbQyEc654pUAZcDLRwAU55PV8EgZ4Zs6AVJWnr3gIafnn39aF2IaN8qfMpEz6Tqn5oMvbex1TCyhT57OS1Thrk/oj/kKczsfbB46JrguXBuMMH3COOL+HdUZwDEs4tQVnxKty1rfrDe/sZsZxqB5KO306TNlWX3A7zKOqjgt22McJB5RTVvJCI/LCx2bFHF8jztzxUe6mI/QZcgYBilzKPUGxy4u6dBhPPuYg+YW0vLrgJ5zVVbXDvxRNv/yfedL6yFCUMqEDFQMvjSeMbL9ujjRcmEcBmrfx/NumhDuK8Gb1+uFUSu0503mPDaxduU8J0oefN85U9q+5gJcPIjKMRDRswNd5wqMX9604buX4h1nnjHy5WvddHnIJYfPnOG46gJ4TqCO4pNtL8bWAxXHA1I3pKkXOF5JuvGSdTdQRuXX48NHXzw8CZ51Z2NjVeuA+Hkejz4W/OtY0DrDrJRt1fZlwmONZwhSgIAREkHEN7TA/vkX/rL85Z/9efl7v/Jr5R3veDszqtOAFAZo+bHg0PPBJR6yYbmEh/mDxsGGvs8DBI588DeGnwOQfFAQyuvjEYjyQ3FZ/igELvL2edJ4pgPRaEzivtLCWKZxoeO3MZ7BohdPiusbZfv6SvGTxrX+I03QiEJe1NnvhFZQ0GXwD75Na8C7LujREfmOtoUpjhMB3dAplRdhl696ABjPS6dOuu4MYjq7DcQK8MUxSJkkmLDVC0MG0jEopJ+kw9FJMXQwBqG1fMEsdMqig6syIQ/BLq94h14wimPguE1apzTzDBam8UQjJIYExxT4MhgPcFouE8GrtqXohRZIPryIGKAfAfInDt9OYXRB2LqIPofGj3KrSZM057oxftPwp71zVwN9wjPqHoY1D0QwWfHQyMWrV9wWXNh6B0GL8I4mQd5DvKXJkx0SanJ0Rgb6wmI55yMTutCQ8ceX6nhP8cb11bKyvlbWtjfKhuILMk5OLp0oi8eXyykZ1idPniqLS0uezD0ZyzE/8G7W69ev+5VzfuBEEzBGM5O/ZfcRgluWizbEkCPNE7kvZthhD0PZE5Y6IXrn7kI0V+xQEUFz/rUKxYOxCwPFgx+GIhdru7FAoWt0pTJZkGxcUlZdnHjzC8dWWET55D47UXMyhBdtDNe7F0rnYhG56UsYygyHCxcuqLw952en+Dvf+nZ58KEHy5ouwE6fPo2Ars8Xv/jF8vCrX12+8p++WN769reVEzIO/od/9+/LB379H5bP/8Wfu5xzZ8+Vb37zW+X8+efLT/zUT4rXN8vx5eXyxje/ufz7/+f/q/zM+35ORvRn3AbvfOe7yvMvPF8+9dGPl9/6x79jfagq7ssYzjj34KoXEvHQJfMTtFWx7ktEYpxEmDEUxrNwxybV9mfKCfUBDOgoiGkt+mHv6JuMF8LBFwfAGzBO2b00jAHmE9rh+NKy+NeFsgH6/87OphdFzn4zF3nRVp9vy/P4TUdcfQCxCQNQQdrFEaqC6fgxoCuMZy6W4oJ2HCQ9v3250b8xsujj9CNuwed8BLUk7vJ6HlMYY4z6Pfvs93TxuOP84EXY0WUZFMi4Yg3yeFQaCrbvZMI1r5w3Oqp/TI1g47nyslM25wUqH/CsXC6v4oeQeUxrxY62BXna9gHgQjyNZ+R3fs0tp9THOU6xqAt6VT7os3xBGx4CdXZqpQmP+jkaoAjjgDdWcPHLTirJa5r70HfILHl1kcsciQEdPG51RyA8h8mnbfPVblkfz92i5cLUc6Ac44W+Cl/Pm5ozOVqGMcpXUvFz7RKRSqN3xNhpxw9h+lIAmxhsCnD3lousOGoBuHzKVlmsa8hJumVH5v0quxx14W0bvnPmeNyRQl5enYd8PueMkS/fL0nAeFY9WZeRO+0fG8/yO4diXaW+r6NsWimTgE7e6ldKzUPBh3olT3gxNwFdOZQvnI3nehHCHchNGc+85pJ6jxjPdHaVgk68OdLhwwFuU4xnEC64gWG8hxS9+OzNX3zxr8rnPvPZ8nd/6VfK29/5DgkewgFtYQmkIVBMSlnG+LKCNvIHz+AX7CNNnEgEYWjLznB2GmDIbxQiTxj3lCCfy++xEDQBPR/yYzzzto240ovzSvBiUAoRiwt/6liZR83vcnf2tn1ed2tlrdxigSfdvz2E7FGq5SUKzs5JHQ3QXtUTSh0ADmsSYqIMhJFmFSh+ogznBQXUsuCI0UvHxlA4fvJEXLGro9qo9uI03nkwqIMChAEb1AKL4U7d09JlWPwB15uw6xb1AqLe0Y6tDiKeE1DGw8WRg4prB6LKxOBi0dra3PaHa+CNiex06CovS488EejkMdS68Wt8rVPg5VgEKE4T5lH0pRImZIwsysji7O+WJr+1lavebeEYA7f82b2lXCZA5LCO0J3wsTMqHqrLviY8eDPemMSY+Dia4N1G0XJbl4fJvINyZKKsqa7bGtfXtja9GBQZm5Nqx0WVu6iFgnZYWV31e8hpEMrZ1cVFnGUOvuxmuAxN3lQtn0L38QDxcrfgVR4SLNpX8qrWu6Jn8qad3Qb6Y6xQBmFrRnWzMaaxg/zUmVGEz0LF58M9+W/HTrV3j1XnLWQUb+qPDCxk7AAvLC6UZS3IHA0hPi93cvmkj1KsyOhfPnFCRunJ8uIL591P2CW+eOFiebUM3jXp4XOf+1z52ff8XHnpxefLt2Ug/8zP/owvBNZWVspTT323XLlytTz8yCNeePa3d8p//s9f9bMhf/WFL5T3vOc95TOf/Wz5ufe9r3zp838lQ/xYOXPuXHn8E58of0/G87dkJF+9cqU88siryzNPPe355FUPvco702srq+U9P/++8vEPf6Q88PBD5eGHHip/9qlPu2zu4Jx/9nnvPHMOmrErNUuDte85UMO0Se0/1jn9vyZb59K9+5b4on/al/Y5eepseeyxN2qxnC28iUVZ3dZMaYTNq3MRj0Wu8u7SsrQoryt8AMwn3EHh4oQ+Ow54JSUPfjI2eHDVi7bKTGPe9VBa+sibO64BlkC0oYuQJdOIqs+B7lHiH4a9jZ8BRDlVf2hPvovSDxdoGGOUT1/krkQaSNBlGeGFvBgu3Go//8Kzque6x0XWB545N7oc6ifXGp+mqfLwRzrAyErj2fOs8LQ21e/omdrw5RDOvqAWWQGu4ZureWY8QK0RqbWeKrH2CyvbkOlpbCIDjr55RheSixyn4GLNU4j4UI+anTUDVsEbdCQQI97JXX2gC8uDmnLmNf7pb+wYo9d1zYXMH16nVADPI3DByHEM9IGO3fdEwxxmeUUHPWHAdkhTfsrY9k/K4E4c2s8vftK34uJV48s2xcHnyuBNGuMkdJn6x3iOo1weC7LPKI9cPI/B6+ooMzYxWBs0T+3FDjR1It+e4ruE1f8Y/+Api+MgGM9cPPKRFPpa7j4z9jCi+dBXXsBSbjoh3DYEkQWJUx/41nMD4DrbQOHklxfywTL0qErasO76FTTyp7TG9cYzd5NXYlOGO3OSINqJsmO8xAOKtZ9Wl21pGT7xqY9ZSoXN1EgKrBDhrB4QlYJ+W43yuS99oXzu058tv/YLv1je8a53Ss4QDj5BF35C8k4DFWjLGy1rFIKMSjjGzyBvDy06aA7S9XlDIQlxjqumMVHoD1r+Qr78rVBnOjwMNI4G2HhWQ7mz0GlrI5PRg0is7Avs84UzdXbvPMtI21nV5IjxnO2B38kkn3/5Lpk4UAcY4iftkMbxbBN8lRlnnTNObclfIfP5V8npC5G8qSMa5Hza8kke8AoDD6O96wfs7NUwHZDwOKcU+x0dsjW49A9CbaNaZoaB3q+DyeF+cI1zAf0it7WpdtHk6JQRmp5/gsuv4YSU+6j0DZhGKF8AUL9cyMRrVgbd0vKJMi2DlVt2u7s3yoWLLyjxZllaWC6TmgRy4dNI79oCwEPmXLji6ll6tVGpSVKTRSyUsbsQH1aI40Fk5siH8UyU0GuiJB2c20N/XEwQjwU6JlkbuMrPHQUmI/hQrqutfsmukV9KL1ofD4BeSfDEyGUyA+fJWTIyyduYgAYmCvhCQTSe1KsxTBnIisaZtIlzXpuxdursGR9zWLu2Ul772GPOH0/ps6DslrNnzpRnnn5KBunDZV3GKDvnX//a18pDDz7o1zg99vrHyic+/vHyhte/3mPy+fPny3333e/zj5cuX/ZF8pPf+Zvy0+/52fLEd75TnnzyyfKBD/4Dn21cW1srX/rSl3UxuVweeOCB8vxzz5drl6+W48tL3oF+6rtPlcuXr5QzkuHs3eesr+eefVY8F9Set9zGXmSky+mFOR/lok6ci+a2KguSdaK6EP5ryY2B/WsfeH+5dOFS+eRHP1Z+/bd+My4yRJMOHXNB6NvDaleOTKHH/V3aIG7hohto1TjSvi661H7eYdVCyZhhbP/ET/1CefCBh5t+W31aQnLjvNPktIjHfBf9P3HDcAuWQUAa50u587Ig4xmDZhxAz1f8MD7yXdUq1dOi6y8axg3jAwObi7no0yETAwkxXAf+HOYPIC756cvglddyK46RkwZCgnUt3uYvnXvk3CQ9+JHO7iJlI2c88BX1zXoHVJ6SDfT2zmZ56aXz5fr1q10Zrhuu1iPjamzx7Y1n46rfGicYC8nHcdoUOv4qvarQhb0m4kOrOlBv4vjwaWFIz1t0CFNn5M180TcCUo++KNG8AU3yXTh+vJw+cVJG25x1rwrawDQ/yhAdcwjHHxOybHikrAkZxkf9pMOXN9RgHLPzjK62trecnzDSHTsqw1bjgLO+1AMdc2HDWGKXFvDua5Ur9Ivr9Zhxqhv15JmMeOuTrD9/LIW+Do/UCeF4Y0fUA74Yuow15Anjmj4a9MjFOGdsg/MbQo5xQUD/k/G8ct3j3fO4DGjuyOXOM5sfzEveeVac44txYUD7HSszU2FAtzvPYTzzjAbGMwY98vZ2ju2hRj77qRM0iRIE/GabkwZkHMg6wiV0UnnXsBJj/qk+qw1zahrP1G9zfaV7cJs6uT3qGHJbu836sts4/pGPf/Kj3pgEB1MjQeSgNSSOAgID8JT757/ypfJnjz9efu3nf7G86yfe5c6cfNIRb3njU0F5ByBphhD5CPHTZ0xa0iIY8VEWRA7iIy988xxTQKX0L0Cj2vACl0V7oosIv0kNn854roMHB96NKmI6lBC1TDpTDAZmqM54Xt/wlSEViy7SA4Nbc6nzO7X6AHjzdgwwIVTyVbg7SAQd0I+v1lGgHV7TBj0jATwi24HdbC1SLNRLMg5y51kVM6+WL27YCTPuMPJkGnh16hFc9YE2jDidzALLdSAe7fByrqcPQzSNZyZHXyio3JYu/VYeRUCO+gkKm7biGLS0oBq2zC3GO8K9u1YnIM5wbm5v+F3Xy0snZLxMmycTI72Sf4wiZPWxBE0ITA5M+NyyQ24mSnCU68VUf8RxGJXecZBjkqU9iPvhOeRTXqY/6shEbWNVfDDClNrz5SyyJltf8GhRJc2TkusYBiuRNOgxFty6otmT8bbbGXAcgYh5hMUffXvnRT67B35l39GJ8uhrHi1PPPFk+bEfe3O59/77yrTGHQYohhNj6MzJU9bJ3zz5RPnxt72lnH/+OU30U96hPnXqlB+4+9qXv1R+4Vd/pTz5N0/qYlcLogyhebXBqozps2fPemdGJRde88bT6RzxYFFHNywQGLLIeeHFF8tXvvyV8ou/8svxWjnVjF1gdO1KWwequ8L8qXbK1yys4mEqiGhSxZ9/+tmycvVaecNb3uQ83biBROlxoRIXK5dk7H/7r79lQxyDmPiDDz/kOQi90y60k41lyYzO9zXvJa+Y3bTAMGdNsOjFrVcuenJR5NVUXCAfkRH9/r/z6+Wee+7XvEG/z0VNMjocsnInInYC4R+LHBogjgPa8BDgAZCPCyLujvhW+mTuro0CutlR/+esJ+PH865KBp96pj/ybmzkNM49vIIbAL4EYka1VlwW8zQu55BctGU8z3CWMsoD+rIa3jVPXmyweWQdySU/F5gQZAax85zPusFt9suXL5aLFy8I3y/odvQu10n0ZBIwjpgPwAMdbY0zFim3ldfpCia/Ll7zRAk9XQvwyLYh3fFQiyF6gnxoGP+iifq3lY90xlnqFGC8zOsC94F7X+VxPad1hvfg+w6TxgF5aHfv1qqv7sk+WeP1mlth+CZ09Wj8tnzCeScqjNqYuzxvksflcNaXOwZcsIfuMHo5h87DuszbPEzHW33oc6TbOLPLeO9TT3xf2Kkcv05SjuM8rWzR5+iD3FVkNzh2gtFV3D3s2FRuXgAA/dNJREFUdYlPGsYz6wBxDFvGT5S17ztkcfaecmP+3t8Lg5x5gjgXecx7Np7RgVQJr2kZzzMympkzuvc8V+PZ65ZkZHy4DWluxg51UF7XQeFogWgD66P6uBbfhnGhg6gr4Vgne58cefECDaOZh93pG8TZwNlYX22MZ7Uh86EoM96WN4zjZDzHzjPgQkDKTyAOtLgM81DRX/7nL5fPfOrx8ivvfV9597t/QpoZNZ6H0JfRjChDz38U+vJ7dgQOyhU8Ig56VPaebjQP8WRc8yYt+TsxwQrfkRLICJB5tdDO584zty9qR5GPo8uwy0BOJrboYPVKUoOMWywM9h3O16rzRqUpt28XPlwBKutlCsLixRQRVIIayPpAolZx2J4cr8aKtooHRXqd+df/CU6pcWoScWhAqhTVc2FprixogUvjGaDjoa4oZ9TFIiYiwnRgcQUfccJgUi749XlbCHnxI4A/DKex0rZH56iR5M04NAxkJh+MRb6Dz5PJpCXPAz5yOdYD+KG8Do/E0QGLzDEZaTzUF09w++qdq3gZinC+eOklP2U+hXG4tekn7tkZYKcNvazrgosLQXA8gAfkTjCGLXVhsbQxpcnDO49Kc7rS4tadW0B9Ub6cH+4jn/qiJ2ry8fQ1k+lO7FgwiVNuLmJUzbtqqhP8STdfOd4OQTp1Y1d42ue4py37Qw8/YjqOjbzrHe8sn/zkp8pv/tZvl4tXLpelpUV1pFtlgXElPXEOm53Ixz/5yfLWt721HD990pM6t+uQgbHnyRBZqI8WBO8WVp1w/hpD+88++9nyG//oH7kf+jWR0g3jkN15Fg94wSOAOsVDr2pYOWHwWEyUBm/GJuXYSKpt7z4AE//XuOppjvCGHjo53gRiw1ZlYKBj7PoYjmTzLeHadjzIg668wClOq5HftzaRH9lqGZauht3TkRFclTXqEgsPT+fjc8fD40TGSCziGCRKl9HAovTa172h/PoHfsPlx7iCO7UjQL05rrNdVmW80M/QDXNht0NNmQLKSB1ZL8HIQP0ADBiMZ2Twp6ltJAzXD9TIXQjO8PO5ZCFE48VR+vCiXKWjT0Ob8TD4qy6QFNGcLs9yKSBgzvP8rTDjM/WFgYThkvMKvN3f5We9AuAIYDiHTD42ItfWRykmjWzkpy2Yk4rH/dVr18qly5c0J21GPezoAVEufCNnPMjajT/wpqVeBEMGCWAZMh/66ngSDqx/k38ldV/L+pFGOH2X56TgBzDuCUWeUf1kGFp82j3TGId+25AukFEPX9qb8FEXHigMmdE/ayv5lFHtedMX2vML82LAmeR1l52yABmOcqO/oW+Oy02z88zFonDMmYxJaCiTnWcM9Hj9mQjEhwfg13Vxs6m1gofm6BMzuhgnj/UmR3mt8zjXXIqf/Yf5jWM8YYyOHlFyHekIgswnNhqjGOqcvw4akNTM87rGKBudoVPGcxjPyLV6/XoYzwp780P8btRjG7FRwq61fIV3lMYr6+i7HAmc0bwwPXnUxnO/8xwPJnrt8hoWbep2pA+7P/ftDLT6GI07qvIwans8YH4Cl1V1Qnm8Gs8bLcTlsixsE9bVPNbCmobxzPya7RLHNbLPx1jKMiOM6+U4YDwPASJgXBoT1X/6+lfK45/4ZPnFn/05G89Mti1k/iHkZIFAwTsdHTgnkujMCX0eeI6TK3kERFKbHjCaBz4RH+IdRUmJZ8ZJfo3x7HReX+VwKbNzM82xjWhYaHDRoHJqYMUcz8FAA3FLnIeseMJeIyOKgKnKSzm6XSrjAxd+DSfwSjfjonygbQ93AOLqLK6n1c2P4pRhlsHXfHLhk9NUZRmgSd7484tzfqBjSgsKDwxQhsukQ9YwruuY+vOZo2BqowUYoRHOEzZJoiMORN16oPyQpdcVg9eAT1tAwx/6Jywn7ZgkB2GGqRuTD7uiGIq+nVahLyvCALK2AD5x+BlPB5DTcemHOm7sbGlym/An3tnZiJ0Cnvhl8t8qV65eKS+98LyM4w31lR0ZgUy+3JLTRKL+hs6Y8ODJosmEgs9uLpMo6UwcpBP2JKl+5qMWTJyipZ4Ybl50tehgqMVEvdftdFgvDmc70nZxxpLJOd5sMuuvwk1OTpeHHnrQxzYWFL/v/vvLX33u8+U3fus3bcik4QpQB3r33s5e+bf/5t+U3/jN3yjHtADxYAf6s/yqcx49+f/89//v8shrX1te96Y3lgk1GDpxvRg79K3K38Yjcsr3BYP8SzLKP/P4p8uv/uqv+jgE6T43rb/oJ3CIdmSSJg94kZlnbT05spJLYf4tGxdejL/QM4D+LI8WAy7IuEWKDvl4i/NbNtoodkc56kSfYEHLfmIDB+e4fkTHxYFPBAgBTQCIyJO3yg1CR80Ih0+cqdV4/uU8L6ktODPNbdkpzesYBMTpUw8/9lj5px/83bLPB11qPpVW+TGG2Bnf91lR+iq70MgX46sfn0O/l78Pk0Z/YjywGxhHMnrDKgE9Y+RwdENqUR+JHSbw6Cf5EfexQUXHlZcwEhc5pTF3k5XyeUUgblr9fW5+xgYF6cE/2iINwFbWTKMt3Y9gKO7RT0iTzxrhGHNYzFsYjFwoX9OF45oW/tXrVz0OXZ7m7eSbDuBsLjSOa/5O2YCkYwxSkufYxvHmGvKatq7FTkPkStPCCK6uFUOa1AN+phHOeRdIfdkIFkDFlxU5bhAXTjmPhkweEwB5nE991Bd7HP2a8N0r3hq0uLDgB6mhhgd1w08IfsiC8TrtC3t2j5HN41SODS3epsNFJM8ocObZ8oopF21sfDGHgONiD+Pbz3QIly71RBgZ9tVHceYjF3NoGM+tXgDiiSM/+eDFnMtakTzoM9SMB95ZH7joAqDjggJgPup2nlV3Xs8ZssSGiDc+VF/WGB6oxoDm+AblMj9MS688NJhvA2FeoL7IR9vZ1uGvypQOqF7tc3SoGqanMfcpDKSusFMyzJ/rJyZZln3Kwxc+xx14isIW4a1cGM/5fvE1jSPqm+MjXFwcqKVcT/Jmm/nd+Ley70kmjm1YSkFrnGblxoO7nzvUF7/xVRvPP/9TP1Pe/ZM/6dt8qSD4AMQtyAjTKKvf9YUe5WYc2j5tHIzySwjc+LSANi3q2jdqQC+3CAZpGR7IlsazPIwGjGd/fUg4Fi+MNe8eMBFiuKkBjx6ho4ELnjQakz8DcFud3Qu+ObAEN3I0PiEkybYbBXIpH38jdQhw+8hRTuy6GCmHfJQpoD3oqJTUsPCEZZ4Nf/3Pzc/W15kxqUQnzbLpA9kR6bAOc1WZZWvSEsbBvsOSByNOulAYowk9uTgW86a/AQwWOr4ND/JU3uB9O4nBrUFOHpx1X4sHoEunRJcfRwriLFrbX+xEEwCfhtEArOsKhDOeYbTN2eanL192vU4e5zPnWiwk7+KcBjxlHZsqn/7MJ8pXv/KFcu3adRsR7AJOTMSkwUQXZ9aYEFR/eKMzhdNwpizCrdGcdEyQ7CrbeBafnW12OePNFBhS1JerdwwYvvbG4oJRTBvwCql773+VjyyR7ge2pJuc0DBiLly86MmVRe3LX/xSefe73mk90770BztklF6Q4Vvf/GY5e+6sn3xngqUetBcGPt2d+l6/dk3l62Lj+JKsJdFoQWAih1bVcrO43gp240y8fPdH/eiYEnyRV/GqJFk0O0kuGMixI9H1V6FiJ4RJlOMtcUyF3WzLX3Xq9hUj74LAXB6yoXvzkG0Pf1x8XZEwfTwmctVQfTiyqnVcRhuO8hUmKGBMBPQ4PMZL+4BRDfiC0Q/61j4BoB7GLOfyvYPnhVYLufQ5w2IuPeX44auRf/Bf/6/LlPoq7Uv/pY4GzR8R4RhavNkFo4W5LSDGL0CfGkInp4AwNCx6GKkY0RgANpDq2IeGetCfObZEmdSQM8bb4JRGKbQXckJ/J8azCZr1qa+XQLqjbAwGxuj8nAwt6QnDy+NKvNhBjDcOSM7INQK0mV85KR/5QxeKW7B+XpN6FY6+xMdRrl69Su5y/fo16XTb4wBeqQcFnI94L4/w8K34jpY4WZgzwWVe+FWejjOrVnr0QF8HUsaOl+jdJqK3r3jiEjKcvJkDEoePA4feoKAsjp5xVMvzsgmpG3P6hBXUlmFd0tbqI/QVjhpxB4+LvyXNJeBSrhYiDh+1mfo7cxlv1KAcy8C8qItzPtaEAc2nqadnZMwrG2XS76DBeGbe89wnmeDrNUz4LDdx8KV98MFBj+GMy/6d9cJvdZX8GLO+SKh9kr88g097cjHJcR/yUnccaexGs/OMHed1Qg4D2kazZYo51w87g0PWlFNlMfZ51zPGM7J655cxYDkjbnnSSU/4DIbQPHpA76N6wWV/NpXSs38lwCcvKqnX0KH7DJtevucQXXxhPFM2D10zJ4Ueowz6bYzJalA7LWRhM4CxAhCvxjONEQ0XEPFRvwdnFC1XNF/+5tf8cMrPvfunyk/9zE9rsuhf2wPdQUietVLSaNCBR8mRB1QvT0Lyg64GD0DwcaijyUDkH61nQMsvwnR6/5pMJWbu+E1RBElvUAKvr/GOmxoLrLqyGlEcVGU6ma+aFD8m49m+HOCOKkOF85rcko9FUlCFG+qji8tDvv7ix54gWnqYL9slfXdMheGRmZ2HaA07zcnCkAZ99VU5kgS3/DaCGdWbwZ+QnZhy2PVkYLKDSf/how43ZVRMz8yVSXaUNPgoIx0TzD47n6Lb05U9O8BcATNpzuoChTyEo/wqmtzu9o7fF8x7nimTtljkvdDsis9o8dXgjguZ+kYKgUp0PTHueLAiH7biAQq/QYJJRnHrg4IEYTzL4Vl1oT970EWsq0+C4/y5jUXl/jBZrknu1a0dPyDF8Yv9nX1dkGgilzrBnT9/vnzzb75ZXnjue+XpJ/+mbK6uq9+UsqVJwPUQu7vuvtu7/9996qnyvWee8c6xJwES9Z+7XegeAwkcdUPe4yc4s87Rm6Vy9933lpOnlv3g3T333VtOnT7tzz37i4HSnw1u71CoXOX1hKP6uJ0pz+XcstHFJOVdXdoTOdE7ZQpSrxig0EcYQyd6MLx8thZBAfENXWqiE5Ff6ejy0GcsUrEYYVTUhUAXBSnv7k4sWv5qmMq2Uxxa2t2LnmSmXxGfmeWDJjPqNxhu7AgxnlkcqjjIIkdT5kLgixLKS90Ix/gGeNMIWYipWpYfoH5aClx3Hy2gvvqPC8ZIV04Z1dRFcaXRd0IXxIOe9qV7cocK+iO+sFc+mNRdaOoors5HHz4KjXyMSiXBVv4Rf6iGxTE+xRsPAWM8c+Tmd/7R75VX3XWv8gf/AGSIRfPo0WhTFlx/7GhjI/oZMokvkOMIyHoktHEWfD41zBhgEUT/OPKj52jnmFNoWwkl3BF/bZPyoxT4SQ+IaNYV60joNh4WT0DjKQOZ6IMxpglRCV84HDviz9DPcoxAcfobfZ0LSJ/Pp7/UsgBkpkwMG4430SfdJtKry4G0FusNCEejzRizFy6+JMTNeKZBFwu+oyE+6ADIseCwHPJkHf1bw9BTGwyVOO8ZaZ2jD8oPgxoX6Z1hA41wiJtGNwjSeMsCkDIlUPdsc/MQOF5xXisUZuyl8Uif4XkDZOViBOd3pms8LswtaL6K10aSl/e/s/G0trpSNrbi1aKcH45jFjxHojluYaksLizGeKhAOR4PyK9y2PhanJ/3RlBcjN+wvjHi2dzwR7R8bCHeA22DU2PdF4iKx4W6HP1J/9lH4yIGQL/MU3Hn0POV9Eodcsc8jM8YSwC+9SNneS1/4NwQgjCgNWZV32wT5jleWco8HEZ5PEfCsdsN6TXvzuRYJY3+ZGNacfoocxDrIPV0+zI3yPGuZ+RkTvCdKcrnT77nUbq0MSG/Q/qn5xCHlw1XZKVcXO1frfN4Eyjo+kW9g59tKvQC/3Q1bt1ALZ8+kser0P3G2ro3adwu/Kn+Pn5IIcJ1/Z/0SuPms0waO5/41EeVHoIFUDhGQ3tLI/ykC7QW3/3d8rVv/XX5hIznn3z7O8p7fu690UErJH14wSMV1vMOyOiIKHTmDpCrBh2OSJTRZgr52x1tcOGC32i9Mhx8Ii1xCX15CR17oZXa1ZUGzWMbdFTyxQ6z0tTBwnimkyGjs3QNTKfBeGaA5i4ncKDsJn5YeAhtGnzTZTyBcFI6j1zm5df5alrma3lzfjVvZcXgjgsGJkPomST2NcHwzuDVq1fLtSe/W1afe7bc+7a3llOverDMLMxZP14ApGQmfm73b127Wlae/W55+jtfL5c3VsvJc2fLa3/8PeXE2Xv86WJESDkQiyvtixcvli/+2SfK6vnny/L995c3vvUnyr33P+gvDLKLlYsvk4R3WFUWwI4ut4gx5GmbOOMbO7ptXYFxceuwwaeeEp9xFBoqQsdcSElHStdS5wmLB09eunqtXLq+Vhakw3On5v1g0guXXiovvvBMeen5p8sXP/d5XUGv+0E6dljYCVleXi7f/OtvllUZKxyZYAYDj56mZ/lIx1y559y5cve5u8rc8SUtFNKFyl3SonLX2bMaw1oMOCahvszOqo9wcIWuhSkMFBmjGLqA6kI72wCjbjXsGiotnlZn4o0FnPcz51U+RgOTpfWiDLk7kzxx9Dbv5BJmclfZ5Odd1eRnYd3fj697cWuXCy3ehrGxoQtQ4WK3aM873oAXxQXe27xU+IQ+Dx2dOHnSu0zoxseN3HbUIAwLopZFcvmiIWVGNvlA9QR9+2KIcqwB8KLAhIuRyqQMb2oHvvK2r7Sk9eRtdUhvlW/Pm7BDDQ4alSF5QQVW4HCUKJbyY3H3UQ/FPN7AHmF5QL6+Djf9Tm4tmopOa6Gcmjqq/jNZ7rnnwfKBX/07/lBL6Eugukly5WFBC6Pb7as/jp74OBp31IJagG5rXkGWCXRh+chJP2JM+la4FsEwrJhD4wIXFxdCWgyJW19HyiZ9ggsYs4rygl5Mu+IUUAekPTB2WgO6k4MO6uRI8/zvc26Kq78z581hUKneGM47GidTk/Uu3BRzfszxQMqAXkXqdqdd3CZNXwC80AtPfoyUG6ofb9vY2t60YUOdnb86y2veqiM8lNeGGfHGQQMgA1XwBYdgSNe6YXrGqU/Km2nj2hVc4luc/boGEkcPrJ25frIW8tpM51e788zH8eXj5eSJ0+WuM+c0vmMusAxiR59Ab6vr18sLzz8ffQ6+mgNmZ+ddV96dPj8z5zIBeKdM/LLzvMTr6lQWemdu4n347PzTd6YmtUZMc1cm5pV99W/Kh3dsCFJHmKlc5gwF6V/Wj2REVMbqLY7TMb86v/SmvoQs2AfUIewEcKmbwFPPbG/W1tR/0JJfHVEFkc6HyNg99tlk0bqfCc/OMy4u6qPP2UnYm8ob8xAR1Y++qmAen0AGWoyLpJBLOqtlU/+UI/5CLgDfOpA7Ur8eRhckFDH5Nd00NV/KBw75QWcasjhMffXnMhWNeoq5fNLpT8wfgI1ntSXjx+Oj8qYfssblRQJOP/xHGDnk8wzQbY1nx5BC0NKAI06Df+OJb5ePfuSj5V1v/vHy3ve9z4tTAjT88R95+rzBN3ibgF/j+0nmILAwZJ5QSMgV+QNC/nHGc3TqtkGAURlG0xLIi3w1psgBKjWc8UqY0SIcZz1j8MdAkMHMFSW3nqp8SR/8aWgGYTzQhW6HAM0QwB2s08tD6C2gDQMtJ1JCTrlAGZd5sux0XKVzmxfIOngHr04ydFQmw5XV6+XaSxfKS5//q3Lhy18ur/6Nv1/ue8Obyjxf08OIZBCrJDoyV/zrL71YLnzt8+WvHv9YubR+tdzz6GPlPb/2O+Xsqx4p03Pz3v2h/AC+9rTu9+F+9N/+X8vlb3693P2mt5R3//IHykOvfp2/zjajhS53NjgXxg4OhhbdhoeS+CxrGs8YkgymXGD6cgIy3uIJD/UKjOhdVgET5k31B4yjPYXZOfErgnB7nIHfKd974WL57osXyqvOnCynj8+5P21vrpfLF58rF55/tjyui1e+Pnfu3nv8TmIMwBOnTpWTp0/7Im5e9bFxrUWAnTsu8HzeVhNn9rW4wJn0gsytYHbrJaxlYXbjfZrUn10Lrsw13TidB05jwlVrMQHhaDcvCloQpDfrQvW9oYkKA9hfB5Q15odTxBPHLjSysAvDO6P3diXH9o77ytaWfO4kbMfRGdrLMiifd0DUTkyKPFSIMYwhPM/r/pYWvGMMblI+9fNtu0mNSdUH4zR2eUNumRmSlflH0qoptSRYblEbF+3bjzd8/pBFPSni1WGEIl8YSOgEdfGrWUx1T7yPVQjtyVryME94p1m0+bl8FmsMSMokD7KFoQwOCfRn2hwDojOOYy6aaygziM0PfZGZPqdsTrtVb9eaqdqYCzkMlVtHdGE6qQva6XldvC2Xt73x0XLXcT4OMa2+uCwDZtn9kTLCeKYtKYNbuNKl2CEfOqbtdjWWKSKgC4yF1BfgjQfphnkkL8bj4jfWC/RCP7YxyR0HypU+Nus7xxOSJ2l98QrUtSGU69oYwEX/rcTyHIK2MZ55PeGCDC12x2lbDC3Gij+7XnekgWifALelgP6TO8eUl3ggDQMbKyqHRfuSLp6vr15TXWP8tPnw0xEnT08T9cEByIk4xKFxHuGdLoekSZ8yZdw0FbJftnjrbBBv/YQWn4660r6sn+SnTbkQJsy5VR4aPn2Kj/Oc0AUdr4pLUHn81jIxnjhK8cQTf2NDiT7I5h53A3gF3KOPPOo+BVBu5uMXo9ivXFUbIg/149PUvLVC1MrHDq7klX4B9AcED5zw7kd1TMI/CGJsCg8pd8d8xFD8cb6TIZ7062Pqk9lvnIZu3CqKw4NOLrDs5qiw6JHBZQrIl20LzvyULXaSo/8ApKfLOP0SNpTqOUJJydf90WHwMV+FpEGTLqEJWibunhmUkLxchvlF+QBpFljAemJ8lSOck4JCP9THeOXjoid29dMO4YIsNvGQgX6FDnDEw7ieti3AnQ4umIC+rCgMWlQ/8qq6EAEiBO4HMJCVgUGGKfSvn/hO+chHP1reKePkve+NneeocBTilcGdCAgByJ6CvDJApr4SPYQ8ASl/NHxANmtfh3EQ6ExLnsRH6aHL3QkaWyX2PFVfjm0c95lVdmDrUQ06iHwMQ2jp7lme43JeyPRDB8CIbusVpLUMQVsH2oPO10lMuLYRMIyPA6fLtXyBjicu027Djw7LrRvaPjslt0vyQgIcBiFnVS+/+GI5/4Uvlpe+/MXy+t/4h+X+1/+Yz66iLyYGJgg6/44MwysXXipPf/mz5Quf+lAR13L/a99Y3vXz/6CcvV/GsyY59NuLzqdJN3zE4SP/7v9RLj71rXLukcfKu9/z8+XhR19flk+fsnHsoxmSFYORW1s88KEZ1l/Zw+hih8u7BsgiN9QpAC7DQ78FJhjkQqOwwVCRfSjjVHUUgtv03BbjSe31re2yKnd1VQby+lp54eL18pQuNI7t3Sj333WiPHzudDk1P1smju6V9ZWL5am/+U65dPFSecOb3+jX8UxrAmDYuU9QmP7RJc6fYNc/OmQCm2TxCLFEK8NW+sZw7o7LyAjGyOVYg3eb8bVoc4wlP4aSL8/nVUYYvL6al4sjFOSLCTzfcsDRAfTJuPTtPuYMCeHXHdnAnyqLC+oHwkPFLhAXBJx3ZQedi1N/2Yr2ET0VwCCkPdnZ9gWJ9B2vy4sJlR0S2gBjkkka/dBOFof2cps17eZg6M8Tu+oAN6sK2atu4eWw6yYauXgIUjonnXymU/vL78L8OwxXtb+PcoSxzoQM+ogMWs5fkiceyxO96oIQNv4scyyMINktiv4aO0WWU466owoeQjw6OVP4zG5cEEpXcn5vMuNhRhf8M7My9tQO0vmEaG8dURtozpqeXSrLC9PlgVNz5U0PnS4LaovjCwu6GIkLY+8c2sJXv97FaCu+pa0au478+QJJBjQQMh+cbxIivYLCsRjGPEoeHHXFmUSOutAf6adcONAOW/Rh9V/z4x8/9VeLsAR0CEPoPstHvAhFHWi3BNXMBJByUbbEw4zSHTzY8abfz88tlDm/yi4u1EdBHJWZtnE/CXZ1bOD6tSHy0k/2ytVrl8u161c0zvqF33y6vhGGGMBaCJ707iy+oPeFoyaVh9uqpinQhTPdcXwnVzpBl5YAmX3hLVO0NWOp00MQRN8RdG0rH+MVnbqPqmzqiePo1ImTp8qZExwhO27+LVgOsbe2lAS/9fXV8h3ZKTxsSf3i2MVUefjBh8rZs3fR4i47ctV88pGBvg1PZIjxyiUns5Xoj9Y6VfmBUR1EfeAmStXdSH5Ehz5pJ82LtX9aR+IVOoq8aNo59MNcR8nI4n5uGyHqCFh/Xnu7XMqjMUL5lCd8HMOIeVkZu7wA/VWE5uN6C0c+9x/6pNPUjzHu9Ue90EfMYdxpIq0a71UnvWYCLDsGreQn1Rf3qpf5KQ2jHtmpv9eFyoeLRu4wsG5mW4Xsfb902+qPIz20MXMAm2h+g5L+WE84agJAzwZVzg30NT5AxoOg9Jer1zS+JCNt0cmBCsgrvr7wzLdtuKG824xQKIDBF0o5DOjM33zqifLhD3+4vOPH3lze+3PvtcGRgFDp940USh8HIUPkaRs1lRSQ+FHZWnpgNE444qN8kS35Zlqmt/x73EG+/MZfjXhXBuOZowFM+Dg6U1xRMuwUFl3ywo9640cHyw6ZcnT8gREZfkjQ6L1tA3fIV1CeX3WlwQAP+gd1of50QPiA4+M6m+sbNqBXXnqpXLv0UrnrwUfK2bvv9Y5hDkCGEYYYD1BeV2e+qL729He/pTnpaFk+dao8+po3lZPn7imT9X2cvZxxG39lZaV881v/uWxcX/GO9r33vKqcO3d3Oc4HSNRP/ZCFZGUi4Qw2OwvsAvBOXwwKv6BefN0unpAaUFHR6r1+oEiaXmOiYcCqPsljd+9m2ZbxgvFsHYkGPcduLAbsnnS0VzZknG6oHlc3tsrF62vl+Zcul/MXL5R9GfknZTw/ICP63pNasAs7yDvewVYFNEFQJ5Wk+A3ehiDefAWOng4eA5pJz7vOmsg4i8rZNz6hzaTGxc2mLljYKYzJjp3pmEC4cue1Yd7F1STFXQbOTbMjhMHFRdIx42XcyuDFaJhx22syU/ksbPAMfbDTwqJSJ3wrT7IqTnuya8TOKpM6Rwt42tm6Fs7Gj4CoJ2AF0gHICjvi/dgaXSSBtq8DGafv+V9xy6l09OepXHhGsSQLnYrGxrrq4AsFuZg+1Z6iIj9hZI52VsOLh/MpiV5Ec+HCGKYeR2Uwkw25pA8ma2RUHh7qgda771qgMb5uxNa0LyC8IB/VAsI8w6eqaRcWAJHwsJM6dTmKwax8R29hbCIvBjV9Ly6UZnWRsnTiTHny4n7ZkgynlhfL/SfnyqN3L5W3v/qsDUKM59kZzoDHhTFLIP976t+0MR8PUa2plH9t3OoiNXV8O+hp5Ku9pQGX4XJoW6XjpwFNe0VfDeOZTWEW4k2NI/pxsJJwlpH2iPA4WYZld3HlaekzjMfiuzg/5wsPZNzW2MJw9/MDPM8xgazuPT0oH/2Gi2fOhCMWu/XWGUwR0cG+XIXK2tr1cvnKRS/89CUbN0oPhyZCF2Kn9mVsRXv0NOEAh0VJehcfpldnGvD8S7aWDsg49Xf/NyidehAiXT7jG8j+ogwjbeszzeqvzCUpF2lc/DGn8OzFuRNnbazdDlI28j53/pny7HPPuW8z1/BqtVOnzpUff9NbLA9NEzLHTj133OhLKVfLy3HJxRzFBXxr5B2A2s9cT1QhH17uryoDw3l7m6NFXOCz2xz03DGA2AatINYjxvARz/WsbzznglS5O+07QOSBf5WPM76Tuvil8K2drcKnv9mYy4s55MaHPh90zOcKhJYO+OLsth/6hR9zbQvoUxWSDo75jSaRL/SFbNQGyHbcV303Ntcl+5Z0WMcvBTFnyXFXkbsBvJbQG1hcgKu9trY3bAd4LbDM8WwB65jLUmE8xMkdSO48sl7tqL6XdaHJ2EJ2zmSzYeT5Dv2Lrzc0JfvSPHcqj/to4sVLL5YrV69aj5PYB+oY0FIH6sQ6NzM9i/H8EeJdhaluGs848LiE7EQAwn/76e+Wj3zkI+Utr3t9+YWf/3kxvlPjmbQoLwGSflFMmoQIh2zwc7SDVkZgGBcmfu21ack309EDobbsxLf16EFdUK7mV9/iTRO8jcC7m3VgWRc2LNVpTd/zSj0BhGkouPJPI5uWiCFi3w+Mkz0gyhgH6l41FLIdxiPrgPHMQEp95aDJyYU4t1H86jdNAnRsX4VKL7OTcea0y6vS6WNMYuwKb65vKt+2CmPw8/oqLVbzx71jmZNAyBflYhzyqiyNSA8Q3gvKIseZX9+OE875lMO3zenzijDImKi4IvbOlqpmAwjOkoudwdRDvqUk4+OA9kbD7ITt7N0omzJQdl0efGOSocnZDWQC45wp8mz7rDVvK7jhB5/WNnfL5bX18tzlK1oMXiyX5E/LxDq3vFDuPrtczi7MaLHWoFbdJtQRZzQBsaAfkQHNwyG8Q/qp554tT373ez4HuKWr8p2tDRk0Mi7qhTNAXRd1scGDh3xMZPnEss+y0weZXL3rzIWGDC4mIyZ+KhMGuhw6osZix8UIY5bb0jmf8NSyUkzrMuUxgZIW/STkYBxYrf6hLaBxkmnDZf+MBNLB12ZxnLTsn+m3QF8hD5B+23cB8HnEgraCjSdu6kFE9VSqJ2Y/bEN+OfapaGMy3GQnSvXwrs9NjheA5x8c/UELo8oKY0m8lMIdLnR+U321yCDWBKvFcIYBFYuZ55OQBwOaC4ybN3bKLbUPxjAL5TZfY9QF6xHklWxIKgHKJHVlvIoXF6QsWlPCHVHfx+hbPHG6XNuZKN+7fqucPbNc7jkxV159dqG89aEzGkM8gDtX5ufiFrjloC6hPtVZfNQ0tLnj8JWQu+z+YdxWPZMpaTxOxGMUhDDjfnzTR7LNGJ8slPQl2iyNZzWA22tLY60zngFYpZCC6A+04rDgiJMeNMojGRIPhKz6kXxctCz4TUPxQBKG7YaMIoyX4zzQJmMt+vYoUA9fBKn/wBDffUiyu1T9dGNDjo2JjY3V8uKFFzw3YuhF34n+6jlMf4TRKiUarz4Y60rEsx7ug5XedSWGL4eWOryc8wWB2znxLQTvAGQ2n+oDKRM4XOIwGtGP10c5f7VOLvP5lrrWU45rcAxrmotAwZB/Cy1+d2+7fP0b39Acuq4+ckNrgQymxZPlJ9/5k3GRJzocawbG4tqm5kXp169IlE2T83/yxGcDBpdrfNYneTlO8fIiBYj86InNAc5yr66veTzPz8xSwEh+HPyRAx2Rb31tVXn4YNO+32FNOmOdtkeOlMVvp1H/A/hw0HVddPGtglmtm/Ozs+5nnZwCRGXdyzrx/MDK6mq5dv26xrf699KS2o47tXGhHaD8mpv4lPmieDIOjKUO8uEMf+Smr9Jn/aCrfKeKbl92wJVrV8q11etlSnzOnTpbzpw67T5AXsqiXbAXmK8w4OF1beVqOf/SC567zi6fLmdPa16SnpAd4HsBXCzcPKqLriPqV+r/a1r3nnvhOfM6sXyqnDtzJi4wJDeG/+72rup71ZtpVS0qe6dcX7lWrqqduJN019lz5czxk0Pj2SF+uoyh0h5QSvpU4Ilnvlc+8rGPljc88moZz78gQ4aHtyJz0PadLSZJ0qJTJH4cBJ5OlPHwexiXtx+QAVE+uFxko0wHRwBcpHloy7X1TvkbOZqI+Xdlxy2ANJ67zszCXzt1/PUQ+aJ8Ohm+oSHqc+CPJIyHqPoYaJF9HVW7GgqI+jIAqrRkS7kcacBpwQ3jOYzZ3BWIiYDEuIJTH1AnxuDyAoHRQZ31l20URgULiPqY0vxFsP0d9bfKqwLh2BGNiRcIP9rLV4sUDF5xBh2Ts40O2iHbRumU7bZRdi9YTOI1zXwkb98u4EMH7dl6YwItyHT5km9Xc8X61p6MZto48sCPOtpHLcKz4LP4U292AZkgGci8oD7iMr5lDK1tbJYXrq2WFy5eKy9deKHsaEFdmjqqgX2m3H3mrCZHzmwf9ZXz6cU5fwmKG3Ho+ktf/3pZ4+l1HgbTBLm/vys98LCnDKLFhfLAq+4vJ0+ecg3YjeYIDMY3MmHMWStHUrPUlIsDB+xTH9dedaH62RahvpgHaO/IL00qvdMtWJVj/dMe0jUp2XbwI6fL7PIED6fAu6IDF2CZFKf+wTdcGA8JCjvKD4ZwXFCIpTBRX59DVj41o+IhW9YNah/ZoO2UhwshwC/ir+XwBgj61d6x2ZBJPKx81c+7MBAhlwrQr/tdPFAkvgrTB+gP7FrxzllfbElOFtYb4oEh7HsluriEF4Z37PkL4M8ZyyovMu7KIORi7ZiMeZ9Rl4HNhRcPZc3LUJk8eW95cWuq3HtiRovaXHntPSfKa2RAY1Dw4OVx9S3ehOG2oRj9ILl1rzi6oN8I5THHg6e8c7wmC0xtXQRkm4VPe5pW/S7aTCnoy/SBO3osdr5pIY6G0G7MK7TFNmNGF3uh/3C+OFEaYeNrGjJYDuoAykAgZUJWACFceoTlmEfm5zCew/DACF7Xws2d2GXe8iMDDR0NIYtBT8gSfYl5IGSCu2cb939CvO99tTz7/LNef9MB+KFH6hX8yA9v8J53XKDK4M+46KPDcPqJy4d2Yej+g9/QtWG3fQOZZqC9mnSnKJ4Pm2EkMx4wnNAXedEtYW6rY/idlmHlIwKiN+/KbqScComD5InvPlEuXL4oo0rznebGufml8q63v1t9eFGpYdyxu8lXRTGckYVPdCNv1t39TW3heqg9kCtdyoOBCIT+RacweZBEJNYp/HkgHEOSMJ/6p86M7+jzwdu7zdgOWudoUx6ev7py3c/nLMzN+40gyqB83OOSHmXIsqvMfOL+ogIxPFd5L7jmcurDDitlgafO1q/iUTc5xZlTeDjy0tUrWrtu+JPox/2GEl5qsOt6Yih7A0p5LKfK7fRNRXGKU18fF5HvdRRdmgxd7bk/U84V1evuu+4vd2n9WlBb+9mFejFpvvrPtsD4vXL1cnn6xefLvOrz4F33+TkzyotXyjEuLEjhKTzmDOTmYuC5C+d9AfDAfQ+WU7LTlEHzBM/5SI+7bGrUNULlMb9uba0r30pZ0YXOXWfvKvfcdbfP2lfjma6Fo+N7+raw2RnoWC1kGop/Usbzxz7+sfKaBx4uv/iLv+CrQwROuqSFfxjPQJaXpD190CZAHxPHKEBXg2NglAcdqAYFh+XLuo7mbSHliIaErqeMEDgal3OZHNvw7W11KDqjSchT8/HrcOPiPBINn/U+TJYe7oTmlULLs9VJhg/TEz3Fg1eTDoaAaiBmYGPCIJ8nYw3AjBunnA4zQVca+ooXE/eZMHqSHgg/wgG9HgF07rDKRw4mLxvDg3T9Co/LK/aofzgWu7hIRLYEyk4+LdA7QNfW0wKjCfPIRNna2S/bmoBsTFWRLb+IXQtUYp1E/bh1RV/wLXRNittyu4pztnhXxjMOY5qHoda1EKzKkL545YrfLsLtpmOiPXV8qdxzz7my5FvJx8qpJU20Mq6ZbDc2t3R1fblcuPiirrQ3NMnGrtldZ0+XkydOeWK9cvmS3yMLuP8KJJ1+pTPvAtI2mp3cDtQDxelftFwAgOd9wQA46uWHorzDXbPBV77Ub72hQfxYPGqbSDZ0aX0rE3z8p3zOAjpyGg/OtKaHAJJIS/AJB+na/IwP+hCXOPxrfyPVhdEH6br6kUwY0DZoZUXwfu6bfsBO07Ta3A/9qr9wnt2TvfLTh5iY80FJjsvEYkI8dg9dC9GiD8+VBKQD5h33Lf3RFq6l0r2oslAgpHAeRwphoHsHU3wxiHd0cUQZyOV+JUd3Pqq8yEf/vzUxo/wKs/DK8J6dmi2Ly8vllBalOS1Ox2X8nVqYLA+fWyoPnjvhM+e8rWR5cd7zne/UIIX4IYTbT3/Zl0EDNyUPd1NC6OpIIzgC6K0GG/AxH8kXgG6QXwu3dOQLT/FngWbuwIhhnGxrnHgMC+d5JdveYfROGBxo/SR746lL7f/MJYpD0M8lCsuDhtvFCzKgfdZbCmaXi1255TlekTntO1rRN53L5eEBlEuaywe6MK0dRM4rHLe9n3n2e3W9GO4817ooH/pwuMPRN7LOAUmPY36ippne+UpzuKEF+EWyEVwTTgg9BZAWOohaEc44F3rcxeD94+gQ45Fy8en33JZfWFgo587cpZz0VhjAlEDPWxIELgrwekqQXcrnnn++bGxtq4vLYNSc9/Yf/4lyt4xxjqxiqLHLuMLr26RXdiS5kPRD08inMGzNX4BsOM7YcmQhLprifdBc4Gpou1zO2dJvmDvI6XySNc//s6tMWeD5SBpUvpBWmf7qr/7A0W8xGtk9Zrz5Q1q6OGM+oVzmQMBzFFOrPOYTeK5xB1awLLvEu87IKUMceXxnSz4GJxJTGmMHw55jg7zi9RRHHXWRjAFKGv3d+VwI6gndAPQhdEFbUCfWMD5bjnTMWWlAa+qMMbq9U66uXnP9zp45V04cX3bdeaMMbep1WcRRLsax2klGNzviqxvrfuvK2ZNatzQncSSU+tJu7gvutsiIfcWRkbggmJYO7lE/4ogmFyTsylMWdZIgLgvgAhybbGtrwxtfGPanlk9GX/vYJ3jPc1Rb/Kvf3xZLHMQtuAPIffe5Z8rHZTw/ct8D5Zd/+ZcONZ777BmApg6kEWjj0CKDh7TDwIEsAxjHs0UdTA84DB/Qy5F1OlAKOLnceeb2B5O6jQ/SmPjpCKJNvNMqMAjiQQAeDxKIJkTST1Xg7WXsATq3mek75Y/AwRq8MkhZur6hOMYzAxqDzPxjtXFfgQ5fI24kziAyD3fUfpHLyT+NSlzWC9fWiyhpqc8uzIKnv9sZz4x2G/vOE20YfKIsBk+8mzfK49dc+KkiBN9IwbDi9YR7qtjatvKCow6kVh4AEyh/TLJOlHN5qjeGDrpg4vHus/oExjPGwM4u/UQTrSYyJvtdhTeEW9vSJLSyVq7rKvnalatle33VZzBPnzxRzpxcLmeW5nQxV2SM7/i9tGdl+BBfuX61nD11oiwofv3a1XJNBjjtgrM+qk6Z8BS1nBjBQYN+uAMQuxXu4x4nUU+MONoS/ezssDuS8wqtIlrlg55+4wmZ3QyXR35r2ToJ/VY96x81GpN4BzUxo1PoJYc5SD7w0CNvjGGF+QFZ5xXKvHlzTwYE9WG3g50K9KxFRvHtHRmBe1C6JE/ELPIABjDx0AXnbakn5SnOPrCPU0gP1k30M7/NQn0O+aUCc0VPPq4hHm57rWWx6xKGsS/E5aZ0MRQfMKk7vvRdORY/LTXud7F4Rn1ZvFmMgBsaD9TVx6uEs/Esx0UAQvjcvOSlX/KbR3FUgO9MvOau4+XBM4taHMVXbRVGDoZNGDjBj3Y8Vni/Ll91W9bCK2mc7jP1XrTRO1oC8EO+BJomRKbtgo4o7QrviNOW6FL1Byc65s59OerOOU1e08WbLxhPod/o1yIwvXlXP8uxNFG4gfrQ7laRnMlcT6fyYxqM58V5HhCcEQ2vwtpSv7ipuC5g53j9ZRj5bn/nrAwF7rM1bGDejP+gM9Aqt8rW5ka5dPmCjAteMxZ9BYjx6J7t/L44Q1j5WbcYA7U/CtfiMZ4pKXmQluHkQ15vcogw87Z80geynAzXgGmIZ99zmL5Dv5SOSI9nUmInE0Ms+tZR75qekqEUc4oZmq1147IzPoRb5fKVK7roeKZsyviE18TCXHnzG95W7r/rbuVl/IbRxI4wR32Qxa/Bk35Z0zGschc0HXM1m2Qc1+HYk9tDNMzb+9V65jWoKzL0Ll29qDpNluWlZV10LnV1ZLMJqeNiCN0qn/4xwl+48JL7MOOI91PzATaSvdOrOpCRfKlnLkxfunShrKytypicKSdliNInJa11iH3G2KeeGPgAbcv3EC5evmTZMcqPL53wRQEXFHy3AeOe+pIvy+IOEkdO2Izh7pOPbigvdaIs2hX63AACx7jDEGWTh4v4pcXlcnLxuOsM3xkZs4wT1lwMYfSgf7fDFa1T6yqP45pL0l/KxPlodMl8xZoIHy5UmZNXpYdLK1e94cO7vZd0wY++2PhY0JikD7Kp4WOI4gXs7myV63x5ESN8ZlbtJb1rTPP6U85Uc4TRc2v/hUE6tH4do4PHQAlgkiIBfJxXc8eREE+/8Hz52Mc+Vh66597yS78k41kdKfNBk84TUM2n1UWc4on7oG0HWJaJn+mRj3BLT4foJ5bMX8EdsIkLMj186hOTb4TB2xuBlmeclQu9DEmNq84PjywuxuBQI7rTCG9DQWE6/f+3vf+A1mS77vvA0+nm7r6du1+OeA8PRCSYAGYIJCB5hpLMZc9wpCUNxyPK1giWOF6WKVmBGnOkJcuSx/KsUTJELZGyIihYVCAJECQRiUCCIEA85PceXuicbuzu293z//332VXnq/vdfg1ImrHo+t9bX52wzz777JN2nTpVRaXRyJI/Z1eqKpzbKTSA4KdIxOMYZmrU9P5t0AXIMTUd+qnOBi5ZlSnQE7nuhE7myjjDSceE6YGmMZ6Jz8MdT/XOOf2o1Tyq8eEJzkemmeSBTHFuEbrPwyG4pfpuwurO/cFqggjszg6Pweg6E8+cbP29fyZl9CGa5I8XSZQk4rhJLgNpXeMSxhd5urkST7JGbNIzvnKLti2f89OgxQDiVUzli9HM/nBuobGHFaOOB5IwrG+I1p91Vzh7o9nnyeoEL4FnsOHBTFkVGkgXyvGjbCeakeFUytLsrnJwcb48cup4OXF0uXzl2Wc0yF9QnliJtNd40ISBi1fhra3q6vsaHxbhjRpso9mqkwk9SbrLssnBsw9s4eK2NV+po02gizD+1C/UTuJWIaqhHqgDjCKdUWYLMiAcYsmjHFHnhC5bj6kxJhnDcOsvUsQ4IpGtUwZvVo39lhAdG2yrQXe6EMEw8Sey6z5X64J2Ii+vqfJXtZBZf3FrtY5vyob1OyYdS0v7UaJbGHi6oEJTIQ+GLl7uThCGhJRNbl6DtVd1xBZn+pHi3XZIoX/ahgLdBhiP96Fvyir54mtf4iUeOcbMqLJR3R4eWhMtbX6GsUjuNEb3KZ4LSPKhHITPSF7q9/r19frQoeqyxgNWgWTGU0j3GcM6igNjnj2EvBXhW7/lWzRZLVgfPAGP3NQF6TgHKo+KzCfjwyt5JSekKqm1Rv/2hQzjh+RlGxJ9lQvLDQ4ZIR5XqHgAPx1+gp+JXZMlZ+sVVDGoU8rMrW7GcsrGXQukUa7BR/Cv3HyACQOHW/CEbmxe8/YoVt9pIxhJfshNfOFtueugkGUFOCMUOXFJRxHgOttS39PVvG/Dx1gRuswx1Qe9JN2DAzrA2W22hvvOGDxqHEidEdbpr47HQVnjKg/9OAw4TGeXQPlkXunmANaFqHgmJe9SpWEJDfHpPnTosA3JYT6J5B9unwLyYEh9+ZmvdMbzPhlSr331N5Z7jh63XikPq6KsyKJbyy5eXCDSD2kjzEuE9XmEUZoGvvMnXAM7+cNzXcbieRmLZy+e8UddTh0/5S0X8IAeo9z8/K8fhdF+MUxfOHva7eee4yfLQRmZ5EO7hczzWqRAUNXZzXJ1ja18Z8plyY+u7jl2oszLuIyxmofJkZOL5VAO+VMutiW8qAsytmGcPHKiHDl4yHxZaXb96EiQBn48M3Pu0nmv5B86fKwc00UNFxHc8UJP1of7JGOd5CSva9wpvVJOa57Zs2em3HPynrK8GOMCW67ybWRuOUoLsImYx85dUF6afw4fPVGOqWxsnYi+oDayT+1DtJTL87yS8sAgBvd5Gc/zs3zb4JSNYLZxUcfUTqyeiziycrvnzg66v658Dy8f9eITb6W6fPWq9KGLKo2d5LXr59/zr25nQwgODq7uxNAfCiSjZ2U8/8J73lPuO3a8fP/3f7+s8n7Te9Jx9HkQ3bvBZHybV21U20C8DkXRdIb8W2Q4Z0TqycJTm96O6RPE34ki4vWnMw+9sf+Gp1ZzbxaTSe7j9F4hndsGCZDPV60a/BkQgcj4tXsaUs8tyKMNx78dbbo7l71F8qKx9+jT07lnNAj6CXwmVlqxGikGMJ2BNoNs3VlyeKCWm46G24fTBE0e6U80zk4uzpPuGJxxe4jGrbpIOgyJeFVOHYxwQ9vUDXXBwUUNID6BG0No1+19OnMBtKtsMHDKnXIHXfBzmM6U2/IonDqnAzPgZDk5yLM3njHwYq+cDTwGAA02/vSxDPvwx0opg4O3diiOAemaBjf2bV26cqnc3NzQYLpPA8LBsrwwq0FyUVf+c+XI0jzSezC6dPGCVwAAD5qcO3dexjMPa16T1CqZCsBKI6uP/mCF6nxW/Z6+j2GcK6TohnLQ1mgXqCLrAoWjB+saf6jJ+kA3+eYfdJS3Ew1OOmx4yOlD6eHDrT3y4H3ZvPbP78mWzDzg6C8wSj+stjBZoB8uOnzhosHXctgoE3N40Ufl90rxbl0MsrKq8lKNio1JYQu9Mhms+XWK3jKg9jOjMs5rkpzj/drcstfkgD54bys8meRu3cboDN3cRG6XSzLwdpRdDOryig8PsvD557k9GLkygOE/i+73Ws/0szkMW8VjnLGdYk4XKxi7fmCIFSHqhHpSHGNPvNZPvCkffcF1EkYAurUu9Ue9fOAjHyo/+l/8F+WoxvfNNU04qs+DBw/IKN5QZ79ZZncvaO7aV67JmGOy2a0x7/HHHyk/8LveVs689JInfLYuMUF+yzd9czmwtL+srlxWm6ecKj0V1gElBJBhMi7G+Fi5jwUJ0zBmWI9huHAwfnLQX6lvVu68olf7V7xtJi4KeRr/uRefKxfOXfBnvPkU/NzCnA1J7gKekmF1v4wdVgvz4gLByRtwgid9mPGeFTE+vkEsX3W7snLFEzG8eIcsRiCyRnr4MC60Y2mUPRE1UdsH6lA98X7hY8uH/K58xogcF33mEJnd1lmMXzYquvCqdx2c7a5xHougqWEAnpne4dIf8tjoEJKeAxpgWh3Q0I56fSVFuPNAL7TpjPcFNvXMBZ/qGrekKMePH3cc4wJwnj3LSbl7p3FRhhTv/sd49tcB1RZf+6rXl8MyFH27Xv0OXWFYrfKVX5395iX1GbZLbMqQ5EM9Rs0087Pc/McA0etEZy7E8z3TS7rAYtWZ8WtlbcUXbv7ct/qryyU+jFMshiADF3+Mq0eWD3prCOMZhqSfaRCPfXvU95U2xrTrMvzWyirbhWSEHjy4vxxV2VAEhh8LHvR/tsbwuXLS+4F08eQBSeYY7p4cVttamp1X/9ksl3TBQb9xHaj9syjGdsKb6l8bysfvMxevI+yJdrmKLhhleEr+2HMdFz7ShI1qwukPbCVb0NjIHmLexsSe4xXJGG1FaRRGX8dIp1zsv2Ylnu8VLKtM6BDdXtGcRj8zvWRkzENeZOQlA35gUHSsOnPHYlbyczFz8fIljf+SUX+7GStVBi62/V0JzRcY7Hs1ji7vXy6HdPFPm7946aINa+re408+MBigQQxa3A7IhvHcmZfKL7z3PeW4Bpff+fbfqYqeM/MEgmeH2AmT8f1gEuE7p92JbfKLjtUSRcVEGYdxfboWbdj22EDSwBs3b9sI4xlDIgYEJihPwN3An/lHA0se6IuJhTPYnqcGUv/mz7T6UkQTrGHVZ8uho9OLR2TiJwegSWSE0nZuUrT59m74Ur4YCEPXbis6aIA5qPTnWDUhmnNOBvwlXeoi6Covo8ovf5bN5RLybOOghjMA07uRTwHuqO6s+MXDdwlqh3cd1bSdnsjbrqZN31I5d2tQkKG2uiljTQYUcnGtHZM1vvgjfa5ccfBqKmJFhSP4Q1PLzJHGM4YyT4nnA2OsOvthKLltPG/Gq7F4RRavPsKIxshmJYVBi8mbVWNumTH4bmrgnpM6jmgQeuS+E+X+E/vLwzpfunheg+mm6GM/LAOftyTU+nB5pA+rRfLZ8NJf6Jn6VnzVTU74nAijPBmHfuEHuLDyxVX40JR5mZ/rgnqLOoLO78ZWubhIYOBk1ZgPqHB4RVk62NI56qDWK3WvvJkwOHijxG6vcijLKpNljNyVX/Rd8qYdkL8NaqXzQyzSCQPtllc9NOnJMIKM24XEUTR0tkeO3apob50Qj30zYbjO7r3lSZlXZvEZayZlVriYQLm4mdeZbRKMpzxBjp/bqEz685psmcSYnGKlmTJVGS09fy6R4yiXJ7DUt9oldDQ/gmjVvNLMnqoL3KR774d+pfzIH/7D/qgQbzjYr4lkl2RGB+wrXJNxc+O2yjG3WPbLsHnLm76jfPtrX1Ve8/B9Zf3aennvhz9UDs4uqd3fLkeU9onHHtPkJ+NbE3lm9bUg2kWUhzN1wJhBv6B9UQTXjQ7CvRihPkJ7iPja2/TDBeGXnn+2vP9XP1xeklF14OByefThh8s9ulC4pvTPnn6x3HvPPeVVj7yiHDt0JAwsQ/qlssNlTaJLZJuXsUV9wZ8vKl5ZvSojKD4TzS3zvX64kTJQV/BDGh1iR3lwUh92w9O/guOCjnbEQ8FXG+M5yqaUuDnXA2PbNGLh3BTWxdc0wOHyg+SnQOcbz2ogGIeJxa9P1/JIGuRPGtzEZZkS+PNgvsAITOBmvN5T31LCiincTpw44dv1k7win5AjwidkEuDx7Fef9XMh3ImYXZgv+3Vh99QrvsH71HkAlqSUm/bC1g0WDrhNzxiHGwONu3bwtE6E5G95dNC+pPKuXBxQeF7RnxcWdMZovSjD74UXXyg3lXR5+bCNNPo/4zWy7NVFJ8Yxsu3dxyLLlo1B3hbB1rxZGbgYumyVQG62CDHOMU6Qhi+C0k8wPtkm8cJLL1gWXtW6rLzgfU0GMmEsImG3oHe2YPDxK/YcPy/77uLly7Jl5nwHiS0gGNtxd5ILOY1HMu75kiZ3V9j+wIN8Z8+fL1u3b8qgZovKQel/l+ce2iL6hJ6LAt+RlADk9dKZ0+XSKnnJgJcxzuo8iz/cSfLdMpUrX5NKuZCD53JeOnvG4z4X5kcPH/b4flVGLnMfdNQhMrrdKK915YWM56T/3bv3hTG+tOgH4zloK9xp5Ou8i+rLpKdOVtdW/SYOLjK4yLbxTAOIxkj3UqPAqUxc8bVxgNbPmav+58+dLr/wi+8tx5YOlLd9/9t85dKn6BtXYsgzEflzZlKNhilfF26BKqAhDlnhBU3SJe82H5QR7qTj3Hf6Nv0QbXhLMY0euai4mVm+dnYgGr0aFCs9VKJXnzxhxyCMXJN8wh0DvGQL8SqQsTrlTtlbRDw/fdlAn0fE2bVN/kn+3WkinzbN9vyB82Vbjpjh7nSsPwZrT2jN4deyqR351pUMD+iZ3H2I3oMChpBovQJJvOiho4GjU3Teiax8OUhHGrV6SarJVp03boVjsGB4YPSG0eE864BFPfnqXB3GK43uEzK8LBOc+pKTDw+T/MN3f7icWVdHxeixobO3LGgemFc7WJQBxKuQODB8eBI6Xu0lTpabFT9kCM65+s5a6y0ZBAzSbNVgVY+rdj9EKL8fQmSrgQ6MZN5na+NZAwrGM/uiGRjZj4y+/AYPDaIMsDd0hX1DA4iv5rmFeWOjfPcbnixvfNXDmlxekmwSSzqwXtAhVeqSc6YKVL/I7AA0FG5abRgFqEv6wo+beq7lArT74BQwHzIlTHmyV5A93TdUBj5e43JyQaDyU1YVweWyfHKz8mwW6mfIAx8kYm062zl71r0HlosMTYRbSotRzWC8R2PWDCvFGmDjM+eaMGkfpFM+NrZpmwqAL2aBpVYdMkGxcjK/VxOjJrhFT3R73A78Tmy1iQXVPW2BwZsJj8mJrSzEs7+Pj9owMcc4EcYwcqMlqc16Y9AHElty0FZpM5LF4VFmKdpnGy2EE+QE0pW81ElE2adg0SqOC1hH6IjxFzdZ7Cqf/Nxnyn/yR/7TsufWvnLPvSfLPi5CpBP2XN+c1cUAdGpDexaWy+5Dx8rrX/+68tonHi3f+YbX+qMhn/7S58tnnv5cWZzhNVZsZ9ny66Fe/5rXuvm7LdU6CkTeyJbBiNOR3FafreOmJPfKHYYNr/zq344S7SzHWYwH+g3l8jgjOQBG0unz58qvf+Y3y6c/+1nV2Wz5xte+rjx88l5/ROiTX/hsWVR9verhx/22AWWsVMHDAoWoOkkS8Xb+hCGrKi72UqrPSR7qnAcr9+7RhRYy3A7j33OdKzEK2WnC/KP/4I6soOF/dzl55Jj6bzzYxnY/9zcdPiud69j/EZ5jF0g//LOugcPVuZxabpo5vnz2hPSmpy/DPP3NmbgJUA79Oz3uCtzpZxzGQGHsBdBiRGLc0QlsWKtPksXDDz1kutBd5jWZZwZ38TpRN7/+G78uA26D5lvmDyyWo8vHyoP3PeBFLt9BI3/FoQdvgxMtq8bUFwf9l3Est7VFvlEOfCkT2Xphhgssj+tQRTwO+PMw3gUZb+dkxPHw2vEjx8tBGabQYQgyvmKM8vacuHu92/XMl+9ekJHJ6u4hGdzHj8QHv7i7Qt7QYzz7S8ZkLD6soJ+/dElt/YwN0JPHTvkd7dyNwQBFLBYJWNxzXkrDg73s8T1z8WxZXVkty7p4PHaYt5zsNr8txVM+b+UiP+YL/bHwckkGLQY3eZ86ccrvUOZZB782VjTMrzMyxnldIHqiqa2urZQLF86XK+sr6mvHyvFjJzU27vHqNvMeYyMLDIyZMUbFij4PDZ67dNHj9akTJ8thGfh8oIvX3tGGKY+fw1L/850j6WhNeVz2w4ZrZb8M5xOHj0uHe7yoxAdSqDL2pu9WX9WQ7rrnIpztZlclJxc7J4+cjG0b6DjQN+hoGDsjGslt7695zy+/rxyaWyhvf9vb/A5d10YFNC3w93kEstENwxPTwreHpT/zo+nEwJy0KcswbfqHZzBJ2afPYgWtDvlpdCiaxoTxzJcGuUoKA1qVobjYr0dnS86cs+ykjwEEtHLcDVodDvWeaHneSedfL+DJu2a57c7qDw+XUO7Mh04XRmAMTtdZlbl1Q1eiS2VG+tKsLMMxBncP5jq47X7tmuhu8DL5G+IZK6r75nX1rPY2o0aeEyL5UHLeXbyhzrHhz9iq88mgmdt/xO/F9OeaMXLU4dx5a0dkcMK/KJ6sIHmQluy0JU8XqdM6IAKuSP+bd763vP8LK+XSjT1ljclna7Pc2tRkLpn379os87c2y8LM7XJgQVeymg94bdyBg/vL4WP36DhW7jl2WO0DI02DkWRiBWCvjDHfqVCbUob+x/D1dgOMZ03K13TGsLzOXmedr13Hr3LL0OTWE5M3tDG50l/jgsI6lQ7Ryxa3Da+tlh9867eUuV2xpYFVam9LkK6pL7cTyeEqlBzUJ0AdhNVgw/pXBION/Tq4yPF+frZS2DDmodhYOWa/MROVz3XFfEvMmOB23fLIFZMAnGrf8F5dGZAM1tQFxgRp1NtFzjt/RYMBzAQiHfqBMvYA0wd1sMcYw3dPiCjjBl4l9g4rij3CbEthlYnV4NkZLohlCGMMK/2sB2NWeOZkGM/YMMboZnWDwX1WI270ew3cyiuMOHJQKahPxK5jE7pCj9axtUWcCQQEjLHCXgfrB2OLfwyvhCuHMPhBzRH+oKU/9XG45XHbz/ZBW0NWs9KBfHtl2H/smS/r4nBDE+q18vP/9GfKZz/5G3446P/6jj9Svu11byhL80vez0y74N3GbFV47J57yxLGhnheUh/8xQ98oNxS++RVY/D+nje9uezfz+uoJo3ndFOnbXiPfoxkhXlT/YzJmlUh3yGh3aloNpKVnq5Km+cCPbcSwVWxpmWFkafvn/7qs+XLz32lvObxJ8ojJ+/zSvmvyXhWivLUQ494JcxjgXRGPxUjy8Cvdam6oq90K+CEoFf0rXSsOrPKxmv1PB76jTViV/lYaB/OwnXhdi83ZSAmKcHy8kGNM9GHab0utw4u9mhblsF1HcCF30eNg8ZGtOBxED2p/2EsJ8xD5aNEziMBH84ue+VtZYQfELatDmn/Fa4LDunDuqm0pMN4Zt5EV5wZi/fpAuxRGc9BlnzIr80jykiwJdEPbforz3zJr/fjGRG2VS4t7i+nTt1Tlvfvt+EHb4xVLlxJzziIkbjCnnWNuwe8j72UFbU3VnfZOwtSf8D5CvGehtpr9c/dRs9n0mv0wToOS9cAe4EVTu5axUsDttR+GRtKWV3nC3lsl5Px7ovumbLJ+Kn0XKDzAR70wR1Pv6ZSB4sEKzIC6Q/Sni88WLVm2wkLR7xyblbt0BeV4hP1wHuRN72lgXr2VhKlY1zmgpd95uzlZ1yHDo1TL5SFi1fGaz88qTQMd7wJirqLFe5YJd64tq4wGeg6WMzgzhSLT9kOuMuKnni7B1tAuKjnwUcufNiGRtPh3c1sP2FPuVegdbBYRB0eXl72hRDbTUhHbXiuUv0xv+fXZ1kYo61zx5bXFPJAIGRcmCBnji9s46B/RavfVebmeQ+05kT5jh5cDuOZSkf4ROseoqWlE3Ll/ksf+JWyoInq7W9/+4TxnI2pxTAvcKf8dorbHh4TURgb4XfLbXAnXtPiHF7dIGmyXOlvzxxUDq+qiy/VheGMseaVUmopqOs5eTGYxoDf03ztGMoGptUDaGm+FkyrwwRxdD6uzq/fYMKNWyeUiTQMDFydYthe0pXwhS98suxbPVMefvT1Zc99j5ayeFCDDXUZEwCDBEb22oqMYNHt2jhbtjYul1V18oUTbygHjj1Q5tXZkn+CJ9Ivnb9QvvyrP1suP/+Fsk+G86lv+I5y76OvLEd4mbrqhi8FYdwwDTBI8pCIMvb+LR74ZKDyg2Kexnodos7MCvdf+ulfLu/+jXPlvIyDG9cVcIMvm7E94nKZ31or+2RE77m1IeNUupFhvfvWNQ1Ei+WBx54q3/qGbyjf8Zp7y6lDM+Ujv/l8edfHTyu3m+X+ZQ0e0iHvdGYXMFfhM3NcRWuA1IG/u6OhNk/ZGayvS2cMQAw4DPo89GbjUIeFrTLbOK40t1QfR+ZulweOL5XlpXhq+dzZi+LLyqwmFJWVV6uxskm5CYcnk0GslMcqG8a2gjwZrq+tx8SDMax4DOXYY4wxw+QddGpJkigO+FKO3eLtyZxyYAjojPhKZreNYE0a+zThMnhi4PltC9YBKzXwlbhMQLiUeEGF2LeLrRI8kzDnuwQLSs+bK7zyRD8VvexkrybzRTj4xIQat/5wIyMXwMT5gkKH257LEHA7jH/9xN0oghCFM/SUfxoot2V2PC40JKHMj34Rk7DzM08I5XMGYRTVpJEZ8fy7PymOOuPPblb5dTFbL5aQE9lyZRUWSxrH7jt1r3XGavB//d/9xfJP3/3ucmpxqfw//tL/s3zzU6/xanSOCc5bOmFyiosGsWLCVR7//U+9szx+6n5PfG987evLgw884CK47eJQOTvjPQqHYwJdPjozuV67vlHOnj3jPZsY02ngkZp6Y4KHZxhiMiJUft4swPumzV68aJs8VPTc2ZdsWJw6eMR6+cILz4rHbvWLe7zPG53zkCh5VyERyH4vFtDWMQAkFyQYGmSBPtHfzJwMRMxxyljrFD7mVxH1GL0C0N4zqwQ0GDNcxLFaxqfY3W7o+/StqjfrquMUdU5sbsNAV0FTRdGfx27Jn3E2tJXOHPDrSHeeOzdMarsaIsplhzOzr4ax6uv6qX7SM/ZSf+iOeMaKQ4ePl/tP3qsS0P4DkVf68Ef99+DBzfXy8V/7uA0oYhd5c4WMs/vvfUD1Gen9gLPGEeZuZKX8LPLwarN1GWdcCHLRf026Yd8yzwtkW0MGxoEoNj/RhqM40TedCwRVXnQVCxJx0Pfg4zqERmeM3bOXLpQXTr9QFjH2jxzztokYD2/GnW3JoVTBXzxpc7SJF8+85AtDXuPG1g4u6rkgQKeMd8D52RXj+2Vd5JJu797ZcpTPn6vvUwQurv3QpOooF196HV0rZ86dLRdXr5SlpQPl3qMnNbfNqx9s2VidkREOmPcpG+nionfD79xm4YQ3e3BxykUEFwqsZqdhjvEO6DHML5evXi5nLp9XufeVY0eOl0MymOHLXcnYziN5lYYxjbwA9sZ5LrA1RizoQv+48poXLXvD6d/okWZA2Qx54Lm6uuatNSzMLEmHJw4d8tuHGGtY5Nr1c7/wL5sHBntMC0u4sSieDM6dP1/e/6EP6PpmV3nb296uSl7sKiQa9iQy7RA75Xen8EletZHWLCN8siMlbZ+ml6cNA/YlvZ3b0wyRKzd0wGVVaveZZybeCePZHM2HimILSfFtPCav7Xz//4WdyvlyIJ2v3K+t+gMRMXHFxEw4HWadT8yefrGsPP3JcujKs+XeJ7653Hr4leXm/kMynnkCNgZvOiG3bjauXijXrj5bbq0+JyP6fDl/cbUcvO/bytEHv6Es7D/oQaGTVem4NX/u7Ony+V/4qXL58x8ruw/dX+77lu8vDzz1Tf5E9zz73DC+lJdvyahD8DlvOhAv4WeyjAGcwTSMnV4VYRQABsG//jMfLn//Qy+UFza4DSYDkcnnxmpZkcE/d329zLKv7PaGjbf5PTfLoYXdfkjllU8+Wn7gO19bjh2ck7xXy//7X3++/MznNopscBkc18vhPTfKqYXZcmBuX1ncu6vMqqOv8tYLGdTsu2LLC9tSyu0tTwJ7NFixv5ZVWd6x7NUrye73jCIs7QyXzpiXfuOB+ghGFVs64McAj7HDHj0MS25n8aEVth/sVTreGc2AwwSL4R3bTWIPbLzDWXlpQGelz13RihN/x9MfoWfsIH/0p0FYx23qTxfg1CP7irllxl0ILhC8gkzfUb4G9JJx765YoZElXObVxzAm5nWBMcdqMLfI1d64yOBRzj2i3eX8o03bAJVM4mQ5CeOwcay8Yr9zTIJ+v6/+3IYtftARRvthJYrdDDaSaxobopLXbsKgdVzk0+entq6y4AZhQDA2UH+2RZwXyP5IOZAZWk+0HdCpDhJVfjnBo2zi8MOb+qCdZn+08Sx5kSeM55BrQcbkI088WQ4sHHD4f/3O/7H87D94V1mSAfxjP/Hj5a1v/DaFS76aZUjDb5SDsY12QT/+yz/9N8vDh055L+ejDz1cvlEGNAg9Q2tvRe9B7mlgEl7fWCnnzp3zxEh5oHUdwk980RFjrw0wzVLXblwraxur8VVNlZl80SbPEbAXkrsSSzJ0+SjQpbVVt6EDC0t+E4T1Yv5h6CRCn6wCc+emrjuKry8S5WbFmws9ZMB4jjpGxxMFpps4XbRIAqJ+CSE8tYubd9pyy/7Klcu+i2R5qFtV967d1LP8kHOqsiIn/LiAcLsQDWHE0kJNrnj6RhpJwTfaDogwXH0YwO1XrNXmthOQPcoiqDPR3103Cgu9RB6uM5UR45CLDsaJB+5/rBzev99y7oReJngh683yqd/8pA08LhrmFha8tZTtGvvnF2XU8a5l2orksPEsw00ywQUdeK6S0b2p+YR5jItozqzugqRF5iwbOXuskgO95riAHq1X6TfqOto9dKSiJjzvKT1b3VhRPe8v710pB2TIHj981A+8sXBEvdHvhtsPWbRiHzAfUlGE5jre0sFCDG8Q2rA8LOY5T8uLzmIL09UVtiVc9X7e45oDWV3HqKZNe1xu2j1pcbOVgQfR12X0Hjp4uJyUQcviDl+wzXTUHbQpIzpYW1uJdytLkCNHT9SH8m6W9bU1iV3H1yqblGmjlS1al1SuVfXf2X0L5ZQu6hcX1Fe9/XADoWoeNELpW6BeuIi4tHJFdXbdFwV8vZBxfEV6pd9TFtqZ60LgzIUSxvPK+orKsK8c10XB8qED5aYMc/RLn5vYtkHBkkEi/am0Ic5fOF8++OEPacK9Wd72/W+PjdQNj0yXZ+I4Wv9OSHmGNJn+TmnBtHSgTdvSdGH+FV11RTCVgczRCOzUiTQNCxNjMPOeZ64SMZy919YGJA2wnwhBnzYm0laef5/B7Y6NzVVv+McQSeOWjsNDXiu6grxy+nS5/vwXytGrZ8vyI0+WW/c+Vm5qkt5ioBHQkY1wTWqrMp6vX/2qjOevlPXLp8vZ86vl0L3fWk4++vqypI7HFocE+WBwYzx/4YP/olz58idLWTxeTr3mTeWBJ19XTp48qQF0qVvdoINxKyq/LMXVbHzkJlY2NcTDNZgLvtip4Mn/f/zeXyv/w899sXxllX3IGgBVxts3Nsr61Ytl95YGrK3NMiMDd2bvrXJ87lY5Mb+r3Ht4udzavV5+4Hu/vVxcWSu/9vxq+fufZ3DS4MlqvQzgefWpPbeuKb2uqtXg+BQ3A4wnN4Xdvqk4GdmeMTnk9odJJB97tdiPyhYHthjMeCVVgy0TElsOMCrVJhnj82E2VlPZix1v0mDFTgyYhGns4uu3FMho8uSrMG/PYTK4qXqlrpjEb+3yfmJriLbOoOT614EuMYSVF8MbR6wY6383kxJvjtBAJr/3sistD9jNWn62Q4gGt2Rkh91u9v6y2q2BjpVEPkEdX96rsqku8dPmGC25dc7qBn1Sio5+TLuUTLG1IyYI9OS+Wic9X4TYEEZQuWtfZfLK/ionZpF58DaEvBCmfXGxAT8bXzUt+ZPWk6yUhTsOaMKoMWfCRMPFQtJhGALaLZc/wcucTYeb1UjiSRSGlM7Q6Y9wDgxabt1636Mugtjjnxe6plXb3qsJ9LEnX1lOHDkh+feWv/ZPf7r8nb/5t8q+61vlB/7A7yv/5f/hD5bds+gzZJoGykJef+2f/J1ycNdcObi07D3E3/ud32V5Uoecc1yMCTAQYdCFHxDEFi72L16UgcEKIcWkbtlPyUXNLfURxhomTdWQ2yB91yvtahNMyFafOdJudcFiidSWuThFf7QB8tVPTv6W1zKFTrONUUZ0nXVoQ0ncWKXyaxvRk8eSKGuUG1oAvyhg5IHLGVd35Jcg7D6NYywSsK866xQaRPNdBvqrwxxa4+Lw6rPkc1+RTlrdkwbZg0+cuahOXiD4cK788bhHJyYNrUS6/cyR+gRjLO0t9UEaFjPCeFZfle5m1QZpm6/QHMHceie0eWJIfv4LT5fnX/yqwqV5XVQvzi+VY8eOlQfuvc9jBm/RoIzOn7zUdliJVIB5Uac8hM3cwJi3X/aNL5IUzkNvjBW+IBGPzDcv3Ox3/UU98uDbZRlxp8+cdrtY0oXpof0Hvf2C1V10fp3xTNSMLbQ32jRjB2/Rifcf3yznLpwrL50/Y/5LC+Jx8JDHbBZU3G41f6BTdIgBzAJEvI6T/c1xUcx++asyHikjz2EcPLDs8RU/YxbbaJhH2DKJ8vS/DdBmW2F8ZUWbN87gZ0xhnoJHrXElCJ1mOs6Mf6ThooTVY/qqx76q/5pSfUz5KJz6IIC5gl0OaJm8SBuXHSFXHvqxbunz6JH3ZFNv5M82DfNrkOmIp/1Y/9IfDyMu6KKaZ4rWlM7G804rz4ksxE40Fy5eKB/61Q/LWLhRvu+tb/N+0pbWBXgZDOlb/075Zvg02fDfSeaMT3d7Brj8Ciu5mJD8NCl7o9Qg/RCBrrbCgJoiqw6MkjSebaDJeKZBekLWAfr8fRKUUx1EfjuA257sU2agYUJK45nGyoTNHsW1y5fLlq4+FzfXysLy4aLL63JrdlFGZQy8HB68NAGur+lqb+1cubl+sWxqwry6slkWDz9UDp94sCzpyhr+CfLhlhvv9Xzxuc+XzSsXyq4ZDRCHjpcjx+/xLSK/jL0azykXBjS1wh0D6hxDi9t5dPqd6oXw93z06fIT7/pM+crVrbIm43lDnW6XjusaKMvWukrPYHazLPFA2Y2r5ejezfLcC8+Wjdv7ytLiXFk48lCZOfqIyq0JVkY2g+ZuGcrzrKxKB7tuX9d5s+yTsbhHvGZ2xzYO9uBiWM7tldEgi9OGISvUCqet5koietQv45tkQWgNRiqoW7DimGjZa8zWC3/emMFGZyYVdQRPzgy+mxt8OWvL++QY/FkhVgYyDDS5sZeT7ROSiwFa9qP5+93Cypg7UzYmFY8xj9yL82EQ89AefYbtEuiTNZhbGuj5+uG1jTXVd+yN5/VoHrjUfpCBV7xRnhnpxHsVXUbyCWNdmXryZYJj4vHDovhlqCsjUSs9eWLQKzwM9pAh2hP1ruGZf4VjWLq9KIY2nfp1+YgjX/VvJXc4tBzJk4sU4L23hCMreYgPgAY/AzfjCz4zszvSqrr4tRvZeGWVt0hQdpWLiSeOmADIO7bJRH9SyZzWk8PN6+5bGJgYyrQZVvIZo8gBA4B6vueBh8oTjz8l3e0rf/dDP1f+2p/5ibIhuvte8Uj5R3/pf/AK3p0RK2I/9XM/Uy6+dK48et/Dqo995W1veat0EPXWGl6W1WEpM/WAHnRWMG6n0AUSK848/EN/t45tdM3SgnzRzX7oq6tXnM+cjASMAowzjMHQOuoN3jdo7wrnQpG8nSeaJazKAtAv+uOAF/rHbVmpE8pkGoWLN21xVm2cV1+l8QySP4i0djbo2wX5x9Hj+NGjvtDEuEMXNmJEYtloAzaeQ27LLuX1ZQjj3jQub4SBLFumw+0BQ8iwdJOhL86sn74OW9mTHtAeAe17j4ymuFCN/pG05GfjWW3ED9VKd8y/j6jdEB/6mI6Iv6263yi/9dnP2D7B6PKe84UF3/F79KFH3c4xZllZpm2mjFzkzM7yMSnVlbLxWCgatnywAs2dCPotcweys80AQzrm9hwPYgwEcHXtqUyb1/gS7Nly+uwZv6Hn1Il7yolDRzxGMV9igNOe4BHbxRg1Qy/kCTfeLHT56sXy1dMv+gKId0bz9T/ibXiqLjyuKG0+c0E616FdMjZv8Lq71fKieJDf8aMn/Jlq3mjCfB1Gb1BnOtDWI4h2Lpqqc/oYyLbjzPxT66ueoo6irglyOrndl/hTGVzHOrd50k3xM4ySN2Mt9ePFKsUrV8e3B2DMwB3b7KKOuMDgQgOSjOvLivzVqXyoA+YtZCU/9xvS5J7nxLBhdoUchAMaBE9VfvTjHy1balhvfev3lUVZ6Jmm5bsTkjaR+WSe0/IFLR2YRnensOTf5pN+KpE3HHALb0EG8GEZdrz8nsbMxnuW+/mYxG25xVHpzLLjwYR5+LCMZ6XxU8QynrNTeVIXernDnZ3v3ybIwaJ1jn8T9HUEpLU7sqRB37gZT+V64IVYJxoegxXvr+TzpLc1GBRN4rMqv0aMcnPPjPTetx/ovddM7euGJvmtm/Fxjq0bkkANenHhQOGLPzlYoX9AWr95YmNdaZgoGazr2zBsGMfKRtRLpCUN6Rm4vJ8MI5QBjHvyOwD6X3v6ufJjP/Xx8rnL18vK5u1ybYtJVZ2Md0LK8OVVZAc0cc7sulUur25I9stlhrdJqMwnlhbK6x97VANdkSGpQXnPzbK4h6eEb5fFGbZqxMowH76YER8MSxuhjAjKQ5rCvlUZI1wn2YwaWMSQoYBaQiO0aQw2r8YqTXzmW8byzbjVnG+48CoKrNG/EmJMX7+1m23c7g/kLzblpmgxrVhlYc0FffIg5LwE5hVr7CnngTt0Kfs0Xtl2m4FOkwQPfmqg51bo+sqKL0bpT+sykleuxSvg9kouDAOMQ80E1jPGnQdq5YexzKusmMAYEPGzOsHE4W0W0oW3XugPGZS569u3XemDKovLAzPReAVcaWgL2Q5wU/dcqHjlmZyroeuLE8djONN3degPPWQbYhwgzvkLGM0Y2dSK964jq/SK8Qwvr6opC/L321ikWOipL2BRQwoN9LG6BM8YzOM2LhNATARKI/70Q8crDXwZsz3ZyI0u6SNcjPgLg6ofb0MRX/ogefmho/mF8i3f8u3e7vSxz/5m+UM/8iPl5uxMeejQcvmf/vrfLMeWj7vM8JwO+vFWec/H318+9MEPlze99ptl3Fwr3/eWt6i9zCvvLSgqbSB41XJXWaxv/0UdMBZzK3plVRfpGkeYeGmXlAsDgYu+FbWt9fWr1sviwv7C1/5CVrUVsYdnZBNvzvEKInm7rwm0+yqLdau0OXlyTiMVEGfdyWv9ip52Rh1iDPLQE22NuChTj5CpD+/deUAT+RAnjx/SPCrDiVVE6on8kImO6y+AQlcNEBvRtCTCgonjXQbkrAhaDBhogx53vEM9eImqnqEPmt4/KXf4Iy7Co+7cZ9RXvEqrwxedbreR99B4PnHyXpX1sNNCH/kF38gLhBx8ffHpz33Wq8pgrwxiPmCz/8CB8ugDDxc+PU9789gnwxg60rlNSI59MzKeqa/a1+kvNqDVV9hW4LfmKH59c82vSWPRBRHCaA75GIsJjPYRbQqDDWP9htote29PHDuhNrngN4CweioJlI4H/Oqdv9rendb1pzFa6W1/8KpR2Sanjp0sS5rPeHCWT2mTJ+ONH5RGjuDgsuHggVDmZLYoXtZFJXcDT8h45quCvD6St9Z4C57qwPo0R2Au9nfoPAoX/6CgbtAFZZejqytHVl6BCG14ig61BbnSJQUBOGtiabTzUD4ibSA7JJBpTSVnyOIg30GtLh3Irl+qugZThyFDgHGChz4D0b6RafC2DRJF5DS04amQi5culV/75K+VzbX18tbf8TvKoiqUSs/4PIPMdBrauBiAtssxTa5pdIlp4TuHiY/+2G/LE7k0Vm4LsJn94PJBr+YxgPi1YepsdKJr11aUlqRMoil7TPLc9mf/t40wOoImYcoVHYxEUd6Un8OTg+N6ZLxO+Kq7LzNueXDYTSPhQQNWZFhVEksbGAxSDFDIRlp3K99ejnxlm/mMXDYWzR/eCpMzpcpgQhzGD8aKB8WkoulKFg1O7I3VKOVBJAZqDVty04Hxc3AL1eVggFZLpW3L5Q7MwUM43s+oCPxZTs65skeHskT6p7EjqA0FHdQJQZQfWurDZa5p040u2PtEPEe+eB19pN6HwFj78guny4/+zQ+V3zx/o5y9zpssRKcyyUKU7m+VgzKcN1WG9Y16KwtpkF2y/cE3Hi8PnZBBd/uG9zmzRSPLCJ1XAyUbpeMBR+QBvurXmb3FlD1eB1d1jK6VH8YhotDmGNqgV6WLRjpFn6JjxZmPrzA5bF7j4zxcmLD946YmLuqefFmN4fOrc2UfZ12sLHAxoPbDYIchzwdC2ErCxQoPg67LoFm9clVlVjuUYcNt9etyc2gWUb8II5JiRgmsFYHy6pDsyhrhpUPVkTzWg8rLX1dvKts+Ge3UvbcsKAxDOOvTfETPLUXqFAOacJjTptwv84JWhYGnV2/gbaMYOTCQMYZxq62RTw0DvsUpOD/li6ysrLqv6Q86wrL+oKPMzkP01Bl1ZONXfxgW0R/QELdfc0XZ2Ti9/hUfd2asF7kJhyfysYJEeNLnyiwgDR9ioPx+wp69vo6pfPXjtqQDuVbVjrcU9z3f9p1l+fiJ8oO/7//EEl05oTbwN3/y75aHTj3o1HcChu7nnvlC+Vv/8KfK/+7b3uKPL3znm99s4085uXwBZKBdUJ4aVMMAesTvsqutsiLIh2owPlY3ZSjLEOHpfg0lXhHEuF5bYztWfJRhv4wW9OLxQkRuOeJJu8eI92qU6j+y68cbFMQZvy9M9B+tNgCPlNH0QrQTtV/pinnAdaM2NjlW9sh0yWeINhwX7eL+U/fW8oXx7G0W+vMqnvixwp5yx9AT/cd/NZwVTMaPVv4Yl2P8jLqJNhGoOhE4t+4h4Ek453Szh5Q95NkXOGhnLlTNk3i/Bo3XPM4tlgcffEQX49HPAuRFWhfJfrbqPfPMl/y+YL/FQfxZcfZn0/cvl4ceeMBvrPDYqTLRJv06QRmNHjeVL7IgH3cv/NpK8UBm+gx9iA+sYAzTpy/rgv+MDHX2P7uMSFFVEJpEKgV0HvmkQtom2y34ih9z53nxYa5O/XkhiGSW0wkdDvBbh5KLxTnuoiLPpUvnPedD2fORvpWXs08WiiPaizsqrz/A4tXvPd6/zIEe3FRqIs+niVoWTg7WTxftOMY2AmsfIlIO9xnq2LLlwfiIPNGuQof8BfBnWTBeUw6WjLItkd4PYkqPsCG8hWmcP5EKkBtTDacN6gGcXuFtTJdX5Z0yeduGXcIw4xbDuGTAe/Z+4zd/o6yvrJa3fO/32ngWcRffIoVoBUlsE2xKfKYfYkgL2rBp8WBbuPx+OwGraupAvHHh8KFDXh3hqpis/QCBGilXq8vL+2VAMEmnkUXH08FZfsI8KfoKFvkjbCeQPvkkhjLSCNhPjBZ8qMWwcggVe3tWZKRgPPMy9c3rsYmefag0U1JguNLIfEWsAjFoAF5oTlZ+WluDynUGYfl3Sx/kQWqm4k77yImxoUSzNkCY/LlICIMgVupkWMjNrS7vJ1UYg9m8Bib2LMGXZopxGwMGE2IYf9KU5UMm3quIO+oerj2yPQRt374yDG2zkskTt1mO1DFnZCVvBkMO3+bnrInJt2qQm4uJnSA+5y9eLu/4//xS+fhLN8pLG1vlmnS2W/W0KONiXgJc3bzpOrq1mw6sAOv0ZpnR+ZGl2+W77t9bXnEc2WLS8K1M5FLeXlHSwM1o5q0K4ouOrBelJxVfcGMLA7wV1E0EtFFu863JaEcHGNReQaZOVEYMWLZPzM7yonsmKb5Gx/4zaZ/VwFvsJY5Vf95esnblsi6SV8vq1VWvfqxu8j5pXne3Lhm5Zcg+UpUCvap++dIdYd3Fh6QlXNWt8uuiTnReodE/dR6TBcamwmv9gCDBHyurbgUaAeljjoeP6NEJPHxhRXodyll12l8wcY72KV6iY4IVSxJ6P7gNzhruvqf/XJbAi9yshmUbAmmQ42N7CO9ZRU7ucuSqpG+fqiBuW9IBxB0PeFo+5BKfGq5f86Y+uTipwkiLal/iRzvxilTVHe0V+Wn3Nn7yzMUS9U/fFgtkM3/phUnbryy8EcaT60CisoLuD9FsXi9XNaacu3LFD3aurWyWD3/ik7rQU7/ad7P8nb/9t8sbH/8GlzHla5H9kYu1l06/WP7k3/jvyh96639YzmneeN2rX1MevI+3J8QYZF1MnH0SwmFetHnJ77tRansYDCx20D55kIry8jli7hrRT+LiYFVj4WZZnN9fDiwsqg7irRsYz6Fn+gwP/HGnjO1KjIE6yI/yNEVy25IM1pXqM95HHUeCdCD0zLamWa86U6/AtFRELdfdos0D0L7vOXlKvGJlNPs97YH+ZOMAeXVEeLgV4TaUctrQVlqjtle3OYdBFwYt6HgM3KB1g/S3cttwdv9hZTXioh/gEUHNl4ULtrrwsODygUPlwQceRpQGoUvG0dW1K+W5554tZ3koUP2EeuFCdZ/Sw+P4sePe3uA7Tp2MlIk65w4c78MP3bmc9CXR8oEijGj07D23ouFuHeMq8wl7j/lYCRcuPGSdvFm0oK+7/BxttUGieJ4N2y/DlTsEfEiHPghsCOpAL2o9Qe6YQPgZR/aVxYWlsjQ/7wvDq+IRRnzUM2k4Qw+Ch37hL/BLLBcoB/Yf8KIRF5580tp3XyoNSTA2E2l4RvOtZayIekZu6Gj7Du1oXMe47eWHOpSsos0Qr/DKQYy3zjotNDpVxKyus+JUYw5xVrVfGjVPp1YQXqJag5m5IdGVQ2e/pQleEdLHCfDvypPGszMlMDOfgk4wIRlcuXq1fOrTnyprV1fK93z3d08Yz21GL4ekzTMNtk2ZebcygEwzxE70LYY0VNbmdTouDXOxLB9cLktLGmxV6dzWxCjFAGE1A+mW9y96ssS4YtJDZo0EngS96iS/jUgajVBzk98Ox9vpjhbxngz1x2DGQEBnZmDPwYxVb8qMLEwgrI6zD5vOjszIwCDBGLjJ7XHxmNWAtbq57smW90lCyxPOTCC+ZSVi9oCxesMq3CwfNFAZmOg9qNQOuaXBhg5KaRigmAyQlRegIzcrxBiOXknWH5OXIsp1DRDEH5jnxfSHyoKMNGQxT8lHvh6QNAFwW4oB4L577vcEDtATtC1cZw6ryhTIM/6btqczr7g5f/FcuXr5Uui8Hja6dKAPjI4wKOPrTOQdK48YfmH8QTuUAyONvcB//K+/p/zKMzKeeQ+kaE7O7S1rKv6lTRk98tOBGQDo7lK4pJZHzgf33Si/98k95cQy7QgjJ/ZdM37JFHXeDLa4KRd1wXYX9h5fuyaj4Vo8JOL3WErXpM1y8F5KDNgl3i89r4sWr+aoTMqYt6Bck1F0bWNVF75Xy6qMo0uXLpcLOlbWNsrKypVyfX2l3FJ9+7PTqu/QRTVaPRBavW4HeL3FRQUNw45WclNntIQeJT9pHSB6/fmWbZQKIvcdBjcecoQHbZm+Q8m9L07+fLjHhiJtVGnoY8jisxyuL8kL/9imQR3PiAdGIavomkQVh74Q3PMe6dQG4E0dI5n/5Ycm6p+yxWozlQlfdO04kcUqN8Vgxf+WV6QJw1imLLSxNLT5NCxpHcbFt+jw006oQ3hA6y0W0s9u391CBhQtIvUnNMObFXyhpTR+Sw3jheoLLuiSsUMJffFGWoxD5y+/266MAAxMWiThbt/oUrSs3vHqw9XVjbKqsWRV7fzMmfPl7ItnbEivaKL9q3/lL5fv+9Y3O431pvAE/jRI6Oe8Luq//Cs/Uf7TH/iPy3m1swcffKg8/sjDNlRRti+iqWZKw79P1Hnw4UISPrzLnNdMXb9O3xKNmhQPNq1trrkvLM0u2Gii7NDyUOGGjOcDSwfK8kK819erraS1jBpbNZ5iRKW+O+MZog60VgmlSrKuCNE59ZZlz3TITF58lnuX+p4KqBprYAbQh9d8OVd+RrDUSQ7/R0BNqjItlZPH+drgVZeXPLlgZSRIOciAcL8BR+3S6WscRxrZ0NCuHCa3eYnee7flznLm0fJJd9IMQXvyIX2EuzeefcFay8fcwXyCrqhDtoHee+recnj56ARfP3x35VJ58cXnvYB3Q2O8CNQWMLrjnet8Hp/PP7PtEoWF5hIql+Yl5izeG0y74uLS5XY+vC4v9j/TN7M9mF55sf/5yorGStk9vnCpegVxcYVDB2XSOWTXmKE+Pa95cHFxQXYFd51uePsEY7r1rxZCeyd9x8cpe6AzxjWMZ+6Iw+PqmvqD2rAXv2peHH266tKJNsRYDBlzHSv62AzsmYYHcz50XVqulCsyTL3Vv2YCdHbd49TBPGHR5aENhQ2knOWPstFC5ZAn2yqoxTUdrdhQnEuiszUkvSU9Zw5yznJzSpuLdJaKfGjD+MiErMXMssAaGuidWHlkX8w4hTO+JnjYeGLl2cbfFCRB2zFCYBnPuuL5zc98pqxdvlK+W8bzghpsXmGbpkkzRBvP2UeNA6QirEX6M82dkDx3onUYskGjY1ODMVPS3ByfhzxUDvGVQDUs9pPSQWhY7NVjMFk+sFj4HnoOCvBqz+mOgaEtRy1n9cL30qULHrQJ84ReNc4VLLdfL128WJaXj9h//dq6P8BiQ8W8lEaD5hXpn9fw8G5Fvgh04ugxxcVte145RmPkfaaUkwmUrwft1xUnRgYDB3uvrAr5PTcr7PLaSuGF8lwssPp4+MARTaZbit/jPa1h1IhWMtPx+BY/g9fp0y+Vy5qweIL3niPHy30nT7nB0kEpOxPayspK3fqy4fzbOsJIu++++/0u02x8xINejztjghZyqfSijMGvPv9lrxCE3qKeqB/cNjhlMHMw+HLmASkG+axPjmFbYuVJw235k3/9X5ef/8KNcmXrVlnQwHaGz0VL+eiIsmP+8u1N3onLbog5GT0yjXTxdb3cs2+zPH7PQjm6yGpZPLCBMRCfnd6UXq9pwN4V20FUkX79mmw4PivLa9nmFub8oY45MfbL9dWW+PgJr+PyO7JVL2yj2FiPMAx0tmZgQFAUjFDK5K0UOvvCSGWjbv1glcrtcP1l+TEx6OXQ2U+71TknGZ7gdzXET4SpXHidxod+FZB+L/DKFavV1I8GSXRIOAMw0TjNM8YrG1z6i4nHOfkvwIv0404CNPxCv08XFPQN8qD+dqvccI9BPnJhhQye5O12oHZC38mtP7Sb3AvtPq5+h5HkNiJePLxJ+N7Kj98YvGObR8ob7Y82jyEsPXLXi3wkM/vDieRCYWbvnPXniwpVk18BiSyWM1aKqDD4Rh1FW7VBrlxZTSJfPgzA5Eh+vsvTaavvDykbZwwKv11ABzKx7/PylfjS1kuXzpXvftO3lze/4Y3l3nvuc5oWrnN4cNGtPn/l6mr5v/23f678kf/9f1yurmyUo8eOlicfe9Qrd+StBJbFh8qKLBgQtGce5mOsRM+EbdC+pR9dfnil3+OPwlgRZA8oH4+gu6zLaOZOIRcr+2Vs7JfxTHNy2ZWefLa24ml9DCPqBylSB9nW4hx6dRt1KIj6BdGelLrScqIdeTFCbYz2w1jQQe7sU4YjKwEDdkW+KhH+3ntcedNOuFP2yEMPaTxfk/zxsC+yc1gW1bAaTu+vh/3Kqg1j8Yg7jUmbvFjdtRyVrnW3YUNkOHJTl65j9Rf+6Ee014xjbvNDfGpn/ggW9a/2dmD/cnnlk09pvKP9b7kuz509U87wmW3NS7QtieznX+b2zpZ9PG+huj+iecevdtM4vrN86gu3om3TtpRllFnhlJvxh5VZLqrpB239bqnNMnetranNqS/SBzMOvWb1Zd6csYvog3zdjzP8yJsv7/HsQVdH+vN/TQscxllh6JGHrFkI8/wtHWxsbKoM4tFeAFC/kYhKCH7JU37y546Xt7LoD53zxo6uDSVtRW2Z5jMZE2EJ+ELrMLkTXZgAb8cQn/zyDNq0TRpAqNM3vJPvUA7KMQ3EQQuHLkXLo/LGTT/j3IaDXf/65/+FU8DsTsZzZjYB+a+urpTPPP3Zsirj7Tu+/du7lWeQhaMA6Qbwaf0g+bcyZG4t7TBdi2k8E9Py7PJSx72hePY/cZvmwP6D6nxHPPG40zCpqQx8EvPmDQye3eXQQQ3CdHh1LPhyeHAQhmGRL35OVAKNC9rb5UvPPVM+9tGPlF26kubNkTc1HWA8cKuZr9+wdWRLV8YvvPRS4WXd7EUFsVq611/M4zv9NyQfK6BcEXlSVz7su8T4m5tbtDHDq2mW6bhzvM+y7uvV4M6ZBzToNLzNAIN5l+Ixto/sP1Rm1EldDuXPyg7vndwlOTZF/8JLLyr9DBZGWdtYL8eXD5WTR4/79ULz3K5kYES3mtxYYebhiE3erUldiyer+qmvbF+4eZWc38dYdQqGddim2Ql0R0leNjVIfemZL0hHa75dA18O8s4zK32U3a/O0aDrgVPGLvkkXeTfy2QjZffN8hd/8j3lfZ+PFbwr12Sc6ApkVgbyAbZFzO0uh2d2leM6H9o/Uw4fnC9HDi5oIp8r71ffubGpQYu9wStrMp7YT1dUfskxp/rVZMADKqwYe4+xysOFlj+gokEXvXq/sfRAu8LQ4EMgaj5GrsrGBBCrOhjEnGnTlMkrb1zAaBbCqMAAtqGL7tT2rXfRoWpPCpwljwMEdEJf8oSIjNIJh2uKOpLLF3vWX9DTpvymCwLgozw5Rx3TNyVXCO44+5ndxEtO0cagiPyRPAxuykDGMeaYxLJZCp1ZCY67QmiSsgUP+ngmwE1+wAar9Jp6oOrRI266YuSPkUp7inRst/GFIjyVi7fhIAOH6EEVzUY52YYxH6ogzuHOL8qUk0Ws2ESbRg6HIYvS8MuqVTAJWp8Vl/pJIwD9xIVOGlok40xehFEX1Enlr0OtzvXPiv5t9Q1WrLiIOnTwQHn7973d5RxOVvi5IOTrkVdk+PyRv/zny3/yfT9Qtq7f8l29V77iMeURRjogHwxl6gg5Ul4MQz+8qHKjY1aSuYU+I11jSDAurVxb9+rzvPwH55dUH3ts7HtFWbzmZ+NrpKzU8RUyjGbaPfLlRZ/+dYROQh7/WodUDDR4qKOIA/aFU3AdkEYnXgPGw2q8As3vM4eAH3jFyXAKe2ir+lXiNr5HtKMALXhXue+++8qs6oM9v8id7dP1Wo3nzg9f3JwdH/kQ5zbW0La8RNGldc5T3F1brG7AmT7iPkYYfUT14osQwomv/YPDFwCqV4xKcSpLmv+YB1js4QIBI5e6Rg9eS9D4xgIXX6dd2DdXDvC55WPHfQEV0u0MjGcO2hVzE2Mv7QS/y6b/GHfiYgtdR5+m/2BASxbJ6TGzKzNSB6zLrCqBMiMr7ZWtnKShfXvlu/Ig24RlyLPkou95PNLYwnzNsxGAvo0cll98ot6VxHknj3BzQvaol7hLnXeBQ55Iz9xgHvyigAr8+GBNX3Q6hwf64tbwGhHhCqv+pM8wq85UTUwSC8TkyGIqxVGGNKhBS5+uiTDS4IjMGMp7mIyfkIG8OOiHUa99voZOk3ue81yJE2apsExoISoNe22e/vznytWLl8qb3/Rmv7uwXXluz0O+Lc+Mm6BQGH+Vi387upaXeBDbhk3E7wA6K2DHMJ+YpAPtX2AT/qFy9OixslvGFHuiaNislvoqV1eZRxXvfaGa2LtBQUh3O1hwDqgk6jDPPveVcvbMS125fRtYDZjXfu1jAmVMUTo6F4MKnYRBjge7btuQY5CDG3nE7RuelOW20bkLF9yRvBdWBwYVHWH/Ag8+HvCV/KefftqrmtymLJo8tpQhgxDvPjx14oQM7dnyG7/1aa8UqeCSM67sJUxZ0ORz5PARGda7y7wGax40YL8UD3WwCkbH9auvdBWc72ukB3NrXRaIZLcWTEfcFgYbMsrtMLIRLSsHrDwzCbb1mDpL3E0c4dGGbpeXzp8uly6cl26Vj/UXRxrGXESwQuQHVdji4CvyGFiIz/r0wK8YcdeBYbevvP+TT5cvPH+hHFg8UI4emC37l2bKoSVdQGhQn5nZ69XovdIbrwOCDyk/8JGPl5euriuOux17yupVPv160/voeZCDPXfnzp6XnmRQy6i/VvdkMqDbSExoVKW4vg1lzkgmA77ShaTSAgO/dM0gbCrLkQNaDBgAekroOsLoUt1Sj5B5MEla9CKfJ10O8VONmp/zQ1/IxVF3mMWKtAgcpnwU6RUvnW0s6uw6IxFZcFbejpffv/xzmE5ldPkjHlCmoAxadMDKVrQFHbRLu2QIWxmk55wcBIXFwAydzupHkDg/0wcN/B3NT/pp9s5DEKEnKznNx//6mQD+oMiJjX7b6QBetXxRBmVh2QhQlCd0nPojPP7rD4Bv8uvdbkI+9KOooXwR3MtCXUT75+J9Hxu1LQvt9fiRY1484TZwAB6R1tstrt8oGxoT/tT/6y+XN7/6NeXQ4iG/EeAbnnxcpGGYQe+tB3KjZxtuUTQbTMRxq5v+us44I35IsDi/qPQ3y/r1DRnP615NY+vGPsnoi0ulY3RhjGJVk1eGcScttjnw4GToDVmzXzEmWQFCyBZ1jJN2QPmCBncVUkg+iejHixoD5j3Gu65UNlJQNtpw8s8WbG/Pklwd5+rLiKTRwZz7yIMPlxXeRay828MGYi1fV0bOcKWs6dbZF9MOSjqV2XwwqGKs5nD23dm/E3Eg2247biIscxZzCYXhAonwvJuDbq6rXnj9G/tvCfNn9sUWdmiVLLx1jPmSxZlZjbWq6+XDh73SPCe34f4cTpDygF7O1BGvgMMQxoiNVWTanlL5nLaBy1iVjguB0B7tldJZyIqeMn4NylznGo7UWcrQpw5Efj1wE2a9iVfX7xHFdRT8HNDAviYsXLVNiYf7tkLg5raigzZBcZyMsBQuCYlLf5uf3EkSPxHd8UpUuu2gDNVZ0aaNPoOf1qDxJTqjYae9yMv4pnELmoYhIrm8Cos5zsFGhsPnliLJwTTE0Vdw1wTm0xrPLbKxcQ5XIBMDKp0HNj7/5S+WS2fPlTd965vKoq4UaRjTQF336Xv+wKE4pR0UQ3i0Df0MZajnbbLVMyB8gndFS88AjVF84fw5GZSbXnlc5ulvKYpb5otLB8rDjzzmVcsbN265Ax3cv1QOHdAFgrhaRnUGskESOkbwzUlGoXmoGlgV+fRnP11Wrlz1HlUaPPpAJTxk5U320qll199NpcOwpzK5+WreOrKjYjSkUYGhFPurI2/iPShJJl5GTzir2fsw3jRpYUxwxYlh65UxJXGndhniyXDLoUogj1tKKxNfBi2roOyPYqK65m0sW1xYSHYMT25x+9VblE1/XhWV8cdbSsKwv6HCqmwejHVhojyg5Fk6jFde+H7s8PGy/0B8YIayI3vb7vADwtKdaGmH8ayMnz37InOXShL14jLXwdvGs450kz91yuoAHwcB+EmXRyLdpG1lbWXIVexw7yoXL1/xPm8uWJjYPclrsOZBs8z70qVLfmsL7k988hPlnNqqVxfEg3bKW1LQPfnkhN9I5fBJPSAbYb2fgTIMFoXBI4J1RFoVKiZaRUPjsETHR1C4y29+sCBNtE/LoLMNev1FXgrI5JCqrZl3J2sP2iB1xphjGeBbyaKlwkpn/edDJ6yQDpHyt/knzzaOqNzHSI/IMod4QdfSdhOokbTEb28PER751lCXwHw8SIfc5O8tVB4nsryhT+oM8BurtGhVfESHrnod10kEp4g94XKuvCwLfIiEhw54+f4WQU4XvPIcB2NNlBhjhjcafN/3fK/a7ixsFEa6Xk+0az4s8Fd/+p3lmC6OH7/34cLLuV7zxONdn+FIQwKwaCGP4/2glgxh7pjxaWRedbmqMQgZD8g4DZq4YOcVidxhoNxsA7jGtgwZRrevs31kw7e52XfK8yKUxW1VtM4XOWBaEdWh8kpv8eeRw331yuqVsrJylQHMOuOPcgc/RJPs6rdsrZjRuLhHFxbcgbEBKUIWRXzB2ME1EXG4JuIqItqkpqYKpI9XP/FqX56iI69AirfHAyXA7TtTtDeds91xi99+0Vj3OtqVZ85xYGTmXDU8qONoX4Awtzuhbyt51PFPR2534sixGLAVAmMVY5Y4ygbMV25WW9nygOHM4sKy5ovjR4/pAqoazdbKJEKm7J3otKWJcnL3gUWKuCMR4zBgRZf95H6mRGE+pAtrti0rfKtfvzgjnDA7JuUyneIsDVGVHrR8QeueyHMQvhOIoR9zYQRItTP1zlAtOSG8Wg7mn36dPP408qTM7ZyDlnqKAO0wZQRt/E7lgyVxES2+Omf5Mk3kXdO3fJpwzq0+Ey0P+kTLa9fP/fy/0DwUjbfLQAhG+LczBNDSaXiP5he++MVy/uzZ8mYZz/uXD2pwiAYPUpE9v0TwdbDcNMarq6vl0oWLfoE3txN4V/LhI4d9y7pSb+PTTk5EZRGSb4fqdAOo4EXqp0+/qE6KAYXBNFMOHTpSuGUPA1YL2IjPk7GsEPOJ4mNHD3k7ROpMES6jjVfxCPlIHvHdob/LGmg/9VufKtc1OMSDcTQg/WHMoQDTqQz6wcVtPgZitOk5j7J5QAwNeLBjUHeZNVkoTeiCIR76oIUAWjNT3E2lsZMUGgjYgkFaeNCsebuFG7EGCg27HlCxHbnltLC0VE4cP+FbtvF+WiQVfxGw7YXXlbFKEROw8qkDzjWu6DVYc2VvY1nsMRIXFg6Whf2LhQ8tLM6wd5cvIu0te/ZWnUoHffuhTBa8Q4ZzHsYlMo7JhHeAchvXD3cpnDpL49kDeT2nIQ2Nv6on2SlH0PdpOQPc5MEZpMwZH+ccwAM5aVhsRdMW/KtTps0ykfzTn/l0ef6Fr2qC4Ta0wiPKmCx7r69EHw3/nnYyj2GaSstZ/qFM00CUuegHQzC2e0AffEJPEIA+v5iAK+8uOB1xZvJP/bZo5Sa9+eDW0UQJvaflMixT+jHQKXmkoux2dLTR78LvPlv9GO+QJl3U1fY6ARGlnlLj6JdOJobcZZISnW8Yz1Uuok3LxN/La+jc+9V2Yej+Tw83I8uDHp2+Zgg9EmCIA8YeRhHfRXQy0YjWBh8CMSAJuD3+aYx+63d/T9nffCTLaZqDfc4/8bf/+3JENN/52m8tqzJYXvX4oxpP95req2cuk+jl3+LOlM48Y4FRyJ5OjNE5XVheV9zKZrxdY3F2PsYM9eP52XiVIn2L5wW4W8PnfHmgfXN1xW/e2L98qNxz8kHfOeM5EcpJjuQrqa0fELpQWVwea09OHroM44r3SF++ckWGvMZy/UEWbSDos9wOREfiZ1YZrgNd5RHp4sTYRxh0qU+DdEIulMTF0K6yNL9k3V9ha6GMQOSzAawRPI1np9WRcjE2i0AU4fe74jNOaQDnMJyjXkCmTz9MYq6Z7Jspt+X0wfiqMLmpR/TBwo23ewnkw5zM9gwM1NjmhQEdY3I8k4LRPF8OHFj23Y4DS9x1CFkiv5RpiF6WRC8/bnQWd0N5dV1Xx6pb9iSz3RB/HspRaZzSZ/z56+qu+WUe5Nvml6CthW7CP0GRaZvfaTwSw7iJssLZ0fz04dtRyxAeA7aWMf31HAhfF9Yk7uTJUyMfJGq2gRrMuOkWJH/Ky5mcaaOQo1una2mSr8JxD9gSSAFirIsOatBkUZFD9JN8Wr1Bn+HBJuKczz//2XdJFgVU+kzGIAaCuIaSQRWJcDrm+QsXyid/49fL2TNnyze94Y3lscce9ytiAJ0BZThz84FBpDcIw6vTpaur5enPf0kG5qpJuEKf1dU6xup9954qRw8ftJGbBQEeHKo/J99w+1T5y0NwRCkRP/GA2Jkzp2saJhMGtz1+iI4rWvI/fuKUDL095YUXX1QnPVhOHD3sd92CGAiluTogMoHk1W3GAdNw6O/2nl3lN3/rN8vzzz1bVtZXvSoLKIMnJuh1cCtCHLpO6KE9+YjA9NDpsIEJFTIo367sNmozfchBqtuakDUUOQ4/D/iRBB6EwMfl4EzLQAbx3ZJ/twzaub262vfnsONNAEjB+YboeM2f37whPw8WeqIVBXuI92lwZ4sH+8nRIQ8p8G7JvSytsQqh9HQK6PMn/gKWn3LrwD1EtoNET0Oa8KOvjfWVcuXqpZjwsw7RYXUzkIfxHGfKzjzCe3G9D0+8fMEgWhvXUhWTbKxMWdPO0/KLJt2gXXkOhMwRFuUbbh+gjsTeD5Q8/fTTOm/UL6rFbUQPvl3aSJe6mMwLmujTQ5hOafiropon3uQVvz3PDJ8GKBxfy1VTVB7oKPlQN4QiW6z0RB9SXAR3CLoIdHBNjz84B3H8yk/bVZ2QjlgG3+gf+ETHWf+1OEJNWeOJcAgElUeSdjQVHocqnVNRhzp3eenI9Oakf4xTEPL1dRdGS7itCcerj9UwQ7MMTSSlauWJsUAXwMiis6scIxw+0EGqs9sNDQsQxyUtY5AMCBtKqgfqgpjoGxwYskqjM/qMcYIS7yqz6tOve9VT5b577q0860lzANsBeH7i/V/8UvkH//zdZW5rvfyBt/2ecvnaenny0YfKPIsVkoHPY2M0ISeljRXUMKK46GafMzJCzwU++5npe3zJlYt5towssiqpfsvYwyom7x3n4cYLF86VK5fPlZWVy+X+Bx8pD93/Cm9BY09yloGyRruI/N3xcLlvO8T+LY3b6I8HHSlX7JFFb6Y2jYufSQh3HnJIfn8aWwj9o0fFoVxRxGJE5BZjT6VVvN2KT3/eWXEbEi1vdbkmg359bd0GntslNaX4eLtIlM/h9RwihZ96Gq48mwYuqocur3qkn3hR2N+hvh0myoUq+zZEvwzjmWduNM46PPY7s2+bB5xRAOWHhjdUMCez4swbJo4cPlqWfYc76ox/6Km10GiL3hdaVUgdX0M2c9CJi4Tof97qo/Jyxni+urKieo53QftOqtsoieAlPYUrfh1hYTqkrlpkzqk15EY5UR4dVW+4LWfOCfJv50YwadKjQ27Km2O+WRClH+Y+VTO+CATQ+yBNBgp2wriGNUlinJtEmxZ38vNZonT1xU+VyRAN7ihrF2oQ47olPP4jbeNnXGA4cph4WOLkWd2J1p0wnX76uDhbe41OsjweGf7kn/nRrJbawMOAoJPaIFQYXONBm7hypOETztP5l3VF/5GPfcKT+6ljx8srHnnU71W8pQH7yuplX/2TGX+YeS6YM+SHQuLfqw5zraxtMAhlnK5KyUv58BGEo4eXy8MP3l+OHjns8YMtDjQMDDU6tju3C0Z6iq4/ebzxXed+MOCqkffncktmE225zKEUHtRa9EMH7LmdmZGh7PDgxUopxipAN8R5IKDzuxyEEcekY6fhcIGViguXLpZzFy+Us+fO6QpbBrTk99fW5OYBBDorn5Vle0Nc5YoTNcjqlDmSR1yJ5yDERQUDE5OGXwHEyrguPGJFlbcMxAQYyUWrME98VVcWW2FceUMfOomVKarMKzDwEc/Qz8Fye0uTk2TlipyHFXmoat/CfDm4tFCWl4/6TRvso17UhRQPMPL+6xBAvJuLIM6pnwwDaDTj2nAwjb5FmwZSJjp88aT6zXLh4nl1ti3FhdHMAX3mRzvnKW3rVW4GVeqF18PFSkGUhDrAQ33zpHjmR9ah4xpGaUijnwwDXbzOlpaEFZYXh/oef8985Sv+KhTAeObWZgvTV/60dc600SzTUFcZlqGOH+SfyLSZpuPHIXeipSMUX0sf0cjIOWgjTa+X8NVwwoLMQNqkS9TU4fHJqf2flKRhioPWY1rDs6eCLs5k7ecL7NCYUSM4xbgD85DZ5dKfuo7bgUK6OyuRDb8hoQ3hyos2lWAKDV6MY7CGvhpLEtZpWYGrtOrVsKwTILHohRzlUh7mpfE35aM3qTSxqgg/hfuugEVRmEhu7WKsoQwaPxhwnI7YHjRxt3lBkkq0XeXixlp5zTe8obzmlU96FZFJHn3kuCxrw7e8v3zubDl/bau8ePpM+Qd//++WP/SD/5Hv4D1w38myMKsRirHGcmHEhHJi/It+ity8q5nxy18I3TtrowrDeVGGO4YjMnt8VnpWDzGcWclclfF8/sKZcsnG80UZX8fLY4+8SvPUCT/Il0as67KWGx2h2+i7VpTlcyz6krwYz8wvIW7oMY3oQOeoYemPtpN8GTsst+JDFij4CX14rqnoZBFIk+0a/rhpJ6urV2MLi/5IT5k4IyuEbRgIP+VQfXFhprgoR9RF0DFGKj64KkyuamiHsMGrA8+4oDuXlXPokeeEKCPtaPde5vi4u8dBXWE8M9ZqUPY2F1ab2V4zpzrmfc/L+w96q2GUOdoy4Jx+yzQFSUt8jvm+sEzYEgqde16+GfMbr+PFeN7iokk6ygu8BO72eDlZqsSOo87I1zmL3n55iPNYpXDcaLNGTQCRxan6AsM87a+8hiAu9TINZqWDB+BxU+fASXS0eVnOAb82HqQ/Fn3k14FkuLnPVNn6aJHpGLuTJVqBcJiHFw50JjR5pVycOxlqHAevIvb47LQ9PzeJHbDrR//0f+54GHvVTY2Kxm3DjAa8hwfZiIt9oDagZVTYaNs7o0l8o5w5f64s7puTwXQwrg4XZy0Yn5D0LWb3NARSx4GX0oZMMWhcvbpazp27JP4zGhBnNPCyIisKlz5o/K12yXDk8P7y+MMPlntOHPMnf93J9ScyHTHwAPKhDPAhruqLEUdG7O3yJRkjkHeK15nVVHicPHWPnwTngRPrBB14DypyYCiFwQpjDEEGBg8KSkteNlQFywMNh+XY7QewaH/5PkYGNJ4uZ4UG44x9fqxwsrLIPqzNTT5lfcOvXPLHKq5tlOs6bl7ja258COWaw3nFDBcw7Nvi88e7WKWBFzrSgJgDJ03Gg5flClnZw5zvNKZuWHWlvKzk8PYR9uRyu4x9ZvsXF/yQ4j5NOosHl8uho8fLof1LZWlO+hI9b8+g2Lztw7dhlCe1QJmtBx2dzitoH9PCJ8P6uAGZQDuwqsNXCVo6eMGC4Yr9k6url1zeHEQZLNE7oOy0Y24n+y0Vai/s2b7GthQVhHK5LKL19paab9RxdD1WkGm3+GmGXlHCrfyinZAoBAx3Ly/yZBgnVs14yJS+xsUok8uWBnKQspO0L3cMAvqxH14xAfYgLPPJtDlJZ3rCiY/Qyt+eno7y0LZIasr4t5sBEkRZzM1+84G/aSMM8C5pwhgdoCGOwTJl5J4J1MEv0qJnYp2/9Gq5dUQfjDyJI0sqgrTqrR0fUgcgqGF2IkVNWxlYJupVfLLNwp+01aQ1GwxXQC63ZZSCKI8uxEKkmkek1WCgcSXDxIUgjWtcuLkWnJa2g1P5Q6Ok1i+dzXz43XIdwsblwqFTlDbBxK9gBRHqcYFcFEaZOEJ/kd68JAvjCoYD7c6H3C88/1z517/ywfKn/9JfLd//+jdadBiT36oMIbapLWhMP3v5YnlWc8SjJ+8rn3/x+fITf/G/KX/gd/+ecs/xE+XY0QNlxvY4dylDTvLnzxfvEmBm34INKJ6p4FPNrEJ6bGJcZuxSHyVfG+w6MHToIxuba9UgWysr7E+WUbmxsao0szagjx0+Eu/Gp93ZUKS0gb5us+9UHflAtpDR+mnS9e2p6t18BJFE+wm/z45WbSr/bqxgfCBeZ/MmU46KTJ90piFAHsjm+GiGys4Dd/FciWSt9eq6laysyrfh1jfzaNVB+IkPIzEO9JBjjmijQAhkP1Lg7dAYzwgX8yN2BHfreuOZLTmMw6THcL52jVVzzcXMMbWueYD86JGj3tLHvBl9u9eFB4kEA0iihqeeAGksbgXl6OIrEfwpcxrPbM1h3A2DOha1QOgomOFuzwl8HEjcjYf+DVlaWM/V3YKwpEx3+uHZchmmT3nIq+PRhOFOOVrZcdmn9mAj3n2kiW/cIHll+DC+xVAPTpduHYRztDwyHBA+zC/9WbXou02fmEibYf7p9dima+nhbbl0eKj75//yZ9TcFCSCTAxx+u2uZ09kDKr43YB1tSjj+MLFC16FPCxjaoHV2RnevqBOIno/DYkAKN8p4O1/dy1EvqjG+f4PftiNmr3OJMSAoxN5rx+ikp3A6ipP2h49slwee+j+ct+Jk14Vp6MzsWXBU04QV3Dh5ynKq2sb5asvfDXCdfRpWHGU0YThNLO3rK+uKltJqPigUKeuHZe0GNJ86YfOxoUF7niFDBcBObDH4I7xvwud6ArORqrS+CKF0jF44LY8OeCQow4mRw8IVVb+6uCF7hjsuoFc5BxMiA7TQHNTEzkGHxH9wIk30sXgCX0MCKbz6BL6snxcNEhGysO+b94tzMqPV2YthRjyK53vuu1HHMVP6W8zCCGrDAFRBF9n0ZxDDrvqQASyTuKMjMiFvPj7uH7w5yCslp1Dcbzhgr3YvCqLOuLjMBjHqJW6sc5Vy9x+5Q0j6AHDeUGTEKvPlJsvTm7q2NggXhmrMNkfXDDBkitPwvVTL07i8MqS8qOd9KtMwSPPyAvynKDuvvD53/Kkn8ZzrviY1iwinwTh+BrxtvGNQZ/02abkNrv093yCWZ++knaI+SpoLYcja5lqXJcAZ+XFamKAXAUYxX9N69AOZl2DQ/emrGEERjwIOdKTP5E4s7Xeq2D8Ui8us/maNCJ0Nq3cfZkEO4mUU0fUqkC81Et6kvPTlocegQyZF+3P8dGKFOtUcqR8WcYaTCPseHfUDsg+lv0i+LONo9Y3PGs/s3EqbHEhJtpME8YJ5VVfqtzNi0x1EM/Y9cxXvlze9XO/WH7/n/vT5R1v+z1ljtf1YRApj6u6wH9JF30HZhbKl8+8WGZ3z5R7jx8tP/3unyl/6+/8T+UP/uAPllc/8WQ5vKwL78U5jVWSQUohn5BD45Gy5q0eC7owX1rcrz65UOb8bnPNMRpTs/5IQ5kwnLmtzlxEX+YOHgsM165v+p3AGNI8EEafxmjmIbNZjQVi4H7d9YkOoQMbS6hOIdBZxipr5m9q92sqplZUhfWWbKlE6oQT4QRpTPDbI6phSSh8c1xMZF36HzeyVLfjlZZy8TnrlbWrsYKrGmQlDt1Y3rpoQ1nzAMyfk8Zy0PT+oMEN0Iso7A7g7nqA5GLMj7kMwxmhkdMPlEvONJ75ww1fHtrfvM4dNV0ksU1DB6/5O7J8uMzt49Pc9SJd6cMuiHJPA/xSL9PQxvdlijDOPnRBx8eEVtf4bDUXYixSxatBXTdVd9CiDZ/VQCxjsFQoB30n6HCllsjLdIqs5OGwWNBWv2C58FbeJgH4dYI34ASt50CnCC2Z3oQ4AqRB1hrbAZK27fmCvPqDV/Q7+8gnTsFP4RM6jAyMLLcv0HROEw23W48c6NGtRnHZNgGu1CkgKVx6igByEBN5IUfYA2Zo+XDW8tT8SBI2IiSN/LBo/OSF7F4II/yXfuW9pgGpJIid2RS0oSRkX9DlK5d9tc8r3tiT5MG1pocmM8+0GQdwr29cLz/3K79cNlbWXWgMmBjA2bLBZ5xVEBolRmYtBO9VZTvAcRnRjzzIwx/L/tqSO7j+lKPTYMTYdNM5eJdyTvKePntWhrhCFCWWCsfQ4gtsM2VRfDAQL5w/G3wUz2GxcbgkkkJpsmz8xT+TiyjIqMrCirkfllB+GGw58DNg5kTkcK7OoVE5CQ+jGn6RnjQ2rh3PoESJQpoYUGrdOTDKFg1dZ7klroBPv8hsZ5aPZuQInaNJBg2R9kIZ/oSjehrc6MWdI8k6GvFPfkJ2jPRPiwM5gFOuCK+8zbcfzBPmU1WAmza9OL/kV2WxL5O6ZesJK1dMzN5Ool557Ror9/ERBozneMVcfPSCizi+ZrZ2jQlGde7l5uA/RNQRbU36Vz3R/vaIv9iYlzsedajwpAfJq+WJi1ven/7UJ9XHeA1hTOTQ4A590EuiDYK4uAgwaMDe/Vp+68XR+tG/20ZkX9Hr2SthDoM3+SC3KDr2ncNheXFsHnJkbJ6dtQkzw4xRUHX2uvDJieiXMS5FCvRHJ4bWzwEozGMDDn6yHRPjQPipTURI0EdgjQ/q8IpfDbeBGclFQf5Bh1bIwVH6aQf0hCcTZMJd+cLFcTvQQxGR6DHkpe1EcIQnTG+v5KWv2Z/xorU76ss/GWRvjBldORThKNN0RM4z/Xm2HuvBmPoP/uE/KZ977qvl9/+pP1F+7Ad/n8Y5VQ30Ori7888+/YmysLW33HtwoRycXSzPn7tY/vw7/8dy64Uz5alHHy2/862/oxw9erjcc+yo2pwMX9qZeLuN046t3Nvqq/FuXPosW+dm5+bVb+lDsTKPeO4LSs+zCRiNzEfrMp79gRTJwsEWED5lTB4scvhuYh0384015EcJ1Gsh01H7mVVQdSVEDUWw3SJGt/1+WoKCJmFdu+9zJCfadCy+xDjft7VES+t4ztXdhTl/nsPYV5YPHva2lfWNNctO2UKnKgftRbSED88up8fvOAjvD4VpbMQN2rhWvownzOHSB+XNsmEo55nxl3Ab0jpTRxvXZAMonDsNvOv/0P6DsdhR85h2bvOkZbpDNMh4MC0dGLrzQA/eb7+x7u888IKELYxntVfmWN8d8oAX7RBc892OzXKLuzXSmyKdn6jLTeaB2o74fkPbx2ODJdT6g6fnft7Wss8fLYv6EUhSxeUijrmfbZMRVMtXfclPWme2VJfKetF/lc1wspAxFtJSP9UQzTS4/RP5ANTtaMnnLoubQ+7UN+CGXISbQbCAJnwQV0fAclTSynYC1pnSuByqi04QR5KZzvJGORM9F1wpp2U3L/TJeBK86S+V0rzRpc/iuetXPvA+Yjt0DEhY/S1aHwnZ5M+VGXswjxw63L3+5+XQ0jAIfuaLXyyf/q3PSsHq6KyEODw6HLnSuYDPGjh5yT5fH1NSvGVubqackAH91BOPl2O8o1lGEVfbCOmCio+VpIOX9b94+iWvAirCB2XmlhKvMFpeXi5rK5fL5Utn3Lg9IOoct9ZCLqfBY12xPzjUyJTElgXu7TvECSDDlzQ45SbOiAYdsQF8jiUtMSbv6RM0i8hCA7d+k4Y0uH24heifqI4HuWWOjginYJKOzBnHmUD4RYR/A0lMdNRTltfyZHozDuAKjo3MlWX4CW8asRDtMogoCx29+vybMN8mLy5KWLnAeObLiHzIhzsMHrx9PcabQjTp0u6q8cyHSfLipjOer8fqTOZHHlHOAH7oU37k81Yf+Wi2EU+5kqaXM/lwxmm/4k6feal85Utf1GAcbxYY5jdE5t2CMLaauP4lO4MYMm1PH37yICrz6ujsx614/dHGKoXDOtkqfU1FVNApU/qM26YCkANS+JMUd5y7lJGlz1H3SeewekSLA0REZA6Y0NoOExH1AeAV/KwFu4lS7ZrhZJtEWnIJsIaWKxm5R04/9gd09ngRJ7YtedJzND9RhvAHLAt/CvPQUcN5ygFSkHfVkIuvwPU66iji0L9DkE+H5XebJYgJNCn1VydjX5AIyT/PDpOO8MM10gXdbU30H/zVXy3v/pf/vLz5//L7y994x59UX2IMChrK/O7f+GQ5vm+pXL5+tTz99GfLBz/zqfLHfufvLn/qz/5X5cH7Hix/8Id+qBzWWPv4ww+Jnv3DSi3eaSSQCwZvlBBdyOiVccizFNwZYhHCiyuiR1zytfEsI4yV53VvA+BBr94Y9IW9/kKz5JflqaCsLrtL6jjD/GlBNWWGA5Pix5GAT5zg7rYnvuiVi0Hn0bCIAiBXlLNDZVOd6sfwCH/b7gmKdLvKIeZh6YgPXvFlRZddOmCrTbvyvP2MnmKBgLD2cJhb5mQ46NqZjmw3ec4HBxkXc2zknMYzZy4cVLGqx9v+OBlfCmRfsS+QlB56kOeOt4A75MpwycTrq3A1MoI2HRj6QdJn2jxYJOQOBgY+tTTL3dd9XMTJsFU8Qwk64gM86P3FM2fLFdlFUXmKF1u3nr17fIcee+XZ554ply6dV7lu+5WH2FLkA3+2rz78yCvKww8+Ug7Iprq6tuZP0jMHsK2V7Su4b2qQ4WLyyIFlqXB3Wd1csz79NizlzB2Xi1cul6tXrkTdS0b+JDJi+S41eqDerclbkl+yrF694osEyLiLDg3yUUcMrdY044oKTrkDotY/+kBntBjKHTGEhTvDoq0LVJf4Z21kvbAgU13+NwPTRR+hH3H0C0bRvlwfwdlgfOtswJoWmJPTy2ZTO4R/pO0R2RImupqOX0q36/0f/KU+lwrx47f+N6xMWTNGEDHlqgzjmb1BrfHsDIOR3WYWs7cgP7w71qoYBf2WjIRnv/yV+gnhGPAjLQjFLC0teZ8vAyST320lhIJP7vKu3AUZPYsLc+X+e06U40ePeO8yxpAruCqZz7g+89xzoXw1ZssrGdiucezoCeV0q1w4d7psqbFOXG13v5QllOyVMa4+CaVM/EkurgZDd5KPcEWGv4bxixO/eFWuPgyCdeKAMQ0u5LS3QzjJM8qQUc7TLn7DhUTAPJO7melQApxIwtn83LGYEIOzf4OFdZLuPg/4EZ5EcTavyNSItPSYKoMP0dZkTg8rTujGbiJDDg/hyic5gC5P4pNPPfiy2MLcQnw9UHXs/ZMaYPbsZuVDNOpcDERbMpJVo96ewusRva1DBLyqjv3osfLMgAH3kK0FMlAuG8hKJ+4mRQ1c4EU4JUDypA9mUc7g57FITjry6bMvltMvPl9WV1c8SARJ0GX2fdknEXpWnOiow5Cbegw94m3LMOSTcR0fIX+TFArikha3B0+5o5QKk8dNgURNfi1Iz+QYfBp+1I/O5lnTu3/p7JUUU0dZgn8M5KQ2B8Iq3IeqO3KpLqfTPwE5EJtPpa48Ug/xJgsHmafJFJCTCDcmeLMO9HukBa8+VbYBZCdJ0DAOWTbnr9jKmzau6HBzmIayhn4BpG5ljoy0ngBUjjCK6Q8RT5rIJ/RFiGmdf3BEntR9XLgGa8YCX1yQxrz3lJ9/3/vKr/zKB8vjv/v7yj/+M/+tt0TBmDtnPG/x6ReeK3u2lEZy/Ll3/vXyQ296c3nX//z3y0d+6YPl4SdfUd7xR/9zG89PPPqI0mlKl57yWRCvKuNXf8vtNBhUyICfZyvo577Q5Y5hrk5KNp4b8cPMMhzy4a7tByWkYOFOb/yIjytWvqjSiGr0ZAV2qGE6VVe4K63lEtJ4TH/CdArLtJOx8psPMlU/tCbOFBkWfPbO7CtHDx0pmxs8I7PmFVDiMJSoR9xh6PW6wY++OQgHhGWb7mhqG8CfSDfntmxRVtY8I4zyc4Th3BvPHLt5MHBmzgtfLFbF9hqKnHdc+6MF/szf7qYDtTIyjiC3UY3rlle627IA60htynpBHzqztZT2xio/e7ah7fVyy6+2u3zlqukXFhedLQuC3A24LgN0UXMRb4yJdrrlOeGFF58rp0+/UJ598dly7tLF8qqnXlu++03f5Q+/wB+jHeOVvkeb3hI/2jhzCRdKezXB8HAlC4ax6MM4zFbDTT8we/HixXJNhr2CYoxBZnmwb2JLD+MXzwtslLPnXizPfPUrtulYZOItWeiHLxRf2+QrlrSFqh8YSnX5HQQx8ptd3HYU7jYnGr8qkUrghLuSM/YBfr2CLhf6AK7/qDjnD2mwiXjD5dSZOudf9JRNM7fTmIR60V/4Yepg8/NcEj7/kjYejgwB601mE9P6uRB3QkXs+sCE8RwZcNT2Z3jlEujslb/qRegtVSL7gTakVIxn3sHY8agCuMAUQY4MzxW/IBBDTxS3y6Wrl8tnPvvZcuHSFQ+kVIoHcW6jSXw/zKYBk4fj5mbny7oM95m9aogybhi8fXtODWKfNM++5YOq+IceuK88eP+9amS6opW8vB3iM09/psz7naShPBocDybQUPx6o8tnKZxlQkrktqi1DOluEf4oR8ZxpiFluTMtD6IR7omTsBrOOQfZaXB45Z3pqpecVRbCwg9wNl6D/kPalDHyikYa8kMhndAQa+MFmU9gwjOBlL19qwZa7nTCfjhuGTSINOQb+fGQY2QdBnwiWOuHFY2uZfd5sspMIweEwfHk8VMyoONdsAx6HEzwdEIbtA1/ypUDutuGjpu8WcTG83W1R5GwZDqA9+CpDcdgLzmoQ/0xABBAZ6bDkV/UeeSZctsgQz8qN/LjJO6rGlTPnTtTNlbjFmyibUt3g7auu3rYgccwPOkTQx4g6af5W3pwJ3+67YeF/PwxEUAxTJtuzkEe+aYBr4ju7LTVPQRNKS+6gPus6Gy46S81D53zMm2dRPCr3Wa7401DmQX17FUd6OuEQzrPOeZBeYJ78I3ycZ5a3zp3XDJs4OYXGsKiXbY0kdpu5YtIfPkuZFAY5VBcljvTJvBDu6L2+Fuffbr8ws+/pyy+9pXlp//a3yonl/eXg7NzZVb8kOITX/xMuXJlrXzo1z5ePvXB95dDB5fLxz7y8XLl8mWPs3/iT/yJcvTY0fLKx/nKYG+wAfLBjZzu04rH2MD4ox8TnlstWDRh/KbP8kyMEnse4EgePkIrnR/4zH94u/AWGTbUxRBtLGnywiTHc84trEudoU0jIvKSW7TVxdRo1JMDoaN9pkz0EeJpw4SxuskFzNr6qtsfRiC6yIP0Q+MZOuq21RlukGFyKZ8It/xuNzo74769EpcHY3Wrg85g3h3v0t+zT2cZ0rwmlrldTN3+8hV2E7wq7wl4PkEWydesOk9Dm3YbHyHLjQzU3y2+sCsbBF2FIRh3P8J4jveThx7pSzdtcK5cXfF2O4xuaCybdSa7ROkOHz5cDh48pHmFetmSoX2pXLhwwW9TOn/pQrmsOnviFU+Wpx59hQztOd894dky8ufhddLwNpXr1254hXr//iUZ4yEP/dkr9tIz7Z/X/vHlSewlXkwA/NYpyoZM1J8SISHyseXpkuS5ssbXKiWvbCsMaMqXH5BRST1+oSPAb287V56oUH4WRWMRTrrWv5PED+SGapYoA1MwbaK4Y662gIHsSOpMB32j5u322LlV7s6ZmZGmto2KkIUwyRUB/ERa0fFcWieezpYFekquuiZ/28If/NAvm8wMGwz9BglIRwaKp3HRcFZWVlRJa/4GPU/HDgcJ01f1kJkFsfYDOHNwXJchfvHypfLFr3zZjZB9pzQIJgHy4mqPhsikxOrzoYMH/FGVPf6Iyd6yqcpfuxZG79LikhvS7MyeMqvOeujg/nLvqRMeWE6fO13OXDhXjhw5pjLt8avVuBWDXBfPny03dMXO4BTNKjoUHVqOTjdthYDQS/UkFOAg/eSTwuiN8KCvFVM7ZlQgCYTKy97I2mizCE0rpGbS85QPvo5vWBIhpL9HE1IHLTL0g38Vw3oFya9FhrVxcMdPCJ02+OtQgXGn3KZVeGbVxqXb6VzmftCMtErXGOWEzc7Ml4cefkjtIAYxDgbuiI9BnXoNQ9rBpomyIi+3q3hDhyYitS2PPwPjGZHcNxDJYugHf+WpacBB5GpjXWEhL4gzbSL4hH4oEwev1Tt75nRZX73iwdgkJuyRvDJ8ezxh4qs2Fv5aUKNNkzIB/Fk3oWN0MsyjL0dgmHcL+hbxIU/k1+phGk9kdp9BdsKJqlmENgLUEyFxDhL02KGVq+Ef5VPZFJ0UXbQCUhYMtRg0o57Im7x6TUZuHN4HabqgjdDUZfD3BOZw3D4pTjwUmfn34dVBep0yz8wj3JKAvqQzyT2BmZeoXe8pS6QjnKZMUOgM+XWucgUN8sYWOqKgI9xGoYI+8IEPl/e975fK/ofuK//VO/64xudNGc67y7lL58sVzQkXzp0tH/vAR92/uA38ute9rrz6qdeUL3/lK+WX3/+B8sf++B8r99x7r1eeuTNj+fwT0mAsAPo0b45gxQ0ZvLKtP79fWX2C9oEBDZAr6yz1kwel5a/+15+gS/S0PVo/vEMvEZZ5gWnpkI124+dUangCaqk7IE/PqsqPi8CGLfTEum109MKAZl7zJttbeMsIWwHS+OWcB/NpGx79M+L6sDibL/d65AcZtyMkhGXXwR96iCMucvJI45lXBnJHkFVLf5FRRmFnROkgLUh/C7zIEuFRN3eSDbphfJuGeMrnC3bZJbjRFa8mZA63zMwhosdmCf2ELbQlGgxQwpAZOvjSlr2NVMBG4u75imwd+DOKqIU431zJxc45eOCA3zBivq5D8si6w8bhjvtMOSA6nv9ilRmj2rIJyHvdd/GjD3uOQVdkoF/S5yowIfyQF0Y94wNysworj/uf9aP/HtIjAdClTh3f6zdeGGGn+UA7RNISrVzCrYMHj02vCNtMFcEm/GjeZeDM3FrJSJ8pOBPHWBHhllpufMEr5STMY2hExR3CSte9prRi14c+/Cv2DRtkILLq4iiMOHeNT2cqhpVnDNgjuqJamF+UoEEeiEpqkfzgwUHjuXHrRrlw6ZLfgczr7VZ1tXTl0mXfAtmjqyqeIPYKhLTFQx5+lZuMmmPHjpTTL5327buTp06VF194gRzkn/dgq2bmQs+rg77w3LPeC3d46UB5/Te+vizKmF5bWy+PPv4KJdnjQYZ3LV86f0ZpaHCUl8KgtJCbCjCQXaeqmQlQPJfNnpqupu90J+TZ+qhuEvfh+qnBcAs6hUdQJcgDXcYgZx6RsQfsbFyGgvGZVQ02X0fAnIYafOjQvHw/EjgokAwGCD6TcHl1Rp4uVm2oFykmGAYEN1zpO9Jks51oTAqP9kIc9eI89R+dN/SrH/4VtrscPXSsHD12zNtzuGsBf/KDDj6+rUiesp44WO0wP8qNQ3K+rPFclywjb3dn8/Yqswaf3bc1EClur/kqP7o8hr/vpgj64cwAoZZWB4rQEU+gf/ELT5fNtRX5M06xOnM4z+rHPQybhhgYq8c5Z9oIQf6WT4sMmsZ6KEsi5SCoT4cj6quPnyY//kiH3IlpaTi34TUL/gmYTKMzbSlCVC/pGMBjqvMXrdJlX+KXaiddPrTHQWa+U5byiIimlH0KEG75KtIFa+hsbMnvPlH5cOcCDrQPtiyYN34SiTjLFK0WWtKGvixjyiM/csIfN2fGRxHILb74kU20vlhQCOm8cCDE5B6T2T/6R/+4PPPMc2W3xl7619EjB8p/9PbfJUNoxvPCi6dfLD/9j/5JuXjhYuFd/d/wyqfKW9/6Vk3qt8pP/r2fKj/yn/1n5VEZzk8+9pj6pvgjnw7O6NZ5CZgWGMqM53t3xfY8r755Qo/b6PHGpTAsAHMEfdhlhmeD9A/PiWlpOlTFtfWXtKnjFoS5PiWjlFYDHRHuCtI5fXg8nmVfz7ySMz5aiNtbBXGuITmyjfAxq1W/dSM+8JH64SC/DMM97cw+dNwcMFZo5yfekkiIGKvxM55WWVWBLns9qIs4euPZRqgO9tTGiwa4a1hkCPKa1H1dm2t5JPC3wB9yKu96fjlMlqXPh4Mw60d2AIYv7Tn2z/c6cz41L/OoMrEQZjdxNawF6dw3HU+ATporzFcBMUPwJ59ZBFGUETf5wwlZOQcbQJsJ+sCECJ0H2SPIKaunH6OCr377NmghIa1+nSwKZ/w1k4wHldK/nCFxmGjgl6Texy93sJPD/zXSJ2iRreYh+szHH32TILnQmbmBjocAufM3HeliXEzgdNoaH87UeUMIKs2uD3/k/Y6x4TGRNZmFv62M7k0D/KiDYJzy7XduD/G2DYxnGnlm2gowVRCgIN4JzccfaJxQxBPTm37o48LFi74dwio0PPbs2uc3I6CsQ8rzwtmzvvrihgK3t9k6gqpvbd3wJvonH364LC3uLc+/+EK5cnmlnH7xxXLl/EUZ0N9UHnnysXJVRvuhI8fLXl3lrV46X66eP11Wrl7xKjivN6Ky2C8L38Wl/WV2kfeOLpa9miR8S6GWk8bPYT3yr3Qungqkknd+ChiNHI9+TKBUBMDLGsAfg0WnM0XD21dQpNWPG5XTOdowH/0ziSMfPN0JFE5c3kaJrgot06ZTOi/nBw+jdUc8Xr9NhKs5ndQoLHPl1iE7lyexmqfDJXPKGGlqKvIOh/OxIdvAMivIKWp6zvzdkhHMw53+CyaW7ZjaB1+KZAVa865k2eNBOV+/FwZCwHnK2EXvHuhF46t9TfZM+KsMntyHakB/8Iow/YdiKHPLhMdhrALEBYLDxNMr0JRVWcMtdC5aU6r9YznIR184f/b5cv7cGe9b835Q12m9e1ERdUKacLdo/eluaTMtx7R4kH4wpG9pcCMbsk/ymE7nvlLp8pxIupZPu9XH/upWRD31ZbgToONwv1VSDBGj5mcO0KQfOoJcrsgbP/2HcuDnIWGdHA9H3JQb3tA5vSIxipSx3YlWZr6cl8DpQ9Fw6Ka2mjbT8Yu71w9jUKTtytbA9Ap2HxbgF6NugCE+/e0EQxj5UG/clv6Zd/0zj9kUlr/Fpfny+te8WsZPbAPh/f2f/NSnypmz52wcPHjPveU7v+M7ytKB5fLP/9W/LG//nb+rPPXUq8orXvGY92vC23fgyEzp4UER8XMLmcl9LyWSznm4l9Uw6oTb6JSWh7UwsnGzeslbjmyAi4FbZdVbrmiDVvedPpuwFqSCRavTabSZD9ngxlBkC5sTQ17bPe2vbRtDXsmnzy2QtBOTP+N8hfnpOLB/f9mS4cyWSht9vP1BeXuOJW+588DfhoW7N54zjot+LyAIhOWDrHLoXCPAbRYlop/RRzjSzatcudjat4fXusqIntlb9i8tmz80GNV+G5Jo4Z1pQZ5B6waW4y5AOmiTPsvbysgqsbdJ6Mw+ZRbVttTm3A493qeWlV5ui1L51VNFeIIvOmnG7o6+nqs7S+U3blSdRF4ZEzBtLQsxtCX5InIKPRQZHjwDrlfBq+A1PGUC6Ub2PhhHePp4ZMFv7zZ0bcWIuk1M8rhzOOdpcrZow6el9fgmt20MnemJbXy6E204sD+MZ4Yghped4SVxKhM3wuBQflvqYKw623hePuQ3GbSZ7IQUhsNGwqWL3qMDY1YVaLgYClTsugxYDja9x/sWr/udn9zaoELZSM+r5a6L9vr6ph/829i8ps65u9x36nh59IF7yo3rG9F41TEusbqtwf+rz3y5fPO3fXdZ1GD+4le/WM7KCGfVeVPl2brGp5jZk8TnOtVhJNt1yemXpcvNU8C82o68ePfo/NJiWTiwX0b8wcLHRBgcmBB4jyivReIpW3dO9KjyR9ld3A6dXiugSz/1iLvTbOshTpPEhCHoCRoXPEPPOWnHIIg3uUMTA6plcCeBqegaPtngqS+p0vkS58mIdIqLK+MKB9f8yErxTIDIg7x2+0uKhOmv0s3Ozaq+2MKzbjpuHTOgonvaKV8HpHy+lQ43peF1cIAJk4uafeKxdPBAOXzkZFncf6A8+NDDipX+kVkHdeuysO9MAyK337jNxczAl9LYm8YHZh597Cm3yxuiW9UF29YNydjA+hJdwrqyLMqLP/cb+fixajDeg4b4Ghjlh4/+c3Cmv3312S+VixfOuX/xdhl0mXlS3+nnaBHpJ8OSzvUxQNKSznIIhE1zJ+82rEUb1vLNNIkMy3OLIR19J92KdBliZaqXT7+dH0AKiEt+yQsv8SaRw3/OI3SMi60VXhGCBpDWjsiHtF2+tEW5oyxBBTzh6Aw1pM7BNJMXAgku1IO60hIoeGWFbMLnvHwogDB6kAWlXZmHpXIrtLvSd3lBE1FdHq0cLQ+C7de/dSM9ba6vlT//5/98WV3f8DaKJY19R44eKcePHNa4t0996rbG5ZvluedfKBcvXSoL6o8nFf+GN7yhPPKKJ8p73vOL5TWvfV154xvfWJ568km/P54MfCEql8cGHb7A0eG7iDrcj0THlj2MOxYH9soIg4Z5wAa1aFiNZvWVMSKNZcYGr25m+6+884ig7W0ROLbSDNHS404/+ZAkxn3Vtzu+1ehyJTJvJYzzAMPQqfI1cnPGzzZE9p+zrZKPe1geHX6WSGcb1JYx2nye82CM5AyI88E8oYv79CfC3ftT6uhrYZBy9qqz5m22G/AtCD+DIvfS0gHLA03MmxjWe22wEpbH1wJkyjStG7SyZxmJR06QF3GM/RvsN5ZsoY9IF+krbw45pRWF6xwkNc/ga+jcpao0IGXhV5onwGH4uUAifSWxO/w1DcxwVvrIAWT9QFDz70cyIcIQLcsEUtbkD1p3ZBboZNCpK6OReU9iMgiaOA/Rp81xNPhlucOI354OtOFDmm16y3LjruHQtO1hkkdNm7Qf+cgH5OoHe9AL2SjEg3IjOHHKg4fzMJ5ZGVs+uKwrSL45HzSZPt3TwgAN85wMYwZHGl50XE1UiseoYeC8LoOaTfOsBl9RfhfOnReTXep4c+qE4i0+80tLZfXyVQ0ac2UN41lXya9/9VPl1D2nPGBs3dj0Z7AvX7hQnn/2OZ0vlZsySniFz+zifhn+B3TMq0PHqiMTFnmjHq4+mSCR9bqMKD6YwerHpsJtXF2XYXWdAUqdDGNwiwlYFUEtMXDAj6ttDRx79rIXiligAUWDRPgxDfuBhjKpu0oX6CvqxR0zPDg8CJuPfoiyU3F0CNOb7FZcxcv4whhgQjEbiM0KOl7JJuNR9JS7k0HxbkzmSaOSTlQ+TwbQ2TiIv4iNdLjiFVkMyCGZV2DgKTdy563Vtr6Tjg0NloE/hTOQ+mJpdp8mRkJVJp7WrjwYgM1f6fO1M7w1wzwlK7dNNb2a3qndjhXFmYs15CWtji3VKzxf/ZrXl1e96pu8j+yGyozxfHNgPKMwX7hQLjHkHMUIuWNluq9Tx9BeY3nPskTO+vUp+KDN69fWy5mXni9rq/2XOqGBi0lrfpwTrXsYB4Z+MI2GI+XNeLzbkqcw9Zx5RtJalm2JtiPzuhM6eXSoOmpdZghI3SMnYX0ZEilbjGOcIzzlpp4IFxXENX3Wb6QLeqKjLUzmke4401+9gmTZIswXttWQMtrkkDawkaV4WFgGudPwwp+rx/wSF6CdxFiSZcg6CHkIjlZHErslj93Vj88GO26lp+1xQ0Re49Of+Wz5mXf/s7KkC1NelcWWOcaxC2deLAvzc+pve9xneAiKD03cun6tHNXF7GNPPF6efNWrdVF71Lo+dPBQeeqJJ8q8jCULgI6UByMUXmADWBljLDOWMMZu1VVAZPMeaMWz7Y75CD/vxqX8N5SGcQ1+bPeY0TgQvKMwMaZFmfMMzyGcppa9dSe2p4kxGLjv0+dFAxVykI8PxDDVJDJsyDXDGddy5ZkT41fKQJzHV9XBgYXFsroSn+tmoUtC1fcPc7HRryy7fj2+ML5jKOKfZjzLL6EzHGTcpLQhTx7ogMNju+qGN4L47oDG9IXFJd9VTjB/87E1DGsWTMjLOqzlyzN5pjuRYSHPdrRpkybTtHH6sV6Z29mfHLqJMme9ZprsoxEqp9NXPvgr33jjhOonCSvcKvQPn9w6YRL5acOtrlvAt9ZIt3WMnDynKW0eiVz87O6SmpryxPiWaNO06Mvjk/zRXmJMnEw/jcdOfMEwbtKPO/3k04xnjdygTTctvwxDV9QDPutvCq31q3COyCfKG5AOP/KRD9lHIA003SkUZxsANaw7K0d0huKv+oHBVRnPB/2QHlf3dwt4sTLglWcNcrt9y7oKqLyyYqPx3vbrWaDjKVJenXL+7Dl3MB42gGbvPr4OOG+DeLca/je+QQP10SNixutvrrljskKxsnrZWbDn+eyZc976cfXypbK6vulbXeyTZ58hr76b2SfDay8f21goc1wx60BVczLkZmbn/bQ6xjYDAB2EK2vKYCNTRUndUg6KVpu786eknbrkwSiFzrTqOqSNVZi46mVFO1bl4aG6UHxNSnX6IsGrZUoDByY0wr26644Z+bJiw6TCHO7X22gg8wdabGSKm/Jiv63lQB4KrApn8IvoaAdMVOLs8isDnfcW3mhCvr2RoPaya49psmx50CDpfDgx7hEo2lgMtrgT0OOzzJQFOoYXGiJ7iBXPwB9thRT8kEffjhzBUds64QxQIYuoVT6MbwyzB+5/tDzwwEPetnFt67aM502/GjGBbCFrpG1lTWQc6PLQOb7GGHWkAPcnAAvI0OGli2fKxQtn/GXBzKvNI8sU7anC0X2eiVZOMOQFMt46Ufk5BxAq4oMCzySPHDsSMcFEPTp55d3maX46+nwI40d0VG/NZ5KzwqGpT9UHVc8z+cMXd+YLnFdw1dGnB0GX7S3LpUPhUWr8yJt5UIehI7cfhfSI8kDnlWTzxp9O9RPJn7J5Uq2I98r3/nQnrf30tQr8bf74ofVdGcnH+IMxleGePyGGRnJ0fAmCtouHF2QEBHBtqR/vXVgqv/Hp3yrv+pl/Wm6srvsNCd/7/f9B+c43fVt597v+oYwi0SiM8WJpYb4c3L9Y1tcul6c//dnyXd/7lnLfA/d7ngAHl/aXhx54UPlKFoxKckFOHZTSMqeMoqFZsTXjhsZwPzBIORVPPfA5Zdodr6BkOwCIzymHkcjYhvHsLVPwo4wQUVClg4Zyo83UV0SbyujcOuPKo5KGfgW3UfFkOsOYYZU13FEeG1xDTMkPWAc6Zyhu16nOKafHY8J1ZG+i7+1fWirXuFt7fcN6iDc8xBjZHrQXeHhekdzQwCnO5EOaXjbOmXe6ExkOLLsOxgcOL3hobtjH2yHkxkBeXj4EpekZ3PcvHvB7vOkLm7zhQRdfxLZ3VpN/i1aGIVLOoXtamjYOWyMN+Axr3Tsh5WtpCJsWnhUbD61xhH/IP/20Lbcze3sa2lfTXStiLvQ4bHQJI6tKnzrhSBm3g/hsXaSNxJE20wT/iCOs55X0IPMbopUjZM821vPBz5H1kJjGDwzDh/7kxblF0mV4mw73rl/91Q/2IZXIvx0fBK1OoWNIN1VNkekKK886+LgInTUz4+xMWgYVbTgs1zY3ZLhym74GCH66sSnUFlfKdnFLas6rGlfXVv3qI/Yxb8gQxvBZPHCgzM4vln0S8d5jR8tDDz3oJ3oxam2AqoNeXWGvHgMDMsZqJ+Fd9sguA5zJT0lsTBObRmMQklaDDsMV9MQpggPYeJQzDFnKIA9RcvrdqziC1Hl6K4H+4G9qBSJX6ooz+STCYIFHTYNVWcP9wAZ+81e8w5qGrwMfA5RXcCg7MihMQ5xjKSv6cr6EK7soo84ohTN+eJMHfpYE7arlrnJnWtIxUAPi2g5AWoybFuYPjYJ9ESHeUU74bMnwhx59xQBtGtKIN7rLCw2VBGbmCS9Fd17vRxRIH3z2lNm5hfKKx54q95y6T+2OfW9qo7qosoEvuCw1H86J3t2H54AzEacsMVRcb+aRbhlTt26U8+dOl8sXzmvgZtKLyY54AB+O9LcjprPQkXklTeTR0vU84N3GgSF9IsP8C+vaDpQgDAbidY7tB3LKy/2ALl09J/+Ur3WDmLLDT+24KVea4b7gXMlp04OUgSxdw207TTkqz/CH/gNqS7WhEJQ0uMNw0Z88JDMP/YUhh1EcRji8tkwQdWxi8ocJTgF39yrQDjXSuQUoCzzcX8yAk8IqqU/yBGt8VYZONvLFJbeIgsbEDlcLs7uGyhH02e6C163yyle9urz2la8tZzR+/uif+rHyqV/7ZCkzM+WH/o8/VP7P/+EPlmee/WL58rPPlFl/6CK2QfGw9uaN6+XTn/1cefVrX+utbfTNAzKg7zt1T2dQZj6AsSf6I9UW/ZN4/YRbktLX2WqFgbPFeUv9U8nj/e3Bi0WDaN8K38t2Dhlx1K37ZNQhOqQN2fiAd4jQydLCYTUcGUFLZxkFuKN72hDtgZVwXzDXeECq9GXZHVZp8NvVpOld00Ea663y86fMVQcr3GFlZb4xnjsjWrnijnFSPKwz4vpxh3OAPiQgq3Tou5X29jqw3EqTMnBGJg72OzMXszUD45kH/fmoS5dcOjqwdLDMzxG/188+8bwTbUSMKlGvI5B5t2FDpBztOd0gw0B75s437wuPNsR8GHoY0g5BeJufw/iREz9tjLhh+pfzm6c51bP+s9TZlhORf4ykLSZZ9uWejlbGOE+n7/lkecEdWQutMQ7SyA89Z+KeHyAf2tI0OYZh+EMPk7rOsMQ0GjDpd68Op7DrVz8axnMk5uxwdSRVsBpy3JbvC5KZtMYzb8RgX9XBgwf9kELSgbaQE4J0K0cCPPXHF3R4ohWeHHDIFGzs9pcHJdOsrlrZs8yA2X1NSg38wvnz5aUXXiwXz18oBw8fKss6ZtWiHnno3nLi1KkyM7eojsuLxLck72Xlwd5ZsdRAbmnF263PxUUiOfBKFtxeTSOciqV8LqPibEBocPDqa5Q9ym+uJJEegt5xDjOh6ckz9UUeSUNQDPJw0gDWNDRTOH0Nc6PLyU7ORteWX35vQRGI9sCvNKzCgE4e/1Na/Pw39SSgFcob5FVOL52HXigm+QF4VPZwi7MCIo0mMA3SOcmZk86ktPykmEgbvKKzZUS2WZVbkwJ8TAM3l4W9kfmaJh20H/Jg0qi0NYHPtHfuWPDw6Ove8E3lvnvvEwu1X2W5eeOWjedq1XVlJJ/IFyaBcEd47ycbneO/G+isCxeYIy7sLl48W86cfq7cvMGKmUL5gUbnoIqwlCFHTPOxE6o+Xfh6EB55Bjo6kqtuo056Hpa7YYIT/WWddUg+uIlyWJNQgenNtNaf/tJYCn60gyD0r2gYheLX0sjVx5vawgef4CmYHw5B4Xaajn/lR7+TQKGLqK+OT5AZtUSGw9ARbho7UfRZnZyv0u4EeCZXyCJfidkkcfuu4ZaHv8o3zhqHdMbtQ+T0M8pde6HT+DKcMHTg8BCVOLsle2756ELhL59bVa2oeED8tt8T+5uf+Wx585u/tfyOb/zmclUGzV/5G3+jfPI3Pu2VxLd873eUb3zsFf6q2oLGXcZrticwZuW49eFPfKK84Q1vlN53lUPLh8p998hwdnvDmK26ryBXG0zVzYEPWj5gxP5lgHFzXX3Wr+W6wYUmdwKkCRHTP/yKO/q9/Gz9oj/v5slhcaS0wZc/qlE+5JC8qevIdQDoOPmXfHDVsBqHLqGjbtJ49uDYlMnOjrwJtysQclSiKqd/Kr1/FW9dZV3LH2m4WGCryu5yZaW+sk7jJIsBsQUG/cRihrca6hwXPJK7ji258ow/DBvJE1k7jIfyM7+449ynBS4XoqF3yeeVZxnPrDjz2fXFRb7oi/EcZYT3fl1ULS4s+EJnS3Lx7Itf89aUOTUCOt2JR3UKfdgQ0KdeM22LThadWXzxO5aZM+TG7/wHfFteuFt/IpJU3ooKl7l1c0HCPCwnbmQmvnoE2pVd0DgkQHedzJt65dxTdXkn48qzTiMGPEDqqUe2LeL69taeWz207hYtbZvH3fAY+qfRgNadGMZnOjAtLfFDPplu10c++uEuJickEIOm/NI0yu4ziY6RDDCY/CJujOcDB8p+Gc9m3GSatBNojOdcuYSORsr+YrZnbGnQMw/S+xT86HzsL+aqChoGRa5Q/e7E1ZVy6dIlr0SvXl0p8+qE++dnyz2HDpSTx4+WpaMnxWCPX43H9+LF2Z3+Fl/fYbBkUmFqJC/KHT8CElImi+B4h1BOeVlliDiM3FjJZcAwB9LzIwIbCXJnOhuc8CWa5KDGkwx6G+s6tzr0Q3381fSkjpVbx1b6eGAGvdHxOXOgSw+KctxmIHU6uqPyk5uy+FOc8nvQ8MCKWCobbvGCBgKvrrACTJjKzFBLXbT58adIl8UP/oiIVxHxJclc2aYEXv1ROrC1G7p4YJO50BcoIvIrn4SQJXTorSTkp4O24ASVhtvODELoVx6/FslxDOS75bbcOiuO1ZADC/Pl/vsfKq/XJM/XLLnVy+r2pi7S+MIgHx4IRF1I9HqOciTSzRnN4mvjsy4Js5zE6bgpvV84f7pcvni+XLlyuaxeueI7K7Tl9bWVsra65rq5pTJ/87d/h/ffMyEiTu6jp7wskGNYMHnS3oijjOSFn5bpbUWqM/qb5UDKKke8wk/cSFPl5CIz5TXkxu9S5U/G1ZMhGkaX3h2gLcAL44b6UAOxbFCkwdXpJ/kKjlcB+cM45Pa9298EndwUWS63HZWzkx3enOSP95iHTN3kAbn4ug3XgEirPueACKVEuJADt40vsWtXkntXpqoIRgLlDblox9n+CceQQQ7nrWDofHHNbTCFEd5e5DiHNsMKj506B2/S9PTejyx35pOHH56VTDwcjXv33n3l6tpGOXhwfzmgfuLtJerDe2QA7dHZH/lRP+LVjN/5jd9k5XAHhbqFNwJcUDte3H/Qb1J49JFHymzdWpGTcEgZuoiC9PUp9vLtVlpecYYRFm2R8YmVZ+93VnuO1WONe9IT7StePxpj+x6MbsYHmCXTemK7mfUjD5tHaCOhIxj2cuTZqPH0IdJ6rFSY27DOkV4UKj/jFhcTmdoXUkrH316Rhdz6k/umG1akjRwmARfrtIK8kauTsfKjafDQ5MLCXLl86WJZ29DYofpGTtoW43CMvxGGvF5YcBht343O3aXbWuQz5eUMHekcE1velJ+304hPImVDZg7qji2Oe2b3lBPH75N8812fQYYFzdmLC4ve/oM+WXlmUQ0K+FiCWlbo020gLHAQ9dDTgnRz5sg6GsKlk17RLeOj57SQwPFALUwtjToLHtM42QAmxmIpLfVW9RA6ll/6kkZND4ZyuV5a7tIVfcY8atAu1QOyZrrkMfQnKIVi1ZhUAmU9pHdfGCDjWj7TMC2eMPJoMaQbytgiw3ei2YkXx92mARk2TDMM57zrVz/2kY4iJw8irFEahiqXd+n16BUgNj5fuXrVxjN7nnllXHbsbcLRQfzPT8R1JASRr7mGgAza3LbmjN9Xn6bFcKpPXtfOssVgL17spTp/+aK3c6xculwunjtXzp1mX/Rauf/w/nL96mU36HWM8xsaRDSY7GZVQGDFjYOrYgZZDE9uM7F/jg6vf7+yLhoWDRj6ujUAmZlcLRuDWZWJs2TN21tWuqi5qrZR7A6gAUeDmR90wWhRGJrgYYXQIUeUk9S3bvCwXOwP9GBdJyE6Y9YUE5nVLZ5+9ZlYZL2wQo6L1SH4eC+yyu19yuSgM/L7AkCDPjQEsMcz2gatIh7igye333BH/Yk/8dDCU+mdrw4XBZ4iw5hzKUXLH3q3ASXAhwkCdrgZovC4viVzgjQG4eEwPSstnAn1Gb7y8J7wCAUMhUHPgWycZc4xnvh1W8ePHfPbYzDUrqkuVzeZFKjHoAd5TmSb3+nsqmgS0ZbQ76WL5+JuCoO0JjP257MySttiMtpSW+A6wgaC5GHA3jc35/Q3eG2j/GwzYkWJiY4cyAbDkVd40U1I51uxCncdKd+9fjg2XvdFXVM5NmZIy5+Z+D/ycD4YCPiDxvojHsaE064R1pC8vnXY14lBu6x+0sKMtgxNwpNXzZMCcHGYeWGM4Hbbctroc4TF5E8dIUMY2Ezslov0Dk/EhGNjwFaHgshTtM7Hf2QPT4VpLLSMimQvPDSkz3IgL6V1ernDKoJejKV758VR0zmVeLvsDgvjheD25pzrkfxJQ8eOUOdjXyTWOBLypYzOj3jBfVLhnGGT/cfPOqjOc5ybVVvgItNvQpjjmY5YLeRLrlyMMSbu2sMYFgah+67+fJdSV8B7xDy2vNGcIg90Sz8k7anjp8rB/ftNbzmJTrqKNlyi+mDM4O0RXHgT7ravfsGiCf1F1GW35OSiGHm4K8me2YhTm1V6vpgWOgxdwgPe+5QuFw4IYLxmXzU8efAYvewkK4CX2xdu/4oHvIDomSf8to86fona4dVjPWU6g6ga73rTX7Yp64Qz9Se3SZXY5Uq3zn5QVf/MNcyjq6u881njC/NRbc/MTaRHD7RBBdrN2eMIdFDsirbrfNWXuTCxWweItJKlyjy5XYCwoFNR7KLNzMzOlYceetxtys/cKC3hfKNhaXHR7Ys8tjT2YkB35a55JAhLhAs5I1fgMaJ6Uv8OGwASl4N88DsNP2zfkE5qe+3aiC4Okc13dEkwBZWdoB85eEDSW1Y0FxHJA67cOWdcDvqe0dDtehHcluijapdQ+AJSPHJvf6ZLfYEMT46pQ8/tki1aUVwAcoCW1zQM43byt/V2J353wk7pkm+6k26Y15BmJ1nasGl06Sa8M55hHQqssMEcnTZhRqi/CsIApB9v22DPMyt1bNuIwTkzDg6ZP2FDMMgC4sgxhjP5q5srP78ibotOT6dVgjr4sQiTDY9Xx0GHocEeO14xQ6e7euVSOfvSmXLx9OmysbZSbmzyZoxr5Zq/NU8OseKTkwCdmQmFeQ+Dwu+iFG8aGp3cgymrHwr3E8MyHjFERBhhOtjLtU+djUEZgz46Xry+DhXw0QA6QfKMB9XUoaU75KCTo8fuqH4MGxulYrIHOnSh/MLwlPSmCeMTLZIHg2SGKzgGEDqi0juAMNMGDxC/oNafnbXhwcspqIZoA4HgBbpG5p/Kgf+eRNmrfisdHG0cyO34TC+aCItGnO0q6gs6RwbjisijtlX9O0Y/kIb8eMhb+Zk2QPllEwSh3OzfP3XylFXFyjPGM3crLBOsLUu0dbDzOdqq3bU8+K1Z/hW2vna1bPA6OrVltLC6umLdupyk0STGeEsC2r91hx+3GMobdZF1SsE486t6Sz1HlvrBQEtZOJQWHuFLyO3/4BUy2+n24/aEM8umw20o/V04OYo2/nvggcbC+99lpy1EFHE9iZucg/iT3uU1nQ4VIDwJP5AX/PhT75G7GpaVBHQ+hXflw1t/COOgHxFmCsLkRtWU3W1I2RMmr2ihDCRP8vXqbAQbLh8gb1LrP+KdQl76FlD+WNIKJglGkekoizKHS9QFOqj+Lgy1xTn9wQceXID3zzt0unA/JHdopDcmU/d98dIPeiQTjAhWfZGHlUa2w5GWbFCBx04M8H0zZV5G+P79bOs7WI0lxj/uAkWerpeUr6L14+Yd7HyABaOKdkbfSOPZb6ORPKyC7xNf3zGSLBiHN+pdxTAKYuwA+HGjCxvHXJjKz1h+46bmD80lXHDPSX4eGkdUy6R/dGFNV/3DH6CxLXSgP9+8VQgnxkwWR7qLCSHGW8khCsYdL7zIHenCT15kJhWbHlmZlwijXl2PpKvl6GDjOOqQN0itr616O9i6xpjNjbVyU0b0Dc1/zJ1sVYv+Ty+BdfChLBzKGGEc4hgXFZfatARjPiEJMlBuqLwlErKECNCr+5HkZRFqcfFguefUA6F7hXn8lZvvKfDJ6VkudMhD9WSjXzysEn6Qi1+doHHQFEzoRHA+oief9Ce6MUVyxMIP8kYdwYe7ec5Z9cvdvmu6MNtQ20N/6HsqoqtYZS632i9ff8SGgOf1Ld7DrbarMuKfkFf09tcwa1//6JA+xcUtEnFnhYf7WWQJOn5qmvA4b5zOQ4WgPVEW+okqxm7uvqfhnH1kiFa+ztWEIXPrN73C4O/QlnaAjLesO9ARnnUGRYxRoOaxg9wg07bnITIuy9/l1aRJ966PfvQj5mCiZtBHuT43iYnP8NA+nYTbKptlZeWqrxbZthF7ynpkZgncFBpwhUqXTSOEOPdTk4dCAJV6jVfE6WCA9i1fBn2MCvkZvDBit2TceHhX4ckDFTDAkt63u2n4pKGDUCYXS/nIcEUiOksedB6vzuKns0kYG7HIRRr04XKFlG7M5KvD8QpOmlYH8E43yHjLUXkDxEtY/wnooOnC8lzTcdQ46IYNIZG+jovStBSWK8/ExThiSI0dJsKTmdC3lb78HZ9gzH+HlBmELDV/pMq4yiOcvdv0jR/AuvPZk77IFFoO6sPpOKpA/B4/frwsHzykdsMEzPvGr5frtJ2J/kkfyIDIv5Uh3EGDGxnjYVFRE1X7HAMj7fjm9fXy1a9+uZw985wmuwtl9epqub6pAfpGtF+0YnqLqraogykrJK6Qk3AusMiKvsGAC2KFNWiQhcrwBRbhMk5Y6e5YIavLRg3IXQdWy6oZPtoAk17UkydgE8ivtPSdqGrFhsC9HiQ1/Ypg0laRzAud8OeLSP1hJgQVR/Qf3z0Rvxg3QmBW0KMm+vQ27EWXdRx9j6BKo/RMHqQlzMaNDl9A4ycdHKUfRLM2SKPQXXWco48T6XFBfn8m27wjDwcKWQfwRT/Wfwf4ZRgH7SjODqpldLz4U5bbvkAIN+E25OtB5fiM9BIavWMo2YjUmVVWJltesUkc9c4WDZ4LcLjaWoyXrLrpjJG8pXas8XqXOoANVemM630WEubm52T0zJS5hUW/+YgHbhfml+TWMbfocF4Fyhc/MWZZdLDxbF1GuXzYZ6k7P27aCivP87Oz1ahhq536pYw0Fkr83mdWjpUm9WGDVgxuyuqhLlj5paze5lF1EHUkqH7XZYCgN+46wXtNRg31xCeSeV8/PEOaScAhDDsMrn3dnUD6GvMRK4KkjDkEaudoehZmXGeijfqqEAlUXY6iRVby4RCx2xtn/xEED9PHfEj+9JP9C/Pl2uaGdMT2lv4tJXHxEONKysmdNcY74nmffriVPfkQpjN9IHIVpNM4cc5+gav2H3v6vkTf8byqY9/MfFlaWhTz6DnQ+HC74h3PN70IRV9kCwfaSBpLgGCE6gLHY5C9WfdVE6rvoOcIOblbkndNIyzzjXBkw++LAqVjwSR1BdvoS7fK5dUrXpyLi2L+Eo2rytLLSp3HAhx3BOC7qT7ou9dV5ihdcIlUgRh3FKZ6wH6Zm1G7lDHOggty2Hiu+SVC5wpTW3C7IUx+6EQoPceddmhoA7FdSzT6IYxyJj/ar9ufwgDxgHjcjIPojLbi7Zag6tY8yFJy2G4zz2gf5uMsouzmRRpCal4mr9rIeNLHGZmkY6nHXxtUCHYeugVRhpwDgwf5p9zw6crpf+Ii39Rf0mUfoC52fexjv5oSEdcB5XWwtRDxfBwkwiIDlLm+vunXxh3Q1eI247kZ3O2tbFFThpmxf8nAzgk3cMEEPpXM1368J5oBUIU2rWShIZhMBcvbuCiDcL4nzyDB4OGrLSHeNBETauZlZXGE10jleSUAfz3g7R/C86Qz85zj6zllz/K6cho/sI50dlk6tO4ewa2CdClX8ldY8s+8p4GG63x1zo5lHk2adME53SnrNPRbfERRnSlPomEv4KGNBJ3r0+WIHEIc4mMCNPUkgy4+y9udidNBnXKbKzs9cWoSXTre3sBZP0ob9c8AOq9B5cEHH7Lhel2DwdrGNQ0utb01SL7AfGp50p9hgUjrNqIg6766y63r5dzZF8rK1YtlZVWHLkhXZbDH65rYtsGg5ORmx+Tf5d2J1NS5TtYCfvKoFRLTbtS5DT/o5OZ2uy8oBa9uVUCHDlUSxWvAU1rofSGK4KQTfZjKIYr3MFI2uXuTW3+iJ55wuxBNdJov4erBlf7rcJ1auuQek11TD0qfdc4rEYHbMzzFhHyDE21eUmoMgwfpQiY7zSN5dhOq/mI0QArKjLGo8YMykzDjoK2H9UU+irKOFUbb9cSiM4g88btohtPrbF27LOhBgzVhpggaAqJMQY8bFyEek2kTosOPEUgJYtCnvkIm8/cRk0FoU2fRs/LpSSvrllhkc5ZMuDJmpGfeW0/F0YZ8x20fq7S82pOtbmz94G0Kc97fOisDekEG9fGjx70yyyTHFg7KAMyfslXgRq4sB8aTjXMZU+iRdMgOoq1GY7HBepN9zhwYA7yRgy1+ileboaRuG4J1pz50Q2Ve1wUq2zuQm7wguSEeXBjMz8/L2FG+tV4sUC+q2wFe3l2McY+M1C3GKiuTXuiRrL5YFCVxwLyEYKXf+BcNVNRNtFdp3KEcfhaJhiUwF0PrKKHnR2i4r7PKrHnPi0c6wgisdV7PwMYHbUF/dpM+jUWFuw/LAzUixF1CtfOoAiMvYqkIFgjgTZVSWnSX9eb2Ih3j53z48BFdWO13HIWxwS4XoB20BlbXRvC6/hXvpfqaHy7xx43sIQP1E3UXbvjBK/ofaTlHqVMvUfa4y42DMGhB8GYrB3pgTCDerAAOERDchdU0dlVHlCXcptY/3W5I18H6Qz70U/ODRocXPRRKW6S+HOXfyCfICOl54k8ddn4c8uYYr5+GT7aTngfA77EBt2i28axHhMCDtiNkQMcOukiT9YzbgS5D5VPdTuj/SEcKQkEX37ntcN+nLQKPkxWeJ6o/bMcULtJnvukHuz72iY/KJgxhOKc7JoyGkHAFpZLskJ/81tfXvZ/qTivPIDM31OAtcOVHg0YJDAxmTTjkTRJTKTz7KKsNDIxekaPC3NkVqfzVpEWtQVq/i/Nz3sPn/PU/YXRUEOcwndssLXvKLXeK1YKwRHb00GcNNKpe6djhNSb0S1YtsymAJkngD5tgEaGVXchpAeyqZ+IrAZATEsJ6+gwPeUnK2X6PEsEt5Qc9TwW6gwOl0ZFxtKh0Zz5eqfRAZ6/jTQMb/8TAmeHUpYfsTFDpOlkrrONgU/bN7CkLC0vlqCZtwMUT9ZxP1JtDlYdzOGNw15Bk/qxcseLMXQ81sQoIkSXkDg6E4Fc7Uhjhaag4znTWiv19h9pVNjZXdKxLNlZ/mPC5HSgZb7GyrHYtukwPPXmYV2RouZF/Mr9aRh1Zdz0qjf5cbuL9D89MH3GBKAv6j4sYyqg4kUJCCg7qiBRmUcP7FgGCn9PDR4ReERAvu9FHkDhvJgralLk6I+JrHvoLV+TQyxp92+R2yS3+kYasapmJIKASElbZd/4OJjGxf/FxsRA6coATRpycmZ9+HK24rBvoZTpEhBKgU+fNORkACDkoTxTJdIyb6KW78CFd5NKDsZVw2g3ftLe705R/kS3hB0RFk2yQE2FysSQuqqINmEhxuOOigLFVItLenC4ZU7fIS59kv/E+v0mBt5RgPLPyzO1nbmVbL/7rgXzWmf7i64Cx/7g3nkMmEnllTTpxG3UnJV9Wyvo9nNSJxYtUUX6loy3GhK8w5IAfhCLINlCn+wZKBy9FW2p5PPYrBh3QO2OsCpp87alTOnO7dNDGq966EOBWAQf7kAdXnINvItyE1dTiF24ZuRpPQNRbpAeRB6kyjHIjaE8TSGlivAn0conY6bq8CTItYlSehGW+lbbNI5Lqp7Kws8bHr2BH57PLMvRBTpMSgiyzYWf4TdfJ3GOSXmWw7JVObnx9mloH8IGvdN6jlcKUCqn1bJ5TQNuEj5ia3nx7TplrIsRQnnJEWeQVceZBWciT7Fwu/Q/zzrJkOP4IiXEi4zMs/BzQq5YzPT7c8OHMv86WKyLDHeQRF04ndrDCgn8XY0TySNjJGSkCchLucuOt/FIUztHvI02T0mEhVxsaaOMy37b+OO/69U9+ok8Z4UpAhiHikHn70vzQTDwYx9U7AxxfessCgS69vHSqDDOqYHEl3mSe2JZXpWmcCTqqatNu8uPPDcj8Re4jjDHOKCLRKgi0/rbsQ0Bzp/jkw8RhfioDq5phfPRAVvOqfl9IVzhdHhEiZxoT+LMceDhi0A2Do8pAtBAUwZzfWn32xBRZwztf04lESxz5Bs9oSFn+lib93SBo+atbyGq134ZuDYdI/1Rj5GMqHe2gI4mCXPLHJJExdjcyAfLK23AZ7rrvVsh7tOlA5kl46sQ0rFxWfqToZGOiZgLHfUvx/KkwXidwe5Nfg7JTOS94Rlrvo6uKIT4GP2KtFaeLfhLxwSLo7al8ujAnirPldLh4BTPlF3RxirIwQWIA4UaU4NjwFHBlu1HLTq3IQ3kzRcB60T9pOh0JdkFf83A8YZVPS+m8CSN9lQO35ZVOvaVK6XyZA03G2wWHADrLYpBD8KAd1JwV2eVLGP4a19WF0wQTfgnLiwX3OtMTM2lUp5tBvIY4FSumUHtdsfL1a+h0Rv/Ec2af8U0boU3+8ISysszwaSAu2ww/HZ8UEHSycaegyaPhmxQmJTmnyifdMfroz2lNzY/bFdkFz5rO4VGPWVb4gIxP2E9amFS5cwwPvQegw0iVuuwmJlnhbnUIn3RPhuuozuRhNPm0MA1x+keiXh7OHDCrNDhFFBf4tMm+DJF/m0YunbjYA10+4YmTjhpSc0HeGqKTF6ikJ4fUtJFPfx7KOzHHT0Eva48J2RqYttYTmMY503Ie8gXDsDb/Nm1iGg/Q5oEbDGmTZqf4Nm6IpE0eQ7RhLU1ys3+Q71AOzhNpJ+JJ39OCoJWDqJoueYCOljCNpW1awowmvxbT+GRY+h3fhHVcIpn6fzpFU13Q5hgESGe7TUHJN9EMW06T+UDruQn+NQweafCbpoaDTNsB+hRSSPqE/b/wnn/l1NMiQZsBwB9kVRk6fDuLoAkePS9F1DSgFq4PmECb33aa6q8n88Fb6UiWSXqJAzXYaPPYCS8XD8jLRnuDO6WzvE2ZptG2IQ1lPQe6oYj0SdQ4OYdmKjqn6suJh/qXu2bhU1hERoyjUc84veolJg2J4rJNyK0EWa5IS4QcPkU4ezV79JMqBWs7Q6Ztw1odTnQmTUZMpm25op5hKjezaT+GExlnePDToU1fHYr2ysuAt5M1SXOSYxCwq8aloU2ahoUBCfT842biZw0QmJ4wDiYgp+8ZBL/gnXrI+I4q6VNPQEF4KTc5dDxqNMj0KXfCeVY3cBoCSN8yqDDfmoCUkU8lxPCtzrYcZAeviJrMn3DHKIz6RrcG4VxcqL7hQbzzwUl0srA/Lmh9+zOTB2PT8pt8CYVPGJHoilvW4SYNdAyycXGTmQQ6nsmr+idAXBMenIMW2WhSpPegr7M5tZNcY5iQ2jXqtt7ztJ6cJmnNxdQ1N1KZP8gxzXkQ3FAC5OKikDTQZDjwpWENa+vUHG3RKhy+zkN0Hk8Ur4Jaj03e5gMP+zEAg18i3YhtmXUmX0rJ2TLWMgHoXa+Wy5LWCH6CzmXjCHahf8eQrNJUuUBOxjsiEwsuC2MUf8mLzDsWOJoEgn2WN4gyXUdV/SDjWnDTgZTolr4W7T7aQ54Tlq8WHFa07My3zxDnpDy4OXB3PBq0/owf0g3DWvedwoYYhg/zGfpfDtBmGs6Jaf67wTS6RrV9UxCm0lZZpuZnRn14T6OIKeQTEG2OMSBYRaKOS8073bSfdIM2LpE0OZ5GHqKFV0/mvGhXtFGXb4/iaxQOzxNT+CeIuWkimIsXaao7kan6kB5dP3aSkMV2Ts0LfwvTvPt/+adOlYoJ2kkltcDbh/WdpROoSxd01Sv0/CKf4BHu7R044rvEHT1QbHUpvJ5BQ9IAGUOsyTz7Mg6R4W2eiT5N8IjGMTVjY6d82jCyaUlwcrQm5gSPTq7JhEwHwCsHtWW2v+0ED79+Ku01iis5EmZW1Y0HN/OUG3kbjhyUFb9/HBw0yTwjGrgTEU5UnkRPWhDF226YBGWvWxp3GgeOET1/seKltKKLFDU/HVk3rW4tT/LUOWlISTK7G1Ggjwj7lKYaXjXIsUxglZdlqWjdBqxZkZKTGOdNuPnd9gN4IHkZnEgXJAFHUdIGTfzkylLoKcs8RBse8sgvXsEbppz8E+4BLGs9m6rK7fBs4Ko2Vj0U6EHMFKYLf67S9WkdFW5+FGwRFMGfjcfwBhvxr+RdYGVfu0kX2+QRYZ2eScZJP8RUG89h7QqFkfoQpW9dZ7zCI/tG552QFbVuuluNGZdp5fSKNR75eG6DfOzlzAn+BMS/f2iTduNV3LZy4q4J0J8nE9wd/yhHUINw8Vs5+ZfhMHUEuryssKQOI5b88qKQ/Mgh5WknPvoY/dgbS5JfxPgPfzuRRy4phFyVPHkDh/VshD5vwrOsjKmek1vU9jgBMcw22MsXedpf6xW6uDiJHBxV6YOn3A3rlpfLVvPN0I5UcYT5aNI4Hj//8rRxCXjGxZXkUdmShOHU9PZnTvJUPklvmWp0KyOgfqrDSV3qNr5xT4PTtyRkj/6QifABzyxfy3dCpikyJEhKcH8OOg7cLZ8Icyr7ExmfcrTINJWkR5NmGAXMU+k6uVvWHTMTCD2HyI8MG7KXQXsHiMM9rPqHLKAl0vFNeXPe7ND44ZE6CnnRa4T54pkQBfAWF+Tw+Ck/NNmFQJYtebX5EUK/hd7jTOaf+Vakj7gcPwwrIGRpbbA6WRjm+TP/7B91HFOYVpAEYRFfA4Sd6KYVKDEMa+kTLc2d5BkiJto6CMifvCf41TPIuKSfjj5F0EY+uElD2qQJ9ySn5N/mVSM6t1xdfCJj4son4hNdHSoopDCF/yZ4JP8aNuGXs2E5IXUTPBGe5Qbw6mSurdr+2tzCnQi6zL9pg0aGZ1oQ7wauaNKSNAxWHH2+oSelc2ezcxuCupYj+XW865m0hNVJPfMgOGUAbXlA+q0PgZiMNUsO4hj464SDv0unsrf8MBhJ1NKBjga/jonOXZFpEs5D57bdZuyQ1mgrSHWbNAwv6SZfeHK0ukzU6xiHpcxE00ZbtPEGTvyE6y959jyqvprw1p1+s9Ex1M8EH52n6SRhmkq/DYojrdvdgIaik5YBmfEo9dPqL4zeXh6AK+Phbx3LT7jlU9iO8twFnHKQfsiTrpzV38ZxZs20MyRrn4cGPSQsrw6Xofp91kFInhXBrxChTid3BONSeNLICbvkNeRtIGs6FR5c+Qla4LtiOpM+aUCGmZ8T9f0tyxlxPa9pINZ8wtulJYbkw9TOo6MRBvw7mXZwO32Fb7rUMG9kyvimA+Ro4bgabpom3wzPvHJluu3PoOOPTqu75Z/hiak0zbm7kBYyL6PRT8sPZP9K3oBzx7MhtzFVaSb03BIJmZ55JPbWK6wJz7uLQ0R7rTI6QYRblEyiMI/rQsoIzFfHsAxJk/5074Tk4bP8lqmBeSjI4xb1arrK2wkqPVkR1gAah4jEMkyhSdlSjnT7rKNy72Ws54T9UPosKK7l5TPR9gUyPXG5eDhELm4M82rRySN3d0GIu2GZbci0Ct/17v/lnzh6yCzRhm/PMMLaArTYKS7dxGXjT1gwxe+UFgz9iWlpv1a0eSafXNH0/jGdTVPzApEm89su2zRZ3H8dLD6cBogUbfPvefRpBxS1pifKgN++yXCjHURqHI3XDbii36cZ5OnLK0J4MsZ0vNVUezd52dmFgTbbFi0NGPpbUCPNeGt/0rfhhHXlrSBsYsLX0ZWlhnf+Jm3yTwz97ZiPUZUpJ/LHeIa3/mj7TADET9BYoCkyVD/nRJZ1In0FtMhk/vXcocrehqU7n5r3r9qU89SRq/KkdL7Q60idtWjldnoB/9Dd5p8wTY3Pi6JMl2j9OcEDwjMOeTvZ4MdZ/syRvG08h2dCR8P8Eq281m04J+iTT4ak36sbpK+07dhnuQlr+IPk0/EcyDWR7yBty9tnHcm/k0cgPmXx6k9lgz/TAlwpRyLjW9k47yQLaPtJwvE6kK+lBdRMaKdHmx8Y5pd5DNtm0k2GksfXj2g5FeRXDaSE89JPFyqH0+i/1VUr6qA4xrCMqYMMT7/ZECZ3W995Huoz4xJBU+WuSN7pblE5dwUwbUNimXQM0yWS79eCTpZBWewkjrxavvKatsrhGOKpK53ggXSZIg2urwetriIfO6tImUPmqb+ql5300JX1ZeiMthDCNNqUr+XnsCpPhoGkBfxG7HbcUTZHBeep8cJEerl3yof4pAUpXxs29IOhv5VjGm3G59xCmO/KVMmcx7/8V+82VWbYJkz/zoi4oOmFmQwPtDxbtH7cSTfEMN1OSLo2vyzbENPyG6YL5Lny7lyBoJukmYaUg0bKX2KHi1lRZFWBhn5CtoaiMiKElEmTA1nqoEvbGkkV7kDt4K9ZyPQEdcHi3RjPFCB5T46aOYWRXx8+HFgTk+UKDP0UcZg+06W7RRqnIHnlOdN1+odHverMNF3aavhknM9BYHeLjB+C8FZ+KDpexFX/QF2Gw4WuPDow/HIFs0XSTqDynB6nyCacFcYemoAzWj/kmfnCkoPhhWjcLchrmh6G2EYnd9536M3iJg9oLdAkzEdnH5XfRPqahrP1qD+394ZXpmvDgHm3Mgq0boyT7ZI0gI/SQTOZuueZeaHXofEMSHfHPCpafinrUOZpgKabJESOTjJVpocn5W0vLhPDPHfC3crSos2ng2iSqosnXXV3/Vlox4oOSTqZVYByKM5lqkGJji/xndPE1VeR42cjExQtv6G+tvnrOdODlsZuu4IWf8Y7hSKDxo6gqVwdLic+eOBPZBmTV8L00DmBTuQD357EaNOlu10RNI+K5AHc7qq/pW95tZiQ03/V34bXtC3aPMGQ7zAeJK8M30mmacgtqZFGcjZpk2/6QfpBxk+LG6LlNeSRaOdCAF17AZ/A39KBNmwYF2jDgnaCDvdAruTpc02fNYlvUqqd8g0kHzBN/kSbZ8K0+JvwlmbIGyDvrvf+4r++3UViWUecQbgZ3wVauuR357TTebf7csE0Xq2/lqWi9xCfaVv6DAt/yzMNvUlACzJ9+oeYpKv63Fb909HxRDb9DQekxFCWFm25On7CkLbl0dJ1k4yCXALHRxAIf+oIiu15TcPd0LjDiM4DaHXLkqix27FTGe4G0+gJg9fdos1/GhxPeaohnmVJ+i6/9iKlwuEkr37QpdMJt9MHy86f7kQbDtq4FkM64LCoifA30XZWOexp8m7lsIzQCC3/DG/pv1bcbbq2TSvRVHky7OVwJ7qXk2da2tTD3WJIn+5h3ulvaafllWHT4sBO4UO0fEDrBsmjDQN34n+nuIT7QmV5R1riGtqd0Mo55Oe8/NdjSPNy8rZoaXFPy/NO/mFcIsN3pm3j2zx3ou8xGd4qsw+fqGMp3BpT2KTqt9Pn3R/yiLDJFImWfUsTF37KjaD2arnJawjyyjJxhgfn1sDkPJTHZarxiZ4u3B007ndj0B1gEiU3D3kyt2QVvENe3JM20vYMUhYQdKSZbGM9TdUbaOajjI90dsKGgHA3ICgvvkGbF27zkpeWQF72DuLRe/oTrTtBWFuOBGEcGT+kGfKK8aMP49WZ7OH2hRvzddVFy8e8daYNeAvHRz/2wY6DCeWDgMhpVyVDoRIZnvT4cU9bSTFyP1ETH2l6I/Zu8gp3pSPvQZKeZhra8MlyJmpxxCPOQ320iLioOI6dDPIhkqcbV5WJ351z2o7IL1JkeYf+FkOaneCtKh1Nnielm8a/xTCPabIOr4rvFi3vNn3Lf5j/NAxp7pRmJzmH4W3eGTdNnp34Jbp4zkpL6p1S3IlXny80O5cPtHymyXuncrVukDRDPi2m5fH1YKc8hvJ9Lfi3lXYSqbdJmXPMHebX5kvcneR4Odo7pQUZ/3L5/JuBMbI67xI7ybM9LPzD4PSi2b6M/rX7aykr43T0xK8tHSDPSBI6mFaur1X3ScuZtEN3oOU3PTznnwkoqOVDVr1/Cn1CJI6tdlWk6eltSFXvpJy9O8N9jn8j3uVdQaCF4pwUYLpsydM6w8B1mOZq+QmbOIIQipBXLj42k/JkDpSjLcOEGFPg6GDrk2UBnKsTZDCBaUtFPjUDhzUJKibKaEz6+7Mqp7JCE126GgZaHhNlVHj4+3bGPN4ehPuof/CNdCY3kqbPZzqIT5q82GnDhjza8ES6h8azROOfoviuuuOVvk0LaBFwtfH8pS9+VvGRqQMmaSeEMVrh6hlkJh2fmvHOe4ci3HR21YzNv0+f54jaziuKEnDKStteRU2E46tRGdTn0dBUtPn38dvRyzh5BUYa5++QHq3cNCqfkwcnogflzfJ3dC3nAS000/QVjEEfX9lNRfKJc4T5oQ8JmXIkzTA/fBnH6kIHOd2RMk1dmXWDzfjKqs2/RYTVPOx3cEef7iGGvPC3dYFzWroWbR53wpBmIp2FDucQKWN7Bq1cLe82fCcEr3THGUymTU2I1gJGXJtXYpgn/lx9wD0tzd1gmG4ym0lZt6Nvky7LBK+d0r58eHvrdedyfW38Wz47XWQnTeQ7eRFLXO/fjlbmlGF7mtBRSxNo823LMok2vuWdYUyeYBqPDJuUp3X3gKTjgZtTx7JP0/P0yXCIAibGFvzEQc8hP3G9LNl2antiLnFU377oKdDgg1uEO9TxoH2rTeRQkcEZRNqa3xB9mSp/8kwZWpZm0TGMXwX2YSCkg9ZFqnwIvxPaPAO9uw1ty+7wLv+gyjIkkm/UDbpES/LsuOhU6XX4NZM+56KL4uDjPBJDuQNt2DAeXhwTF7Hi2xquPO+T6fIcMgS6sPpLuexqaBKZX7pJFNSBTIJBlw8wApPqB1qOlnfrTkwG9XkCmikyZr6OaYUQskyJ1o/bsujMB4nyK5YJ56V/51Dn+qEMyW84ZhCehnLm09p28Gv57ITk352VpG0rdvXebnxJ+gTtkyinf/aZL0a6FKxBhqXgLVraYdppvFokvxQwCrEzfUA0kJA2veRRg4foeMfJaXqjlBAwLSWQbF15g8YNrCFvxsUJZLq+/NKFf1XP9sMxKqBHZaZAu1J/8vQ6UrnbRIrD28mJp4lP+eoJtQUynPQZ2MTh9MVPhAjhinwicaRrKDrmUNQMQB8sDNtQlLENCn+GN+cpNL1e4txiop7knsx3O9rayHomhUNhIIQ89YxfBwMq54gLuiEirh/0ImUgy2K3jiamnkEf2iLzS3mH7juj7dM9/06WHcpiiGQytve1T6JbFhXbumWy0YnD4XeTT0UlrQgPYa3uMhxY1/ZCBG3c/fJ8THZOVwdoHXyqO2WbRPCMfOw02nxb+XtZBESQn/j2gdvkuR09zU7lyqDteUbEZDr8rbF99xjy2Rk9TdZroC3vdCT/Pq/ePy190rMQw/iCz1SdLrqQAVQHqX/xCC4VCp7wJxROinwfc/dmH+FO/ctxdthrIHdbX0YtC7/b4hr0+tw5T5A67HUJ+nwJmowLTOadcZQXnVWfMnbe+GseQ9CXIlxH7ecYNxke+U6mgz8hmesQUV7xcp517IR3LUMYWP2tftCVrxq9UYY+hy7e6OUh3PRN2bb5+ZG3DYN/y3OijhTceq2Hmr7lkUh9DzEpc4+WRbZP8/bfdEzLF0bZKzI+8+zawLR0AuEdbXVzZJ20cS1af6ZpMc2fYTvR7iRjS4+7lRkM+SV2DG+yMb80nsFOQuyEu6GfaFSCq1f/uc8pGhoiBGFbwJY/ldwWKeNa2rYRDvMFjid8Im4KYZNT6nGnBr4TXA7zoZyRR3Z1fJPspjM3Xeavv96obWSGwLoIDXU6a1kqyPIkswon9Z/c0ESw+RAZMVE7hpTgRlPzcLz+kw//pE5M5ieKmi542Cl0jgl608KXoJ7ENBN1Sxpo2qvRCfQ8W0zqo02LnOHyQ5GeCFp5vx5MCFzPk+j1B3p6vi6XoNzD1OjH9SUB7W6zmgKiqdkePceujbuwTbjpsz0LjUzBMdGGy1ejQkYcwSv5BN9Ex30CmRUite3DzIzJVJB0XBv2Du8qsU8T8ghB4LBATwNV5t3zuBMm0yZ2TtrzB9PkzOjt+UfEpG6Cfkgb7XhHIaZiKFfPow/32DGRfeQxlCmRfAItzQ6yJe2OshMfcZPli3B+LbfDpiPT2ehzmp7nNrRR4ot3J/T66pFlH4a/HFJv09JNhrcS7ZymR9JDI9ouudJOS6ZxEcCz/3iUjpoOjRCU+dbiGsk70jYRU0F8lT95y82BkUZd4QZZPvucOf+9cd22T4c6vi1rD4Iqi45vC8KcznHIgzuN+u1pTJ9pvgYMy9ZB3mx1ERfxyb+lT7d12LgNJw392pvpoNXftPxb9zSQJg9o85xxL4ekGZ4B7mk8MqyVbUiXaXeiGbqnyTzsCzaeW4YtCG8TDzOelgGYoJvCmvg0nnfT3nxx2fNq03dQmBsMHVfu/l18Td5EJR+dhnxoXPAwH/yO355XyJDuOJN2qlxCW/6WJvPKrSvtKsZkmjhnCF67kaMjU3krncvRs2rQ89wG0btcVRaQPudhR9Vx9QYa+jpYUcZJXbTunWQImix3Jp9cmQtA4fpTXfNhBL+MveJmrmhUv6PwbGdjpJyRb6Yaok/c8u3S2i/NVNkRnhjrqgvqeWxHxAVN5hBwWZJvh5bXMG4SbVsYtou+7UQ+IPIK93aZ+wStTEHXpo82EGh5NBkKw3KZcmp5ezimZdl4aH8gdJbnfoIMiN5MIHCAvdD3z1+YwL9df2BcaS7AIE05s43av+NFWovQD/Q73XUAEQ+/nmcfZl89g53ybdrlBO5Gzh7JI+V+efRy+qK+S9Lne3e82vjpMidvqmFSPwl6YoQ53i6AG1+Vo0aETL3eoOEvw81f9TxZd5EuVr+dupOj7XfJM4G/ldc6wTEIvxOGPF4eIYPzkjPOk3K1Y0N/x4g8lFcXVxdsat7JY5g24qNcpnRfCvqUIbFHikJXyXcoF+jyMbNKUw12gD+3bfS0KWO4oz76NG16GOPL9Jl2KE/PM8LSD6wDvIM0YMKveJMpqE3/taCVEUze4WtkqjQvlw/xKWOTvAeyVido+eFu04OhO49pckwLz/TJl4MLkZ3y4dzyaGlAm26Yfkg7BPHDfBOtrkx3+fLlO3MbMWLEiP8V4L3vfW91jfh68Za3vKW6RowYMWLE14vReB4xYsS/F8B4fuMb31h9I75WfPzjHx+N5xEjRoz4t4DJ+1IjRowYMWLEiBEjRozYEaPxPGLEiBEjRowYMWLEXWI0nkeMGDFixIgRI0aMuEuMxvOIESNGjBgxYsSIEXeJ0XgeMWLEiBEjRowYMeIuMRrPI0aMGDFixIgRI0bcJUbjecSIESNGjBgxYsSIu8RoPI8YMWLEiBEjRowYcZcYjecRI0aMGDFixIgRI+4So/E8YsSIES+HZ95Zfu+DD5YHB8ePva/GjxgxYsSI/81gNJ5HjBgx4m7wjX+2/PKzz5Znm+MvfE+Na4Gh/XvfWZ7Jcw0eMWLEiBG/PTAazyNGjBjxbxMP/XB517t+uDxUvSNGjBgx4rcXRuN5xIgRI75evO/HyoO5uuytHT9W3ucV5x8rP/ajP14+8YkfL981rj6PGDFixG8rjMbziBEjRtwNMIQn9jzLUP6ev1B+8okfLz/6zveVd/7oz5YnfvIvlNjJ8Xj5kb/yZ8s3stVjXIUeMWLEiN9WGI3nESNGjLgbbNvzHIby9/yFnyxP/PgfLD/+xB+dvgd6xIgRI0b8tsJoPI8YMWLEvwme+Ur5HOfPfWXcnjFixIgR/xvAaDyPGDFixNeNZ+p2jV8uP/nEz5YffedoPo8YMWLEb3eMxvOIESNG3A227Xnm+K66XeOh8j1/4Y+WJ378R8s7v1LpH3q4/AeFND9WxtdBjxgxYsRvH+y6fPny7eoeMWLEiP/V4r3vfW954xvfWH0jvlZ8/OMfL295y1uqb8SIESNGfL0YV55HjBgxYsSIESNGjLhLjMbziBEjRowYMWLEiBF3idF4HjFixIgRI0aMGDHiLjEazyNGjBgxYsSIESNG3CVG43nEiBEjRowYMWLEiLvEaDyPGDFixIgRI0aMGHGXGI3nESNGjBgxYsSIESPuEqPxPGLEiBEjRowYMWLEXWI0nkeMGDFixIgRI0aMuEuMxvOIESNGjBgxYsSIEXeJ8fPcI0aM+PcCfJ57xL8Zxs9zjxgxYsS/OUbjecSIESNGjBgxYsSIu8S4bWPEiBEjRowYMWLEiLvEaDyPGDFixIgRI0aMGHGXGI3nESNGjBgxYsSIESPuEqPxPGLEiBEjRowYMWLEXWI0nkeMGDFixIgRI0aMuEuMxvOIESNGjBgxYsSIEXeJ0XgeMWLEiBEjRowYMeIuMRrPI0aMGDFixIgRI0bcJUbjecSIESNGjBgxYsSIu8RoPI8YMWLEiBEjRowYcZcYjecRI0aMGDFixIgRI+4So/E8YsSIESNGjBgxYsRdYjSeR4wYMWLEiBEjRoy4S4zG84gRI0aMGDFixIgRd4ld3/Zt33a7ukeMGDFixIgRI/6d4h3veEd1ff34e3/vfy4bG2vVN4n5+cUd40aM+LeBXSdOnLDxfPv2aEOPGDFixIgRI/7d4l3veld1ff14xzv+7+XKlUvVN4mDBw/tGDdixN1g167q2IaI2HXy5EnZzaPhPGLEiBEjRoz4d4+f/dmfra6vH3/4D7+jXL16sfomceDA4R3jRoz4+tBb0xjWNp6rf8SIESNGjBgx4t8p3vOe91TX148f/uEfKZcvTzeQl5cP7xg3YsTXg8mV6F1l16lTp0bjecSIESNGjBjx/xO8//3vr66vH7/v9/2wDOTz1TeJ5eWjO8aNGPG1Ydr+jVL+v96Hwliv/fZcAAAAAElFTkSuQmCC">
            <a:extLst>
              <a:ext uri="{FF2B5EF4-FFF2-40B4-BE49-F238E27FC236}">
                <a16:creationId xmlns:a16="http://schemas.microsoft.com/office/drawing/2014/main" id="{8976C5C0-3BC4-4F56-9F2D-814C854954B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7" descr="A screenshot of a computer&#10;&#10;Description generated with high confidence">
            <a:extLst>
              <a:ext uri="{FF2B5EF4-FFF2-40B4-BE49-F238E27FC236}">
                <a16:creationId xmlns:a16="http://schemas.microsoft.com/office/drawing/2014/main" id="{331716B8-2404-4FF6-8940-FD28E8DF0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2460" y="728999"/>
            <a:ext cx="6678304" cy="494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7145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0E4D-D320-4CEF-AB3A-129053C7B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Test case #3: Black box Testing</a:t>
            </a:r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61829D2-13C8-4CC5-9C90-C5E201A81E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35362" y="2016733"/>
            <a:ext cx="9719489" cy="34421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1"/>
            <a:endParaRPr lang="en-US" sz="2400"/>
          </a:p>
          <a:p>
            <a:pPr marL="457200" lvl="1" indent="0">
              <a:buNone/>
            </a:pPr>
            <a:r>
              <a:rPr lang="en-US" sz="2800"/>
              <a:t> All buttons in prototype return user to main menu. </a:t>
            </a:r>
          </a:p>
          <a:p>
            <a:pPr lvl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9637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0E4D-D320-4CEF-AB3A-129053C7B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4274" y="905530"/>
            <a:ext cx="2316316" cy="441079"/>
          </a:xfrm>
        </p:spPr>
        <p:txBody>
          <a:bodyPr>
            <a:normAutofit fontScale="90000"/>
          </a:bodyPr>
          <a:lstStyle/>
          <a:p>
            <a:r>
              <a:rPr lang="en-US" sz="2800"/>
              <a:t>New  task</a:t>
            </a:r>
            <a:br>
              <a:rPr lang="en-US" sz="2800"/>
            </a:br>
            <a:br>
              <a:rPr lang="en-US" sz="2800"/>
            </a:br>
            <a:br>
              <a:rPr lang="en-US" sz="2800"/>
            </a:br>
            <a:br>
              <a:rPr lang="en-US" sz="2800"/>
            </a:br>
            <a:endParaRPr lang="en-US" sz="2800"/>
          </a:p>
        </p:txBody>
      </p:sp>
      <p:pic>
        <p:nvPicPr>
          <p:cNvPr id="9" name="Picture 9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87486E56-CD01-41E2-8AE6-15AE00FAB42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06542" y="2034110"/>
            <a:ext cx="3701184" cy="359590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61829D2-13C8-4CC5-9C90-C5E201A81E7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1" algn="ctr"/>
            <a:endParaRPr lang="en-US"/>
          </a:p>
          <a:p>
            <a:pPr marL="457200" lvl="1" indent="0" algn="ctr">
              <a:buNone/>
            </a:pPr>
            <a:r>
              <a:rPr lang="en-US"/>
              <a:t> </a:t>
            </a:r>
          </a:p>
          <a:p>
            <a:pPr lvl="1"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B8B31A-260A-402E-9649-4AA85733A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3222" y="1706730"/>
            <a:ext cx="4645555" cy="3444539"/>
          </a:xfrm>
          <a:prstGeom prst="rect">
            <a:avLst/>
          </a:prstGeom>
        </p:spPr>
      </p:pic>
      <p:sp>
        <p:nvSpPr>
          <p:cNvPr id="7" name="AutoShape 2" descr="data:image/png;base64,iVBORw0KGgoAAAANSUhEUgAAAs8AAAIVCAYAAAAu1xL+AAAAAXNSR0IArs4c6QAAAARnQU1BAACxjwv8YQUAAAAJcEhZcwAADsMAAA7DAcdvqGQAAP+lSURBVHhe7P0L3GVXVSeKzqpKJYggD3mKSEII2LS3b5sEROk+GJCgCHjkSHtFsHNo5aEtcm3xdPpqA223+dnYHMQ+jaDS2Nr4wOYZUIIkck9je5DHuf1AI+TlE3zwMCEkqfq+uuP/H+M/51hzr7X3/ipVyVeV+d/f2HPOMccYc8zXWmOtvfb+DhwzlIGBgYGBgYGBgYGBjTgY6cDAwMDAwMDAwMDABozgeWBgYGBgYGBgYGBLjOB5YGBgYGBgYGBgYEuM4HlgYGBgYGBgYGBgSyx+YfD9739/5PaGJzzhCZEbGBgYGBgYGBgYOL2wNnjuA2Hw7v8nz45SKUd3jpXbjuyWI0ePlVtu2y0H/86vj+B5YGBgYGBgYGDgtMVxBc9/6xv/vTN2Pl+OHf0bi6L/ulz+pn9Z7vW1bx3B88DAwMDAwMDAKYzXv/71kVuP5z//+ZHbH4Dfz3zmM8v97ne/4EzxV3/1V+Utb3nL7fZ7z888404zg+Zb/6wcu+X6Ur5wdSmf//1y481HQ2IJ15X3Wade/77rojzFZz7669bpXy8f/UwwBgYGBgYGBgYG7hQgwFxH+xEInN/29rczSO4BHuogc3uxNnjGneZMwBdu2bWg2QLgmz9ejlnQfOymj5VjN/9++fwXNgXPwH3LfT/z4ZkA+brykd/7dOQHBgYGBgYGBgYG9gbccf6fv+VbVgJoBc6oW7orvResDZ7v9r3fWMoLn1q+8PxvLp/+7qeT9ze4w/z5P7DA+X948PyFP7Tg+bryhVu3+0eF97lPKddc30XP111brjn33HJuFAcGBgYGBgYGBgb2ij6APtGBM7A2eL7x6MFywU/+x3LBi/9V+Zzlybt5x4Lmj5Vy8x+WA7dcW8qtf17K7s1lZ2e74Pm+519Q7vN7Hynt4Y3PlI9++DPlMec/PMqBz3y0/Doe8yC9L+Tx6Mevl49+9H3Bf3359XobO+pqXN6XBwYGBgYGBgYGTnfkAPpEB87A2uD5c7uHyhduuL7c+F//f+WzRw+Rd5MFzz/3Kx8t/+5Xryuv+ZW/Lq/5tS8Y3cy67XBOefi515RrFT1/5vpyTTm3nH2fKBMW+L7ZuM+KZ2ueXMqHaxT86fJ7n3548M8tn54E4gMDAwMDAwMD+we62beJBk4drA+eLWD+m//6X8vf/Lf/Wm7c8eD5nKdcXr7y6e8uf+dbf7Oc/6z3lAv+AegKptvinPMfUz7z4Y8WhMPXfeT3yn0u+OoyiZ0/81mrsyD5zbGo3ntN+fSnPxuV9y2POf8cz57zcAu7P1M+O+4uDwwMDAwMDOxD5C/ZraOBE4f8qEZ+hONEYWPw/KvvfGf5T9f9cfncjote8ZmzK737Lx5a3vbHX0b+nn6i7j5nW9B7Tbn+uo+WD3/mMUWx8BTnlifnhfWkWaGBgYGBgYGBgYEBon/GuX8G+kRgbfB8/i/9p/L4N/16+YZf+bXy9F/7VfKOHtkpX/mlDyv3O+thZffIw8sn/+xz5O8N9ylffcF9yu+99/csRj57etcZuM+9jXdNelRjG9y73Pe+ny71BjW+hBjZgYGBgYGBgYGB0xtLXw480QH02uAZd5N1R1npX3zypvLXN5XyZxbXfuqvd8qf/8nfkL9nnHN+ecx9zy0XfPVK6Gw4pzzpWY8p5ffe3J4HWvh96AYE5OeWa94b8tfi3vXAwMDAwMDAwMBeUeOvBdqPwD9A6QNnQQE0ZG4vDmzzHwaVR3rZuw+UW245Wo7culOOHNlh/Su/64tqvXQGBgYGBgYGBgYGTjesDZ6PByN4HhgYGBgYGBgYOF2xGDwPDAwMDAwMDAwMDEyx9pnngYGBgYGBgYGBgYGGETwPDAwMDAwMDAwMbIkRPA8MDAwMDAwMDAxsiRE8DwwMDAwMDAwMDGyJETwPDAwMDAwMDAwMbIkRPA8MDAwMDAwMDAxsiRE8DwwMDAwMDAwMDGyJETwPDAwMDAwMDAwMbIkDn/3sZ8c/SRkYGBgYGBgYGBjYAuPO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XRLXloPvfUm5x8X3Lve6t9M9XvLehQPCXmQH7ggcfO9ry90vvngyHwN3HRy89r3T+X/ttVEzMDBwR+DAZz/72WORHxgYuAsAgfDdn/XGcijKDY8tt3zkinLrw6No2IvswB2Aay1ofuGl5fAHo1wx5uMuAQTNL3zW6vw/9rJy4xUvKrtRHBgYOLkYN48GTl/gbinuzFz82rHQAwdfe3G552wwbHjso8tuDpw3yV4zxvcOBdbz+XOBcyk7l7y03Drm4/SGXTjd4/yZwNmw8+hHjMB5YOAOxLjzPHCa4tpy1sXnl7vxRHNJufmzry5HyL/rgsHwpRgQG4+P2HisuUu5WfZ0Gt9ry8FrSzn0mveU8uIXrR2XOw/vLXe/twVOljvy5o+Um5/cOznW++kNzf+p8glDW6/lsbYef2b98WZg4FTDuEExcLvAZy9fcrHf8Up0j4tfUs567535HN7Dy+6jH2vpY8uRy158YgIJ3PlB3+6g5wtP6Nji434Gwzj5bjiRbSV7Esb3pOPacvi11reLbUzT89v3uvf55Z7nn1/u/rFSdvbpCf7wSyIQueTNM4EzcCrOx8C20PzvXPYzJyRwxjPTZ70E32NYPb7cCzyrwzHm+AIEXMgpcMbjJCNwHjj9MO48DxwX/FlYizYueWm5+cVPbh/3X2sBymteWO7+Rt4Cs4PnJeWWn3n1afEspu7GHnnzZy2ACeZJwMkY28MvubfpWcaCr8+9er3ze5E9NWDj9hKMGx5v+NZy5JsfUXbPPbfssO495e7nX+qPpuzb/ua7zid37Q3sR5yo+cfF42vKWW+1Y8ujv7Xc+uKn2B6wi650/Dhox5hD7zGZS/W4Fi7GXlpueZEdh1jeDB0nd3ChZ/tpPE4ycDpiBM8De4Q+Ht7w0b8FgPd6FiIw4HT4MlPq90n7SPwkjS2flUSAeIJlTwlY4IG7YI9+c7lx5USePlo27Fz2kXLTi/Zhh+t8j8cx7oqYPEJ1vPOPT5Ne+NZSXvoz6ZML/IrONeXwu95VDls8fSvuEEcN6g6/1i442a5h2y8kxvGj7Ne9NDBwgjAe2xjYA7oAct2x8cmvLjdeho+RgQ+Wu73wVP8S0zXlEM9f33zyA+cTPLYH3/NWv4v02G/d+PHpXmRPBfjH3Xbin7kDxrrHXlKOxFDuPmJ/dvjwu+JC6bGPirvlA3cdWBD7VgWwxzf/B1/7knKP1zyi3HLFFTVwRkDOx5We9axytze+sRx6dH9ce3g58qIryo1vvsSLH7y03HPjF1HtGGYB+u6bR+A8cPpjBM8DW+PwSxDc4aPD7e5+7L7opU3ODr53O5V/ivbaT3CzHPnmk/OZ+ckb23Ty3fiN/L3IngK49rXlLDyq8a1PWekLgoe7v9EuVH7mm3H9sY/x3nI4Yue5fgyc7oiLdsPxzD8C57uVF5ebuovHXQTG9QJ8+bi2axfqN0f8jOPM3dd+3+Ph5dYUoA8MnM4YwfPAdsBzuDiJP/aycsvW8eOTyxEdeA2H33WyomcL+l6COykWEJ2kJnhHdk993wNO5the+57601YbA/+9yJ4KuObqeG6zAz7C5rPruFDxiyIb/LJzLjP7C3HRBuzXO+MDJxHvfVd9rGjP82/HFQTONy/cBT50ta4aLylH1mz3Iy++rN7xPnTpa6o/pzZO/jlj4PTGCJ4HtsC15axX+u2vvd792HlUu7tRPtYCgQm6/5aFA9o9XjvzH+z4DfGQSx8h4q6tf4nug+XwKy0QrbZesv5AH/bat83tQLpwZwUnmtm+b+v7Ik7y2NYAcovgcBvZSX9P3PgCq//F8MQ86nPo6msiB5j/8Uwmv3hV+zz9jesek//o1n187f/tL/y+eHVMbpeuHqNZCnD2Mh8G/5WFPCdBs/+hcPqfJae/MmPBBx4HoP4WAcjJXAuTMXDbe9uDq7jzxsmDutpu+m7D3i7u7LjyrkeVWxYfn2ifaGx8HOThLyq31gv1N5bDa/qw5z2853Xhv5Yj+z6my/KyT9mlc8ZJu6kzcDrj9hxfBu4qeO9r+EgBDuBHnrK3ux+7j3h05BZgB9t7nf8sfpHlc5/9bDxj98Fy6NJntYMoT4528DO5u8UvTSjQ9I/fyXJ80A7uH4w7KmtOCnzmL+y1u5N2IL30heWslWOxnRw/NtP3bXzfhBM8tviljHZiMaon3w+Wu53f1fW0RhbBCO/U8J80nPjxPctOiHf/xIvLTVd8tnzuI36n69AbN31MvAFPXn0+3Z9zvqzejTv4iY8xXe6L+Wb9vmfud4UHOvd8VvrHJbb+zqo+3x5dR707uOKf6287H9mX6Zw4Vj5pwN35i/FM7BvrYwP1zif3owUf9RcZPmjjuDxPJ3UtnIg9OMGdOU4WeOInE2fa3fN3EOy4cuib13zBL32isc1Fe75Qn+/DHufNsKd1EeeAu7/Ln93+3Gft4pcBvck/y8asj3+3PGfsXOLfhxgY2CtG8DywEfULSxvuzu0ddoBDwMbHFdwwnrHzZ/Eey5MQ72Sc/0o7OX6kHpABnqCs7p6X2gntzW+uX/qaYOG5XRw8Xc9s2gn3cx/BgTgMdP9lz3GNHdz7k9dm37fBiR7bI6+2/qBPJBuX4PNn2Cp/jtbJfqQceasFI3ESqjgh44uT7vnlbo9+afuS0cOfMj+fe8aTy81oXydHWy93f+Njyy0/04KKGpzO9SWCH558H5scoiyCV929muLQW98Td5uPUzfyGJuDEdtPAxwfs23nQ/04bGv45o+0eW3PvE7vantQ89ayY3uuycSdT+5HBOzOFZbW+8ldCydmD1bciePEC6lLP1Z2L3tzuTHa5Z6U2aW5nYWN47tszNfEhO0TjWWfljD9JAfY+x7e07rgL3jYWD76zenZ7Yfbsa4dsw4/q33qst05w+bM2r3p1eNfmg8cH0bwPLABe/h4bxP6E0B6ni8DX2b53GfxxRM7UL/rY+XIR+JLKJPHCuxEZ8fHm1nnPB4Q08Fy9rldHjzxvGv6YsvDcSBGm3YQn/xck2BBWP8zTVv4vhkncWyBdHdp8/PO62Rx8XByxte/KGkB7YuTrfrs9d7vxi/DA63pP5lowekSdr41gpkrfqbcEuf2nUed68Hvxy4pt9STfxsX4fboEukZ9GmAs4f5QL8t8Dj4rR9hoJAvAOuFw+QXZCywv/rRdtFxRblV8wc89lv579j56YRdXKFfKwFjj5O9Fk7IHhTuvHFCIIk7ofhpyJvz7yljT0bTWDfbA+tj/a8C1T5teN5ZyJ9y9b7sfd72si4sMH8hfjrzEv5m9BT5ex8fswtWz213znj4CJoHbhdG8DywHimoOh7Uj8UNiyeANb8WgQOqgp32EbudoN7zrrJT/+Urgts4WK59RtQDqL19MW8Dbs+viJzksW13lxaCm4T1sidpfO0kyo9PL3npJKD1k6X16QT9NzWgf1zDkX7JYG5tPvzJ5dYazDTZ8tYXlrM+5v85rQZO+U4bLmRuj25k24m/H+tt5wN3BOf6DbQLt2nQ/fBy66sVvFiAqF9fwS8tPOtjFuDhbp33qz1SMvdIwR24Fm7PHiTuxHGKL6/O9i8Ffnu6iNx4XNn7RXs+1kyw53nb27o4+NoX8rG2nY3/NfOD5VDcEN/unDEwcPswgueB9agH8ONDu8MxcwJIz6QeftbFM88/ZqQT1KOvLgcfMf+f9ebvEjn0L26PvPQEfFS3J98XcDLH1rA+uJliW9kTN752go0vSioo8S8DnV/uZoEgg4+VQOY4wRP89HENIgUZGz+6Tnc5Dz36paufRCSsBOLHqbvN7zuvmw8PPGb6DVSf1t15TEG/rbHpP81pAdjcM7N3yFo4EXvQcOeNk4LMS+xCa7V/x/1IF44rb5y/K0+kdb/N887A/LFm7/O2t3Xx3nI3u7CYtjnF5EvTK9junDEwcDwYwfPASUT6WHw2KHtyuaV+pIkvqa07AeYT1DeXW2dPZOlE1Qcw1/pv/q4/Ce4Fe/H9ZGDT2Ka7Sxufl9xW9gSOb/qi5I7Z5Ze0noX/gPYRvyt7wk5yfqdr/V3sLe7M1ztv/vHx6hi19dkH4senu/S8c8aa+bA6Bh4LF0M1MJsJuitS0I+P2CfjV+tmAps7bC2ciD14J45T9Hv+rmrak+vansO5uNh6owWxry2HZ8Zj7887J1/yOO113va4Lg6+9pUxdssXDzmoX93D25wzBgaODyN4Hjh5yL8bvHCnAc8n1h/hxwlw6b/lpZPQ5Nm6jDUnqnrCuL3PFids7fvJwKaxTXeXph83z2Bb2RM4vu2umo3bK99Vdl+MX0vwRxHmA8Xjg+50Hbr0/Mmvh5D4b8i3QbqDtRTI1DHsA4Pj1F183jlh3XxE4DEfeK8Luhty0N8HO+2u+GrQeUeuhdu7B++8cdJd25mgGqhzu77tWegxIDxCMnNB0QLO7YLY7Es+1ux13va6Lqqf28jPXfyk/bF4zhgYOE4cOGaI/MDAKj7xU6Wc95IofF0pH/9AKY+I4ib81ONLecnvmNqrS/nADwRzDp8o5fHnlWKiwLF37ZSdi3ftAHysYHlyif7U15e7/fDvWu3/Wm78zKvLF3aPlZ1dk2C96Vj+4OufWr7sZb9XyoU/Vv7snS8oO+C7yXL3H35Aud8vWeY5v1L++JVPcqbhwIEDkXPZg1GGXdTV9hOm5evKvZ7xNeVeH/LS53/xk+WTFzXdbD/jIHy74WfLQx7/o+VMci4sn/nA5eUzZ7tPfZtA5p35c08vD325NXrBK8ofve17yq1RJ5mz3vAt5WGv+LDlLiiffv/by1+ZXSD7o3bOfMMzysNeDtkLy6c/8M7y6ZAVqGFmz7I2vxxt2vj+6TueX261igPh0j1++IHl/hzfN5Vrf+KJzjRkn9X2gQPXl/s843Hl3hgz2LK5QlAJWchkHwW0A+4x+GwFlsP0MatA1mbKM4Fj7/sn5Zzn/H757AfeVT5zTjADaOOwrZeHvAxOfFf5yz//yfL54IPOMDp48GA5eMjkDl5Z7nmvZ5YzrH7n7V8oO990iL6gvvpra/3A//u/lPLqj5fyA3mD/IYZfapn323OfZNnJ9A+ybq/8YJSnvp6yzzfOvI65/VY3F9pP821Kb2F/Yx5OHbMbPy9R5aD1qXy3W8vN//0k8vuzoFy687RcuTo1eWLn3JhuacN3W0v/53yp//oHB+DwN3/6YPKA7gWfrlcb3uNa92qDx6w8YIA7CM14JdH7v302D8X/svyqctfWI6GLbwns+EXdI+Znh8fDthxAHvw3k9/fLkXlrDh82/8k/Kpi3j0KAfNZ/uznMF0gd1IS7mh3O9ZTyhf+pFSbvz5a8qff72tLdjEyxo+89//L+VhP2aVtoc+89tvLZ/+CqvFost2jl1vNp5Y7vtRY3z7z5c/eMXfZx28P3bshvKAZ39D+VKru/Wf/Va5/h8+zGvM9oE/+oXysG/4Mdv731E++Yl/VT7PjoJg+4bypc/6+nJvNG24+Y1/VP7qiX5JUNcbocsE8+vYbuIbrvrh8uXPxSRYwPuK3y1//j2ao/eV+z34O8oXoeK5v1L+9JVPND66BBuwjzXt/cNsHbD5ucc3f035YszPY368/M17vrfsHjxUDh26rpz1pL9TzkR8+7ifLLf9f/+xjU3sh9AFYBdg2y86oxz6WSt8zzvLzmtXNwIkd60f0Nnd+c1y5hd9SwTb/7p8/n3fZ/N90OvsWA8cO3ZN+aKL/5/lbnbI3/nxj5TPvuAc25OH2A/gjJ/5hvIl/wwO/q/lpk//VLnN2fRFfi2hjafLet7HeQrvp3sPYE4kp7lSeyLA+Q3eb4x/kwes1zgOccwPlkNnuM4h8DTeQUCf389AHzW26m/rt0P1wn7q314u0gfuinjEN/Mc67AT7rvspLoVLGjQCfoX1gXOgJ29P/DuyBuu/ni3Ma4ph96CwNlwydPLEdSlTcRNaAf5L36nHUWBr3xEOWp7sG3D68qZfxBZ42676bSRe3mUG++c8rl3/HK5OUqHr7l+a/vl7CeXmy+MfPlQ+eL3Xs9cPZCYGYQAIgWJu3YCvA+CWAS7r/bAuW/zzI9HJHHB08uNKRjOByflz0qyn7fzO86dB+3YfyjIz6XX2fiiTYONLwLnhuvK4Tq+q5iOF2DyYQq2dDe2ylz/vnLvlz613P9KLxLoO4gvHwfCdJS3ViJnuO515SHP+cVy2yv+7UrgDKDvZ348nLjwvHKbxtxSXIjVcUL63ncycC7leWXnKWSy1MbyNzxwRhA7CZwNv/G2yFgQPBc4a5/0um9D4Gz4uvxb3rb3XmAXs8r/GvaX4ase6anwiXfVC9EVICjnvgS+as2FsO1BBM6Gnaez0wRP7de9p3xRDN2Rc6eDe8CCybN+PwoBhBEYqbqWbZpEZmyyFjAPCI44D9C67rfKPf7JN5b7vM/nHfONmca8ICgn69g55bNv+8W2B6+7zhu0q+ed3R2z54R5tYwR8kawHQEq7LFdBONGx676Z+XBDJyBR5bbHuq6WhvHdqwM2r22HEbgbLjxSX+fNpzM/g1XlntE3W1nPzTWi7dz+MrL46LZeLBHMntWvseP/GANnEs5v9x2DtqMdidkbYQOID5x0b8un3o5Di4XlqPnYlObPmbiynd74Gz4wjc9CV01wh6ymWXgxu6bHQyfHVde/489cC6PKTf/2xfwuOq4pv4SSPnbj3APoKTx+7jtiRf+/XLwNylhVbae/rvne1S/QSxjjjO8vs6j9Znpte8uh3nIv6TcbIEz4GsH9In2ic8/fKoFzrDt1MbM8yor38pOQMvDN4yTyNcjqpwgZ6yoE8/RdJusCLJNfsr3vK8rUzcZrbMsC/T5/YpNfvb1Pe0HYCYHBtbAzq4/Yid+4SWvjMwGvAB32yxwfnd3Z+sFj7djiB1EfqoPwr+pHEvNAC3o+kQ5GLHzjp1gAXAzdtNJ+Mgj7EBq++vwlT9U7vezdiK1wPoMnaD/4BPljNh8OaA7fOUPlge99LeitArIfvEPP7U89MH3Lw96vX8O2vSfVG5+TmSDhQ2O+vUb/ZzymZc8N/IW8L78/yhfHHmcP1Y0wTB79/zfnlPuYSfFm/7DO+pdYrXjPl1V7vEmFkt51MPLrZEVaAb2IXrATvD/kWwLXs6td2d27ciwEwR53C0+M2Ls2847B26Uw+/7ofKA12N8UwBk4+tBgfukMTrzypeWL//h99HW7nUfrx8Dl196d7n7tXFAvM6D5oc97v9V7vWLf6t8/mxIO6jH1GxaAYEyxxcvb8IEJH9dufeLf7Sc+Zw3lT/57rNpW+PT8msC/pg36Rz6+P9gWh77ldYEWuzwU//S3r52/iLxDyNimATBCdTtLzBtbyjQ+Ad28Qp8woJs3E22QM7x8RYgPxp8AwLjfl+9zfQIBN62955qhp8fV8Py6TcsIH+81UkU+M23xVK2fpn5utat8weu+cO4mHhu+fwTfawO/9wPlfv/3PU2F7bXYp1gLRzGeEHVUpzsLeQph973T8qX/dBv+Rhf260FLCfDset/q3zJD31TefDXfHu5p62Fm8/x+bib8b78QfcvD/7ZG/wiT1SeWG7+TtcFwGOzEEI7Fmha5MugmRHIjqUIfgP3fO9vl7NQtuD/Hj/ybeWR/+jqcuu3n++VX31eudXW1uHffkN50Ld9W3nQVQqQrT+//d5yTxcqt3yFBzOqKzdcU85i3T8on/t7zj/zF360POQ/2MX8NRFVl18pX/z+663OfLz+qvLAZz28PPCXa+RseFS57WHXlzOu+qfly5758zx2wQ7HzjcwusdyhTPKkX/0jvInf3J5+cuLIMPRKF/0G7/oMjZ3Nz8xdhRtub7tLqpjKx163VPLA34U0eljyo3/17vLTTEH8HX3E38Y68Pw8+8sB2x50Y6t04Pf+z+VM/7W08vBn/vb5di58ssE4mKs/Pc/pH9qV2vrwG++qBx+kS1Cdx+J44N/YPMJWfdXdOZr8NjVY8oXPvS/10/eWr2dM+Jeys4jz6XuanDcUg/KrVSp+beJfD6mukIvO0eaTwD5Nr/O8wA61hyWMeaINVP7AvK9jf0C+ZR963niA8pnvvKZd0egb3MEzwOb8U2vayfc8no70eru1xziJP36CJwnd9us7r8v3RL7RDnw35B+bTn21Ef4AsUJBelvviOeTX1cOfpN5/q1u50UdQg5dtBy77MTL0sXlpuffKDc/eeeWh78nI+VwoP3OeWI7vB+6EfLl1pA7cdrOyFe+TPlS592v/LAVx0ot3zfN1DE4Qd10bFyTTn8+3E0Rsv1zAFcV85gIHZh+fw3eDTLu2Lmew06FnDsoleWTz1Hzv1ieeAzXs/gs25Uy/MOnWUOWDv3+KfPKA/6jx44f+oJxsRZzpDbOWAnbQWwN17sj1BM/IBfsAe6/toqe9NTnljbZcMCVK/8jQjsre1v2C1f/PpvLg99zu+XY3Yts2vje1sd339eHoAgyrIYozOufF15wDMeVL781cfKTd9rvsD2w1qQjj4/4PEPLOd82QPL2V/3HeXev2RROB7lwGMUuAaq/hwrB62vCJphGx/v4gQBPvoBcJwMh1//feXeH3pu+Yt/7Y/nUD+lwLFj107vfq/ME8oYf5N7i9/B2v22b2IAPxmba17jd53fNfc4k6133R1WEJyBR6JwF7i/wMyB8SOtAsHteXYx+lXvLuV1saHqHW3bZzCNRzEQGHc3ocvrTQ99O2ARMG5mf/wX2h78nZd43VPxWNZXMUgWDrwNn68bvvZ/KTvn2phHnzH+d3u32QAufGQ5sntt+eJLn1Ee8vI/KEee9DAbm7PL0Qu8Gnvt/ri4ijk6632vLw/45geUh7zqWLn5RU/0Ry7OfkRaC/+hfOnX3Z8XqA+1C6h7/qLttwv/ZfmLT72qfIHbytaq9qCp+t3SQ7b/D1k3bohPly6woPCcssP5xB2+gzZnlrfFiDupO1g/DEawjtJE/up3l3O+8pHlKx/5DeXLfrWUv37PT5Tb/jCC2I/+i/IVdsH4Fd/9YxYoP7LchMc3zBbW3z1/y4SBr35K+dxX4NLAopsDtkoO7JR7qO7vnltuMd+/5OXfUc758T8stzzhK3LL5Z7f/aTySAvwzvuGf8Q74bd9x4+UmyJuL+WXywPO/vrykEv+oNz2tItsrBDkoX0MK/IgrsrGR7+NMLwWQrHuACqufX25lz/JUcpznlo+TzWMk8P1jWkXsfeyi9gH4ZGmC7+r3Pg7v1FuPBvjpTEzq+ec63uB+Ply5qPvVu521t3KWY/+lnLo536Xj3Icve3flV1bvr7vLGPXYcR/+Sfl4GvseG9zxOPSb7ymHPyfDpdDP26Wf/AbrQWM4ZPLkeeFfPn35fAV3g+3ZbjuteWLfuEx5dZfvcIurJzl/ge9911x4fKYcttTIMCzhtV5f1tw6esElI+RzvcyxsRlke/aASNBsgx0UwBLXvDxqUXmY1R5YYe51Mv49ubypFiz0Inz4o7J6zEXb3vqi0Cdhbo7CtmH7Mu6fC+P+REflMcXULoOkt8roa0M8EbwPLAdXmcn+FdHAI2T7uNfYAc9Cw4qLM87WDgD/wN/lnLlY2o7gP6DsPFr76IKobtq/8UC53f9ZzuJx0HMEmyYg5+IO3/1W9d+YNOxDgu54UPlXo//mnK/dz66/OUH3lX+yk6kCJ5vfnp9PqIc/ueP5d0r0AOf/fZSnvEr5VOX/5vyN+eEwUDePBaFl5uf8RjyD7/zinJ3f8LCTzTP+BoL1ixw/qV38ZnlbWGWmX7+Jy4vf8KPWA0f/ufly5/x0vKlV93Agz88OnjsunLmVa8vD/yWryv3LU8vn/zP7yifvMj0rTLOBXUMkJ75vnfGieM7y00mB6heUPnw+94RwfNzqiyB+gjM8d60P1Tu+/ivKw9651eWT37gneYHnuM8u9yUxvfMlz2unPuQB5VHPOTB5Sue+85Snv5L5Ya3/+vy1wg6rP7YAQu2FWBNYGP48jfxeWp8fA8fa7+MEByjrGCZsDzK5KN85Q/xOebP/9JPlptCN58UK+rFgN9JTx0k2LalB/DxdMRrB3/9fy+HrrnG+GH3N19UDjzy12zN/mE5NvtIRgqCf+2Vts7TfsFd4vN+zQJnk+l1P/GHkTE81Xx/asgpcJ7AGjjP9s6vWfDLPWd77BF9BG34uud7/SOST8LzLSj/gF0gm6rjmnbn+2+fl4YGuTRQFhw/5KFfVx74B08vf/rH7/S1f+Dh07Xw8sfxwuhhD3lg+bLnvr0cePovlz97x0+Wz8Y+OVAeXo428YQLyxf+xa+Uv3jXC8vR4OC3lT8ftg+/873lHtfZCczm6SD24P/8deVLPmwXzr/wjrCNk50HJgglbUKDcMKNk+5Dz175VKZ89beXP33PL5e/+Irry5m6ORy49dt/tlz/K69gkGwRkHGuL2dpqh7xsPKFOJnjRIu7sxX/92XlEY9+avnyP7y4fOJ//FL5i4fuli88/KujMuOry40/995y/T+yPZxvPp//HeUv3v+fyqcusaAbfWDf0D7aUwDt7aFvuItqORIvkM2XA9deWe794pfFXf4Ly+fs4gXgOICuvbac8b7XMWh+qF3EfokF2V94xS+XT77zJ8vn+NhIyFU6t+zM/krc48rOT7693Pbb/5jBogD5Y9+m6Nl8+id/qxw64wynp7+5lG97R7nt/f9HOXJua+PoS36CvQQOP+sHyuFr3d6h9/67cq8XvqXc9qEryo1PmgY20APalzgfXY6eDXs+Tj5mXoPU14LTXDDmvMZ3ajpzZJqWrhKPp0hQby+kJOPh+zlOCIrBa6l/2iX7eHQFvsJDBJPNT5EwafsORG43t9/nhSUZQOVMPcDzeVqVPZHUtzGC54Ht8QN28v24nXxfjecrXm8ndTtpIzABPf4floITyS/Y4n7dD6QTcQfYoL4F4AiSoXvevyzlq15djtnJ/dg3+mbwgAf0iXLo1+OZjed9SzlS7wjEnQLKoVTi2Vk7gdpB/8/e/spycwpkj3zPvy2fq3d4DRc+hifnT33y3eXTL3hyfe5WG6MPuFC87XveXT75iu8y2R8p93uc3yH7isf/m3L3r/wxBup/Ed+Tg777FVfK6bWE277n8nLtB363fOrlzy23HfjFcp/nPK58hQWfCEAf8YwXl/taPHPTT/1ZueEnvofPMMM6g0kj5NlmoD3vfB7v6qkuywjteedH8KPPXsbveoB3LO4QXlhuevl/LH/0jleWm2J8oXObje9n8vhecGG58eUWNP/JO8qff/cTbd7cTxO2E/o55TM/9YpyUw2gLyy34RGLD1xePvU9T6x+ZL+Vl40JrMyA+rrXlS/7zv9QbnvF75a/fFLc1VrAPd6jj6892D/7yx5Qzn4w6KnlPtdaO6bLdn9Ld7AMH3xDOeur/h+8w3b4zCeUg2//W2X3D/5PW7MLv4ZQ7w4bfsf2C4Jc+HTg8aW87dEt2O2Rv2fw/FcvyxEm+Oo++LUg+93pGaiV4DhA2zZwfVB+zeX1eefdZ9iGDODOF77QdPSRETVd+F3lM7/4O+Xat35Puntsa/m7/2357HfmvWYXRbYn//TP3lX+0uY3/+II1sLf/NSPlZvTWjjynF8un/rd3yh//fwnReBsPjIKPFaOvODy8sl/8Vzj/6hdxD2oPMQu0h7y+FeVu33lv7A9eHn5SzxGQh0cH/ClKgTYFlDY3wFsFsQWRljTu7t/r9zw755VbqF8Kbc867Xl47/0I+WzDz3qcx/8W7/9UguoP1aufcXfswDZgpcdD2DwmMU9/2+X+dxFj3cdIwUxXzjn73rl3/228ql/d3n5b7/47HILg7jdcutz/1X5yxo/W9D8z15frrvaxujvP9TsxqNPX238n/+t8vFf+xflRgu4aR9+m/4ugiimxscr2nUf0L4H1Gf8/NPLQx/64PLQv/+ddnHBxgy4wfDA8hV2UVPp8Y8rD37128sXlWeUv/rA75Q/+nMby+d/vc2Vj4LumprRaOec8oWfuSz9C+7Hlt3nvbXc8t+vLEe+72LKT32yYPAf/3zZ+e7Hhbzha7+27P6bd5Qjt/52OfL9T6k6IOLh31tu/Oivl9t4z+Lfly8+/17lPhd/Q7nbJx5RbvzNK6aPdZkO/TPs7n6i3O3tccX7Xd/EixpUgfzubU4zTX3OvgsKkJfIJCYpCHPh8xHzZfZyYHzUeDsklDHWHkh76nbcF+8DH/Eh0SXayyS/5+r2IwlzdXkOev6STk+SW7LVE+REKs/JHLBM835g4E5EXpwAD6Z4WZToi9kOJnbiQj0POJbf2bHUKlDWF4gEyCEIUhAluyrnuh7SFaQLII8SA1cc4QLkd3J6lIBAe5HtIT20qTzsA4gbrNfURR61KPPDRpTJAxe4qjz4Yc/lc5i3/vP/s1z/vHYF0ffnwIHfrrK3vfwD5Y9MVv7ii4K0eLDp4Bv0nA/LL42bHWYi574KoWXmVvWyLeSgJz9U5/7GfFk9EqwPjCjvAFjg/ODH/2g5bIHXdf/aHz9Zhzn/YQe/5gEnDpk6vuX+RT/3TeW+/x87ET/2J8rn3/ePrcL+Dh3iWORf26i+ZSz+Gsb+BsZOxH2HFCfwnQPlyNGj5TYjBJD45Y1dfARte0B9xyNUAMbPmMxrLiCDPObsmA025jivEdnguo4vr8Gc5/DYBVYXFiYCYswV7ym7r1h5aIc3XeE7yh6UMOBUwAsZA4NP3qGFZWsk+PIhp8pLV2C7HS3COpJtKa+y0PMO2BpjCl6qw3vbS5bawcLrIN/98oYBa7WOpNXxUZYYfO4gPGqCsbUFjl/bYF8O+K/K4B3HIuyNM40OWF+09mH24CH8GgQk3Qe17W16M70/GivxMbNtHHGM92O+TZsJYw3uuKwtHK+Ly6qwo/QgH/BDg2aHnDm4XwDWCOSh7790QaangZUS/XC+HxGRtv6RAxsmh77v2BtqGbBTwPcA/tAu9heA/tXTiWQMGMYzYv3w2GMMjDfcRR6/vAFZ1M8RoFToyz00nnPwsdqsDxnZUV4kfdUDymfeHKSr9ZWhdiQDZHvgY10p39flcm+nx2rrAwP7Dr7YPcXitpQHvYZ+4QNzC1+8dZsCkD1RD2j3wbpQ9bomjBO5VaA9tTkB7NgLJ0qYQy3KMk3p3M71et75gnLTk1YDZ9lnOcs+Md2mD4SKt2l59gd+GKmP2wLey16G/NoTTMUDZz+A4YuhDJwv/LHy5/Gc8/FAK4qnIvbz+nLW2/wO1s63fmOt3w6fWP+88ykCzk+dIp9vxkmEj9MEJgLO0sqQPQQV2D8+zo1Cyt8hZ2/c9cwbxby7PPKiVpeRbYvE18lXazmv6VxW0K28CGUBediUnKiCdwqDVJ/tJNmsx18IUT3yQdJ1fSMbJbfrq7S2YdT8ClnIkGAX0srb2AQP83MgZHDhhBRBrf96ibfFdkCQMZ6gdpt/zReRoHzmK3DmtU3wLGw0l4NvgbPkQWoD8As9pywjcn2/cPK7weBT1deZ5UEIYkVoXfwd8w2/OCLCJ6FHQaY8IcrKBvyGcdiI9qIR7gOzj5WIGzEHTfCQ1R2CIuYK80qfvY/8smaUxQMJKvd1yvc0ZwuUkfmq63k9SUZpbkM85TP6+l4PUL73GQQeoHwvM6fTU6+3ZGcEzwP7H35m9CzvDvBQwzKSfELMKZBPaJmfAX4mYY43sYMDXAB8QPK4qwaOtVzrAJbjJeT6HmbNzmlGcaCVHkdgRq0+7/zsHyh/5T8rS6CNvp2zrgzZ73xJ+WuLnWsf8GIfo5/RFzt8WJfdjvq5NbK9wDr93j58wh0wnGC++KUP8C8Y8iPnB5QHP+c/8DeF//wd/nvRlO/0l4AADnZxAvM/e9VhuqYcik9/dx+BRzM222tIzxbjS3+nIOqaqeNh826k3afhRaK147sTaxbbY7pW+vngOFfbbsPlVG52/WRl84T9HwJ4DONgvHDjFPV9G9CXjUld166oP1GqLF7fD8mBp1RQnfL2xkAIxw1+aSzS3aMI5Lq2jE+5jo9P23IZdj3fAsIs1+qRdzkPni0yNdv8IqHxEDliPDEn5BkdMB0E0HjBb+rTngWGFhn2Pvsngd4u59bqQZkvol82CaCj4TN4Lod+x/iVrGfmUAct1AUJlKGPkl8l12H3Knk/rE/2hk8qcuANHfDhJx6hoGM7R01px44dQcqbHIjG0HfMreV97Ew/+mlGqm2WKWPzgnqzf9TK+CQVMqrjJ6wx5shP/EvjKz6QZcQTatsJku9pHebk1V5uN9fPkWSXeMjnsmzO6W3iS3euDimAvCjXZ8KxbmBgX0EnIlvizgBwNkYSC1k14PKEbgw/caHeD1CeTzaCl85vRLUZsvkECDi/keTCpQmqDb43VJ2OALUnGQEnIHD4hR9Lsw4OzpAXOa4v97wcDzZeUP76Bfnbf3Nosp9+QftFDnzcjrbwE3X4uTr0kfajDfWr95UnVVUmVHk72MBG1uttAODwwqOvMx7tHzxQjpyXn6f9rvK5X/q/eMdZgTODbFOXjd5Wnt/altEhBmNWb0XIHLjy3eVulMJ/YsMH3ZBjiEbuWmz8fef9DY2ZDxXWHwaKLB8zq/Ag2QppPAHoeqBrWl0dxzV0sLZQi73LixiMP4ZYdUgpYfX8aBoBcilnyLavFhJMAnicCYIqM7S2gJsX3dDhgcJOiBGAMciLvgrgiwSdRHXiBHoZAGX1WalkJD9Hvf1KFhTVADuCsT4QFSE4Y7B5rN2Z7WUwOP68L3xCmxY4UxZ3lY+ajNsGj7//zDnBwQDDdpB3U/2xCgRseGzHdG1BwFxu05/htTY5Rw7Vi3gMQyCYg0FQBJEsI643Odj0ds0m2jS/3E1r2zLsX/XB+fIfC5ZyldyeSG3zEbx0XK11SM1HY9iflbXy4JcCWpOz0SBBx96qX9A7ZnOGFG1wPsGLNhicQwxqeENB+pRl0WWxHqygfxAG3lHjcbxj7uhz1IlUVipINtf31NsQ5XU4J4e0D+wl01PWUbokD/42NjNlP3I6R0fxWFrWQ2rji4s8pdYyj0UDA6cQsPGdGOSAhZOizpYzQN3S81E5BbRp5yA+5JdkANTxpGzAKZ5ptMGgImjZ4wzzZ0YQ9kQVV72W/y2tv+ucUeVN9r6IneOuM/lGOqzKKtLcDrtFUUk4KLNmTIRebwnr5I4+/93lj/7sL5ze8ZPlc/xFlYZ+bta2KVmTYVAY4w0bZ+gb+4/xfw+8uXcJm37feR+D6zfGTMODRP3nXKchnRuXuf0BXiUwzAjGGuPuATnF1kJ+SD/PLXgeYju8LmtQaxZ9jfzUSRT5jL4MrF1nAdntbXtQaHlQ8FVX81HOvEy0scJzWU+l5wFYtRWpe9/4nnd5e7f2EQAi8JAtt4egG0GG2qEVtrPqQ08C8lOZppftNPIAHo9w7IQvHB/0LQi+UiZkXd7J7bfUeapH8IQLkMaveVCdp+SP5Rn9hh/0OdXN9Ud9mrY5lZO+yzTasYsp3IGWjMa/2VxN+3qQAkbQEl+8niAvmqsHbarPtK1cpt5H2dhLm5Jd6i8uSsTPqZ3vTHNgYB9ACxnAArUST2rM29nVF25hiit9/O4vPt4C8eBJ3WYDqF8CIZyPQBoiHgRMA+G+DKCMg1pDnGbIn8oC8FdAUCAgOMgn9zmstB1jIC30G3neoXMWceZVP1se9A9fXs664OXlhrd89+pPcCWcddXPlQdf8vJypsn+0Vu+p/47ZAaNkYJjo0N/FBSw3so+ft53yLis13kAGvo0hr9mA8h5YFMZEI/vZlMSSNEMwJNVUoU/c+jtYywB+I463rk+cG2519O/ptzz92zMf/wj5cbvfUT9sg7+Re6hWFco68Ks2f2E//QiHttY+Xfd+x+aW86nrWXsRN4B2/E7XrftIFjaLUfsBH7E9iLvygUwBnl8+7EmDtq6iixSSEgO79wjVsbdZfiA0cUa8nlKe4tcE7W9jztCyOMuKYILaPC4oT5E3iR5/Kj94zEFfHlk9lp20p/cF+j2yLxN9XOYa2eF1x44J6+vr3L4hGSlHmsVNxI6WUtMkmMvDzn2kQd2bb3zpr3lwcdegP7BQzgeOPfQoTNqm7w5EPbFy0DZZyzymiuMEVLMmU0jeCKglZs92PFHTfDpkP9HAIFiEnUTFdlmBvzJdfK9yWX5vk5AGSQHsG5h15IKL2Rebpv1kQcfX9REinHGmPvxCHybLxyHLIOWdEyCbD42wS7Kso902p7LAZmnvOoA6QqS6W3N8XN+CVlPefUF6P0W5JPqswzyWCt1TKxK9UirTuuWy0S5b3MEzwP7Bly4sRyVx2L3q347wPIjMg+ecXDlHQ8T550HW+Dg4cpfJ10Bi94Xvp94kRd8IzX5XJd9yamQy8jj5ce7kIdPRrRoLG2+3EYP1VcbJFq2E9J15b7f8ni/YzyHSeB8fbnfM//eWtk/etvzJz8xJuT288kaQAk1ExnBipJeqQv0fV8aC/IxFrBpc+SBuDfAtl1sAoxSC62mPuDEj7mowEkHSVYwwDbphteVBz3uR/if9HZ+/KPlpu+z4Bl+bPNrG/jnJ+fhH48YTuHgmfvJxhQXbAxuLJg5YoHzEYtqjh61i9a4+4WAmnOl/huUV4qZaLVW7tYVwEcxMMVIrYxgAZsIv6khad/DPq/8iD/yda7hJ+cU69ODZn+MoQXQfocPotY36wMK6nMP+hJ9AGp/QjbXzelnu5BdkgHm2gGUzzyAxy7jgT+p4bh5gDANOBRQhU7YQwofUIIn5MOnqCfIs4T5tu5hy8kCtohbyUe9vZBClzYTchlt+3G+EZ/r5bJy3zJJp6WccOYPxC+EoE0YoBQY8B0sMvDmzDBjqBkC/Kn8FGq/AX5GlvIqoB2Qo+m5zJydLC/gy7EAx9kG+tAhn4NDZ6DsF/M6HkmO8xBpHm/kV9t1cAzRvv1NZJg1f+092xKyrLIuHTrOcDn8WX/Ih2/IoBptJ9+aSR8nym5oG/2VLIB8sxf2vTBty71hCn9yAJ0hHaSHXm4I/sDAvoMvba71IJwA/SQIxg6Wu2VxmMR610YUtIkyMs83QxQMqtOmElyuM74C163WLYNNKJ9kO7ffo69DCepMr3tzecC/+u3u3orjtu/8xfInP/tt7Y7z9b9e7v/jvx3/RnkKya7+Vz0HfBC1zlhWjiBBfa40oK8i1PAAFPmM3MeczwAfzR07ZPUIBiBGmpd3uM4coEV/AEvlfW+N/lz3vnK/F39fOevPnHfwfR8th+71ZeXY/a3uvvf1ExJeJtsT/+HPP3xuKX/suuU37erlPl9Wyv1c91RCO7F4nh8fW8EDUgShoNiLAY7BTAq0nI2plep8BCDLYAt5ji94yMfz5kbJXKyvxsD6RAnugI2Ux4qk575iL0feaPLxO3gbMNc3oC8LPV9tgN+3J1nwlc/60qm6VgULkxZQsMGpMmBZ3s00u6pTGgKzyDUYU9gB2fSzDBsIgWUbQK7aNlAmtZnL9RlnrC2sKz7XDALfydvDpwYeLKPs+s0meeT7vLNO/CQ7LYvX4G1P67w8TTO5LPIxHkb+iWjrQ5ZfRw6k3u/Mr3kekCVro53qBcmKp7z2rfIgfnpj/vLZ+U7Ov4hpNvAXdb1MzzNu0neygttKfer3H+Q0Vtk2/acD7gPq4DMvgi01JmXIjxtsJKujHHQob3XwLen6c+dB5DsPNmvb0aby487zwL4BlqKWo/K+yex9F49tYFHHydvo6M4RW/hx5xl6RjieQEcnjnwwNwG+Tw7wzEfg0yH7klMhl5FnKcni5L7XO8+ow0eQ3OjQjSZoy/r8Jf/0W8qD/qP+r/SFFgg/vXz6Bd/Nf5zS456X4l9569bzBS77wufXf27SQ35NfETgCsB/z9V6pI0ZSZThN+sTFNzwDjD6yUQGGsRjfW2g2c6gTDTDg27I9G3nO8+YKf3CxlSqlLv/bw8s99e/MJ7F88rRW19r7fiaQSAN0OcXmkX8C+xFPN8af13k9y8wdiA/UeDk4vndo/7LCLfZiQl7sd55trJQ565LMc4x/D5fWlcZxlLwzMsTyx844L+y0T6mh7L75yX4ZusRefDou8+r9wPHiqOQstSDgp2jFo7rOVb2oQULgvwGcl9AkMv5Hpm3Lg+S7R69fcmJLzCPscQYRB2G6kC6xJa80qW7kUrl1zr/AK+DnbBpmwyfygAok2IeBeRVVt8ABm5WBu3YOvM8ZLze12LTwdxlgA+7mPvWnuvModlpPiyhl5nXQduR9dU3q5fHYnPbkPX+uFqbY97tP2R5jLGV+WkYUv6reulMqUd46fnkSz3nJB7WFEqyQputuslaWm2aDPig2j7LqIveZRskzaOlocs6tBc2VC9obQBYc1UnpSDpz8l4wO55SkHW6FDoALUPgRE8D+wrYCPUBY28rVeU9Ruf/nM9uKr0kx5/b9Nk9UUb21bYftR3+KbxDZc3QNtMxvX3KPdbwsvOQx4ff9KnJKd8Te1kRk/MpoK21p5jqT0A/Waa6nCgcautDMzps85srNbYwcMqsieQUXtA76fq8oGulxHgCw+MJss8mFFmAfkZ3czDwQ2Y9Iv1MOqysEcNS3mx5Fn3FXVZ17J11Ey39qfzg890Bk8fRR+yE9SZBw/zkQ0GA2f4M3P4mBSy8pU+dfZOVXDejLQXMb7cexE849GNYxZ03mZ77gj2nZHQxgHjvTAmkIlsBkTzOCIYwH8HrNaCD8hH5ZXSX/NVqH1gakGy9QbHELzwvHO9Q4U+hL6QfQGW8hng5/azPeVzCnmlGdxDxiOFCY5aiGX5mkeCvMlDFnzsDNW3FM/KMrtSh6OD0HiA+qSPxZFHQ8137RlAz0T3BEhVgD2sMaaYJ2sKd/9QVj3GwGaJZejqYop1zBnMPiz5Iyvgyk9AGaRuJ9sHJMFS8ICWa7JTwFekbmFeZpnft1XHqUsBH0dLrYvIY7yR+vPPkVcAbfLiCWpJHPgkvzQHks/+5jxtG4mX855KtvHF4ryaPGYIdWxLMgZqpzIgObWjVHI5T3sGlQHVy4bGRDKqByQzlxeQpz17a60MDNyJyIsYKTea+DPBM8pHLEg9ynrQavCc1ryhbQazmjZGO2EsbQfcwfIU9a6XZZWnrzmf7rDlDZihzZihAG/CRx5/UaeTapZR3g4PdLPVJCSfEDBmm0Dvp+pocw3YdtiWH3y3vIJd5662kcuz40QeZtZS2DKb8osz49XuYdQzixQkm+af14AVvEAfPCN/+PChcjieJzwDzxlaMI0v5jCwMx4IgOys36cgMGYgBjJIbcQQXGLvnazg2fVaHtgUPM+l8hlAegwPdpmN3Z1DdjxB3n+GCh/J4nih4Bnp3H5yv1b70ZfnwPaTrezXHGCz1sU+YtvIBDu32+fzcaHW1dTfELagLq/bnFKm5tsxEnDfoO/9AvGn/wKQBYGvvQESP9uKVk021ljYEwGTFMf3UGfZ/tAb44atANqADdQiG2woe/N4Q73biCbCJh478bIgHxqagFfhzawlufYpCeD18oscJFaEFPRQbu36OLEHZHpZ1eThL62PfqyRAjxOxXEMQEpvrEFyrIC9Lb/yHAB9CkxsBT/nsyzQl7HXTKH2B8gyyGd7gtoFUCeak831GXVcYpwE5ZHOkep6jOB5YF+hP/lhcyPtg2ccdHHCQ/B8BPK3M3jO20D87AdY9IO8ab3Q6j2P+1ywBYLvtBsHPUAn6znwoBZQi5JX3dzJXkAdRgI16o/AklXQN8/yxCQ52Ot1AJ4ToGfJUn32JefhT6hXZBs5Dz0d6CpYb9r2h6AK9nhHH3ZNnm1T0BA8ZpMPAPsQbfV9yMEzEtzNwZ3nwwfO8Lz5lO88A+AD0OvtnarAmPEkZ0CK9ca9t3TnGbIxdv0Y1DKmwbIoR7Yi6yBLO8xH8Jzqe8DXPMfwU2X2gwEzHtkAH7wImFGXAudt7jwDWpdLPmV95HMZmOP1gG2u00D1w45xaje3T3sohpzWPpH2kevYmOJLdZaHHuWDBOUzD3C/YQ9rA216X5qY2wQpQAHlYIUWkl2MPyA9z4MHGZRDL12gZcCu9BpinNJcZfsA8hARi2XLSybLZvT8dWXl0X72E+m831NZXKhXnl6W55CEXK1PlMcepPYAtMgyS56XH0j7/aO8IDsC6tVGj8zDfiNCPkNyfiGV59nnT/3J9pAHaf0Asut98Md6XMXHRHaQAkrBy3fuRUCWySnaHsHzwL6CNgWo3Xm21CIlf+bZCT9PV3DyNjk+d4kTixvACkduBVr4gjYG2mqbIm/etlHsPeUzvwFlEII65fs2gTneHBQQ0o6lCO4QkAPIq3XUZ6iMkwEAO3vxA3yeSNB+EpnIx4kc5LPk7TGPInSTX6jDaGN017UrLMkAtaaTye0pz3EyX/EPX+bspxtnhPhI8ZN0WCIMni3DAyzuPNsFENaOHt2otmI9nerA2Im432xCkSJ4RnrbkSOW2kWrBZ23WRmBdB63nGbM8QDwva5NBoYSHF0ozcN1NNfyV/lMu8eORD0Id589j3/0gX8yweAZetCP9uSX/EYKGzrJIi8+oHIGeOIrPy8PnvMB/3UFX0/6pQXpAWp/Ygt3GVkgy5HuPAK2ct1/mI5f5EC9ZHKKy39o1IMA/o2jAcdiB/SNh386E74gzf2SPe2NOpe03+SwR02ReW8bxzy310PtKJ0D9qhJesGANSxf0A5s4/zSt8E8/5zX219XVl6p2lMKfs4L4ivt9cTr63I+MrwjvcI3IK82+7Z7El97CSnnDTbyOAakk9F4ZsPmFiMOffoBNuvVJhgBrAMBKqEXRcJ1XA5BOfjkgcHUcpQBwxBjogAZKcqZhzxS5UGA8ipn+IoeGNgHyJsCsCUbuQWkBZ3XtuxkWxn9RsjlvFmmcungFhxAbeS2+nwub41oG7pqL1vZyqYp8ryXHd4SOWgWeACN/mhssh8MnAFUzbjnh+ITg3oSXkD1D0kXQCBgFs2Bc5zkezHWR17I8qcrahe7rk7GKq2NjE3jk9eRj++yjWYr9pYvTHJWZQwR9DWenfYQONri8GaT7Ey7GbIhf3M7fd2SDPiiTUiqFdkeQDvGs9N+cAIhl9tBNjc7aytS1NGqpeSnYNsRfTA+JJHvCYEX6OhRu0hJtEOyi5YgXLRkHV7wWppBf5K/kAUyD/CyUSTMJhn5qo1d7YaIeeGZwEQ35dX+HLLcJvQBW7Yrfl+ncq4HB1tB2wGyIo5pSufyc1Qfa0I5fVKTKcv3ZKbhFd4IthVtguhowMsNWgNcGxObLoe8FRq/puA1WxyTSAHpz42peEAd1+D15RE8D+w71E3U1jGhRStMN8HyIgdyvtrfAMnh4GYl2gBvom1mJbfO7rZtCroDXr2GejKR+7MIjcE2sgbIyq7FFSQdcAA/CLkMx6GnkENGJegsBamA2lS7S8j18gF2s9acDTSNfmTgxhk/Hej4kzYs21VPsUb3tIPNrcP7iPEX2G8jpCA8Z6mFIJ5oDkv8HpLLKcg/BZhvgzxbJGDr0SyKWLDHX+SYWxxWJMtszs2x2kCqoKdHlgHQLoByTz2cHwVDHXoCFTgWOR08iH9KgrtoTvyliWIp6q1MOV4kWH9twaPO7UO/+ZfTTAqWva3QjV/xaHIuM33Ot4Ey1gfRBGlcMprtqV9oQnOjO6y9TCZ7q5Tn6gC/uxBkvMpHivUUfPF83XRykSoPqJwJ7fY0JyfaJIs7pfnOaZadu4sqyvI5L2Q+XzY1xkm/Hx2CHSCfkXXx8in2vIBc07MatdsR2p34ZSTkOQFlOUApQNloXzJztIS5epTb6A0M3MnQAq0L1TaeH3BtE5Lh4GaIK8t6eJeOpagXCcrLNjZbq0cqyoANXM1OfxYpw7ZV5FaBtkQ4KNs1Mf3bBit2rVjPZYbqeeqjoD7WPq+KEODPeQM9HPyYtwS+oKzzI/XQhhFPaJADP+oA3TMCL1gNtL93oE1+jB9lAO0xiI5G6ngjb4S6Jco66Ivy0mYwcsxOVOav+CFmvCYPzM3DqY7Wp+i0zSRfVsQ/OUDXMTZY17ogwcTWwCbUIV+feUyrATK1BY5j6IFvRa25uX+o4sAcITBEo6ZnkwqyrY3t5u1znrwVNrEC+ImWLOiMKyqUoGvv4Y/3dQnyWdQj8/I6cb61xuAXqeRgpwVILUBGHr6EP3iLxYyjC/qNviqohm0Bumjb24C81zk/tyE9+KMU9Zkn32VPZex6kMbb23Rz8NXmCmKWzynWD4oZPh5tDJzX8gVBPG26DdnLPMlLB8d8BJjKM+BKOiZIHtKshxT9aOM3tS0SlF/h07bn1T59CLm+beoG1T6mPIJ/9VX+y44fJy2fedFWbnOOaD+NC/ttOuBRBnbxbnlAZZAJN36yl4Ei+H5BhsXRUPsWNth+ZKlD7VTfAfwlYn8MHGcDeQup8hmZh1U+9XxgYL+gnWOI1aVswAHNEi1qHqgNWvx5sfcy+UC4DpJZkpW9bQAbsrKNHuXVLsS3aCqPwe0Bx2emPbphpnlAiyZS1g98luogN+cyeAqut8Fx98X0dODN6O1xzFbmI8pJ9HYO6WkCG4RuIDSeSH0ofezmxh4A22X7MU+AHZNpp8s5YA/DhhPXLHxhA0Y8WTJjBCB1e6B5SF4EmA58MVIQsikAEQnz+Xk5lVu+BaWtjgn3KP8tcwS9HoxgPFoQK0jX0fIeS2D8pNPG1VNvv/GynQz4oODbAVnMi2gRJke7EaDJPx1r/NclNCdhP+4mQH4bEhQ8ETP1WUf8pTzQl4HMq3kWlY8y+hVyAGU1BspHWTaUF7X1aAZgL2zyue8kV+2nstYxkOtE4gMKxHXBUWW8msg6yEmmp4yej7Tu5SizTwauheBP5tGQ5XOeclEWwM/rUfI9T3xBPLQ8bX1g4E5E3TCW8sVUWD3ZumwUDP1Cz5jbKMA6nYy+7b0C5x3bdlFq7SJd8mHSpolACgQuDiK4Y8MABRTYtj9L6P3xXBo7EPoSZIderzBICpzZAwsrzH4c9NAO53huXgNL/YHGVKthOm7WhpnA2OslZLlpO55HHOJ3+VZ96H0+HdH3u5XVdxtN44nI6coAb45GXnyMX5YBvBx27IWvc5mUrbOpnKB2ZAep5qV6iMDSAjoXsTezRZmJSRQy2Xu1rbufHmSAFKxkUp10M6/nK9/XrcvL3oQXZXR2Koc2PG08rxcJXvY7gLoTKP1W39oVxJ/UQwdzZQSe5mIii+AaQW/6GI2ypsvPozo+CIAlaNeX5gVzGwRd6UhP6MtAlgX144Ty3NiBpC8gL9mJjuUZ+EWwiTljfRwHXa75wkeQQscfSWo2s91JG0b0IfOSfXvz+qjL+Z7mUNuyl+VcLsn2+jWf+CDoUj9sZJKe1nSuU/s8jiMfj9ywnOpFgvgAEpRBQtbty5lUpxREOVvgOs4MDNzpwHIUzf/Oc/uSAr4YgH+S4v+dyoJJ47kNT22PcqMK2gCAbwLfSJmff20DNrU9kGY5tQVIhsGsyhCFfDxeAh42XG9nDghKoU9bNGE56Ke+oAw5ftKM+uPAkh/gy08eoOhMlClgf5aBtrcc/a5lO1BZRuOBfN8W+ODM+ZB5OY/+o6T+woeddix0n8DDm/3VKpsDK1rl1B6soQa8PC9IceLCz9ThVzbO4E/V+QHT4gum+Zc2Mp0OaPsovozDFHz8wgb+syd+reKo7UP/qTrJYzyXxgD8PG8MKCRqZR8/T1GFAl5YRf28A7KX7SLlQyRWxLGBqRH7YMRHsPTrGsHLX3iq/oHQPnyJRWRZI59zL3u9MPEh8gDsAnomuK+vNsTi4EzXouB5+CDhfPxCO142bWsDfC+hPcjIVg4QAOV7uSnAWx1vpernZBxn7GROtmWFSJqE6pH2/CmyrsnbMKyIcF3M9y33I+eVqm+A+HUKDOIBZsHe0U74M9PeOsg/pKIMlDF/yqu+zyuFb0qBnGbiHgehr5aCcr2Q8wJao5za5btD8vRJqkmA9XGORD2vq1Ib6kvfbi1zn1seNuzAgXwvCz7snHHoDD7PzuN4EPgg5POz5IDyrIfTaMsS1fssDAycQtDi9U3oG2VlwxAhtwHacLKRbaktpZKrPiTYNqsBHA+usdlYNyO/BOg0D2DXbavtnjIqL6ivPz544A+gGzpxIHH77mEPjoOl7A/kdKBjpSd7QtcXHsimLPOp2deFBecAeUvwU398NtcAWcyLfKq+BfoybPTrANjL3J4KWOlPKh7kL1e0YMJhAt1Q9ZiMJaNjA1hG244f5HTCU1mp5sPbwbyiBmV8X0E+Y8bnUW1FXgROTj3foHLmr+anejkv8KNwsiHbgiMBeVD+ciSq9VhFlvX+x+B2kC7aaeRodQ6VM2XM1fXldZisiQX0dubtqq/zx2Wi3pWOcgA+SMfrnfp11ud78koKpLTVw55sbkvCHL/nZVJ9n+Z6IJfxjlWHf0etxzOEOZ1MUeF6XqrIMn43POkI4lVTXs5yc2WA5wDksX8CqpNO7U8TqZAM6zehkxvB88ApCQ/mfCHng7AOhv1mWLc5JC+ZJdlNB3togfjRnInynxUkFei739uhBp0G2k5+9T4L4uFKWTWwMed7z0cObe4il8yC7/9WlRlWQQavvv0MjAGVDT4WXpjzBZjrTwbNmS7iAuQRBPfSrdcuSxnYtD/6n/jKA7ld8MSX/wTaNb78lE6VPQ2hPnp/saoO2bxO1zAkNB7bjIXmIYP6ae4EtQ/Ift9GLrsfyIAHgq9ODKFn2hbYVmrP4f3O+1ZBkAP1/pyvP0qgfJNxn+YItXqW2L/wR9vUX9VFW04OsFqd58FEKh97kpz7J/JxzXJzJCif056WoLmiDA9wJs/52R7ZPvKaG7Wt+mnZZKytvp+9bj9uKGeeyuQZMfCLxwj4SEFQlqNssrmJJK80+ycSkO/t53K2kcdePEDlTJlPLfCinOsjY8Ng7ZigvU/J2q/+WH3dlgHZ4zEB9jJlQCZSIesqL5qMCV6WYv9XnlG2obKAcrVhL/IQoNsffbX83lbtwMAdBKxPX7b2wqZztgemXNDGa2+oIvImQK4PkhqaHOpEzhd5ndtESg7eJlCbPDAYkOAjMPe+AZtu1Y95QJYfo1m+HnQM6A8PFlHGr46ojWwbwS10M1ofpxCPz6Ya1bZSX5GDPzvWGO7eokyCnyxbKY09wINMsPiRXro7YI1GpqH3TePa89l/SxmcpxRjs2vOowwW9JmHvv2pXwCD+QS1gXf6jdQyTcoOlXaCIKaqpz+sv/yHGQeOeoEMzLifuDB2oqU5A191gM+VZcCjOZd3GSe8cz1WvqfVDiYUd8JJ1jYXgvtBN6Fpf/iVAP5SgL30uA0rePoDhb2AWzHUtlxWgbG61vuEoj8jHwIGPwG7RfcAZclNbTi8L0Bf54nfZRYJXra1D12jPP5ZtqWoV+DufvaYzqHP7aqdli6Rj7ETLLJls80XfDVqsg7lxc8kvoIb+Mk8Fwv6pP5YmQvUL2p0seAe2Dt8mPTRkdtQHmh5rHvL46+TRQnP6PPFMl7WLue9+Yy0EcrNFiC5rJPz0hWURx3TaBXTizz1IRP6S5SBMttBGgRgzCRLPaTKI4PjvMhQ5e2Px1ZkKev2lQe/ntup6XKUQT6I/WLO66mL/R15ljM4vnjULh/PXVcpzpWYUz16Ivj4JaAc1EZ/YGBfwzcgFr9oCToo9gdGlbVp+vo5rGzENVCwqXST/U31aFut46ADuyoz+LCyghcBeVLOJ8oyGSgzMI9yRpalrvKgri6DvkUemByIpqIVtB92lK/zBXvVwHpQbMYfwOv4txkUtpHGs/DyazvN0wZ1yDWe3Tjm/dTPmZD5OvmAjElDlA8VsMlPgO4SaFPKAUnjIulQEI8e1Q7STFP0/gtsa6FOPrpMtoHU6pAYuZgHDT163T7NqOPZ1bG4Kj6RWzeem7Da3vKYAArU8QjNRC6y8CWP3baYjreTgjGAX4BkAAc5EeSnYU8O4OYI/86c88U5A8FG81VyNQ97RrSLoM6aIyWZKeCP29VjOQBtBcEWSHwh9zenyHoK/8OO1eWeqz5DZdVpjQnIq02lDMohQoq2gqTD1OSqTlA/h8orVd602A+kgL83THTxx3F3qoB+aj/DZ6CNz8RepBoL5fNYDgzsS/gCbgfYvcBVsOB90zhvezvSWYdsj3fTEta1tWSb3F3TM13kccCAFVwdK+jwOzcmIkrtIN+3K946OVhUgB4389gO6zpZARy66sUqsxTk0v/IA3M2lwBJ3Y0XbGYj19kNIqwizwvP5XZQnWuZUzKZF/QbB8uw2fmLOdxmjZzqYB/tD93HmGNNsu/GmF0XwV+aX91hyoAo5PsxVX7JFtuZnU3M+4FKvrLDjs0p7xCC1JdEgDxQWZjIWCK/cGIGej9x7PHfXsbJG19E1T+68GBCJ3Tpy34mIefXgXe2Z87uczZ7ZJmlMc8yc5irV351fJrcUns9IK+xWyKXsfE+w+bm0C7/tb7aASSHNjMfQDmT/xwgVv20Tu1YzmRsjvnLH5KHDOQzNd1K3E1YD7De/MoyPebqZYlU23cCL5dBQs/fRD3IS4QZFEl+Tq8HZKr/QTxfgKyOL6TJ5mzZXpap1PjT9QVeHkch5yfAOcOqQNQN9sDAnY68sGvOeLzDGkUHw0g/6FkN1roWvB8IsaxRNrIsPhZMFjv0fMk6td8+DXukBvlcfY8kA3X0y+qUxwZcggJWHjTsxS+5GUEFKcqAbGX0ZSEfIOb0AH7qbaD98M+T9k4boS8bzvJ8Dop85LzfIPhe724nX/I39IFsG1D+kCXqwxIgiTYmUmGq9l+BcwjJP8JSfvqLfhh52/5RsBUo0vuQfT29Yf3mFwY9z3+bi7Go4zQ/FlgDGW1cp8DK4erROCeRPOY1z00UsulUBq6kaSNdiNZ2reKY9YXU+dfgltbNL+oYqMKeHSvoG+5U8jGBTNMTtcqZAOoHcl7IvqBe5YleFYFf3paONxO5lF+CZPp2Mz+XrdZIx98G1SNt42CStheR5no/fkMGd3wbDhy0tcexRl2Mu23WSqbbj6m31cZdQB6+y39B+QnP3PEi3oz4zL/6aHZTf6Hnui7X6vr6Bvkvu/JLyDrKz/nNVqJeUBnk3rhcrtuU79HXw1OQ+KgRAZIVJuXQ11l27rwo+ZySWIpyLbX6HuDVu/BR34+1gFqMVQZbCV0+BmaKq5oDA3cStJgz8fRmq3R3B4HWjp0LjXbw03U75aidGHesEj+bJfkJ7HiEk4k2i6CybwY/YDk8VZkbhXZZrPyltAaM5hf8NgO1LYBXrZYa1xkzkC0A8n0bBLK5HJjoztRnX/o8SrpDa6d7bwLts6bZUkk6PTDeqGf/DTgvSAc+sV3+NW35UusDyiOFHYBjGHkh31mu/bY5ALsTJaoPUUmfUTa+k/ltJ178RN1hWx/617f4qbozzjjDT0LwyXjUD73TARi/TLi44R1/Cw53ju6Wo0b4ibcjRrchgI69p/6vjAOLbbb7epXbic15XDf9RGewznyMeJ47zvywN/yZ3yCXYR+Cjh7FT+1Nf6qOegls34K3HNyBvJ9eFpBt+tg36Cvqg2cLC75JR7KtRdhEP3y81U6P3CYw9aHpIK+95wEZXUjPezfdPgWUx9rOfmSZ2ofkr48p+M0PBJ6e5ztHBQWkmG/45UDG9PCH8TJ73oalqIUOL9wUFKO8uv9UBrR06Fv4pLnOtAnqF7yeiMf6A/hThJZFvbmRfAHDZZBnvfWBF1rWB3JRDTI56Am5bxnq64RgN/IC8n3/1GeMh/JzlPeEeMqrjcrju7UXKdDLZPQ8lDMPfUE59wXGIUF+iCKPfkzaUl31yn0B+bqZ/iSdeMojBciPHomHVOvV/WCLAwP7A9i0AJalyDe68axKvzGLf8mL4PmIye/wpNMOjAIWuy13FTwN5A1h78w7VreD+9HySymJ5hDYRz+srE0IoEy/eJKBd2F4Aeg7wAMKM0Zxks3YVM6Y9t2BPPzEbyQzH+35OQFybg851LPO2sAJMEMHNs6ZpQp4UWbe5KlvapDNPmRkfs7LngAfUJ+DZwJ8k+VddPvTKZVth469+cEXfqR6pziAmuJhC6LOOMPy8VvPd8Xg2X9LHRepx8rRI/5b633wDOQxqHkmNj4sTGUE8PyjZuSdhws4rJzFcUUwZcEh/TQ5TjTeeRwwTWPNBc/wXUHzUQuk5btSoPnja8HT6Ry3vHxEvR2XzA5LwcNi90+/GlpbVm/94EVC2tdzPgG5fQBlyaiOZQVmtjEoY0WtWRGgFMi8zAf6cgbaq4T9ZH3BIwzYGgwQwx5IxwuWzU0eByIP0Ibxmk0F5A7tSbNU58feJrZZ9hxt1NT4/mmJlzn/WAfRFnVCHva8fSubwo6dc2Ce/8LdJCmP9RcNefAMPpuhvhPE3aYJVP0pUIaingl3XdZUO95mz8Oc+p+/+Gf8Oag/sIILYfEwDsqLwFM+1wnZH3HZKgrGlw8YloxsL6eA8hgu6JsHzU7YZBoqyM/Zz7KAbNQbIEbg9XmkmTC2ygNoN/s0gueBfQUtfhEPbHjxIHqo7Bw9wo2N/c5/1GCrF3eetdl54rID1C6iLEaAtgmQtQWPX4rAsvfN6ZvFYQzf+gZvF9AdaZUBtkF5t2MMCLJ9gPVmqurALEXcPjY7crYlWQayfQCy4OnAwHr+TeXAlxXJZCzZVV4+4Ysc2TZ8Qw3aF5cnJlBvM4rUD3vIsp9x0mMe1aa7Gyd1th+6gHwBlGf/IAcCP+SRwKYH48i3fgkqMw05IJJ6YHRjIWvF2p6R/5MU0BnlDKT8SSr82L4dhCFjLxx0AemcLsC41T2F/WYDZdeqDDbxKc+OXcTiH6TchsA55IA8Bsr72LhNle2deUyA1ycyHlY2xvig7XuXn8K2pk+bEeyadywwH+1gS+L4cADHDvhs65GfXDF49qBsh8Ezetf0APnCee7I6yWL+QffS/64RuThXAfoM9AiUN9k0D77ngKb7BPrm3Eil/t6akYRX2/KwUCW68t5TTebznO4fw60gnp4juAv7JkNBiSsaW2yFciQhwLgGbVHIsfm3l5WNKgde7e9GJaoI9Q2Ei8DdpWKcFHI9Y0yFkzUZ1DuKNZ4MASsgcpDBu0a2fz6l9XcnvyZ2OUasL7xwsmyJopqrGv1AfJINR8ZksFLazSjL+e2lccoo9/a56DJeSzlpQPkPIDStLWAVYhPjShke0g5jFbHc7fxet8FyqJO5xXYsTR/KTDbBpDHJy42SNTFWHJdzuSRVrIXjz+IAewFXo/VWRkY2E/gmsVmwA7Lizg2EChtFsKiKknpHIfDAPKkbiOgzI/Ruv0hu9pMADgsWwZ5ksn56beBMjCYmVtipT+GqXWzHynb9+wiqi9dXsgl9BNltUd5lvG22hIOen4eaFZYNCI/QDlL6xyEqTl/hHV1mzDRiyx5QfpJIvplB9bsa9UNH9tBsgn5qDiO18dTD9OTCIYH62RuvfbYRoYIObYyqxPtswpvtrO5mJrs4ny4UWZ9fRsZr99bdd/zfRMwJp5DuwqqwfPy9CQNq3jkoNHqybwn2XH9ho3lIAAXrj3m7C7bhD766mugkXyf9scDDyf8l06QgjwEJJCBd9BXHwGk/EJllfd6/HIGUq+bf4ZcJDubeCAEVmeYvTOQ4hOlGZtcDx2PVEfY+mLlCgbNRviJPPZx2r4XQDhP4WVt2tiRkp0sn/mbMKczp49u9ftys87MOooUmOhYlsdXsIJd91aS07FX62MJfR3K0FmHrNPnRbMINo8NJpPPD8IIngf2NfrF3TYvDmqWrO5lW+h2ULKVfRAfWaJsByUsfuaN9IW7DLTTb2yl4OsECw7Pj2lDwT7KgrfqgI3cB8+3toBeJmPuYAPwE0OrEje3KSzZFR9kh223Y8Q86mnXfETeiB+PWooySFC555vhCZ/jFfkeHNs0FhnZ9+xz5ks184A8br2Odcgq7PRmhDkkpRNXveNiL+Oy76zzPxNwn8Fb8v10gfrpE8neI8OL0borxA5AXmM5j/m6PJYMurDuZu3gE6HIsnrzHMgnn00yfN+y3OYxz2v2x/MRFBm1Ok89iERQh9TJgz7vgwK/pcC5BoxVrulLpqetYO7V/Zf6I2Q7c/mWep8w9l52H+gfHmc6dMz7EL4zjzGIcWjyZsEIQbhkZWeael6Ux8Qsedrp9bwlkiwo24W/CMwRTKMMWfVVaSbjRN70jWodZb2PzARcJ1IK4c8Gw5aUP84xnZ+JfEIu9/lNsiKsBdSoXvyc73l92udBtJvqevR8yZJWl+fKmlVZOnOY2GQvG+b0ZvdF6LHGspDJhHOA74SBgX2GusBtkfqBG9+8zovcjji22/xZQsjaxgWZHtJdi4jw81QAHh/gR/zIG5k1LxjaxnEbmVqdA+XqF/JRrps+Pk6Sn70+IF6/gYHM453skK069MuhwB1NqX36kmgO4Ge/JIYxkR0FlAT71OShmzkQE4nP5+nURtiBbfnU+7bkK4D2WGv6OL9gXEAAzzdG9Cn1aQ4QPWSdQhqfptY+Ym3UOUzACZFXYQQEXFH+bmrzVEUez+l6Qf/RdytbwrHku4/H3Dw23vy69IDMbXANRp6PUvBfa0/hNsI3El7QNFqx73keD6ATj0Ng3agGq8kaYh/Vz5pGvhHK3ip7zuMS1ggM4uNdz1rcxRSQTyIFZcqLaOsg7nwiAEfwloLFJIv88QDXCfxFhw3q8s2hudEecLiMjWpsHIjLx5riRTm31erbBYbzoe+P5kjfCYEtxgN5yFiwbfUMUsnr5Rv1mKvLZdiRLVy05TJ5LEsn+HYQwQWDZQ2+NkwCbwZfC1xbSKNO64r65BhhDKM/0vd2ZMvXINDzm8Z6ZB2BvODP1W+CfAJyHrZ8rzReRuZjXDPqOccgn3gMxjkIaka4aYTxshaqLUhKvu8L5Yyltnq/UF7RMR5e5KPKyjbrLEt218xNvR8Y2CeoG6Nb2FrAJL4SpIMgCRttuk+qTclp4+QvpKwDZKsNwLJ4Tgv26Efspr7dHtMeObhhwx+AfVM/gwfz2MTAUhOyM/Gzg+wBkMKBAmbzwQtgEXyWVtGJT6A2aH+NYPZlDqrHO8cVriaHlnzr4ao2vpZR8C07HKuVMeOoRJr5q1g31qcX1E9POTf+V5Hnc9Pc9oDVOtamygthpM4htLbdNvYjmKyqqM3aBGPP4CL3II4J4SltQAl2wLC37KvaQD1Tg9pzeOpVTa/vu8o5dUIARs9YngvWapBWy6u2M28T1A/LRTpFtgdZz6v/KDshBqFsDWDli/loL370rpT13rfcP+83ymgN9lqd1yvYkZz/kxLLgDWRQzq17VBZvKWytzNTTjyiHsQ0fu4fABHJ9uTyIpdTCtI6A9QPQTLiQbbNI9BkM7KNTdhGth8jkXjHi2lfGmDTx8UKSNEe1hkrwQuyPNuHaLKVfUJe5ZzfBMhVm2FfZdnxURkY2Mfggrd12y98LmK8YnFXIC/ibvOTrPSR9ptNm0MkKJ95E5hJBGN22OPJnndDDYt6Uez57Evyi15bNsxRjXfS7Q93TnnoDp0M8bblG4O2p95sB+ms2MzQOKwRyViyhXGBp9t467I2RiYmwljiboGNAGUmn0akcdH4e4q7krgDGoJ3QdS+2/C0uYlU5ahbmjtgTVUF9pFGGvPFNW5pVlU79Ivtkok31gOoY7AHa7xVBTQZ6lvWbdueTespz7Vy4PFLZemLVVkOoAsd5OuUECAhmPS7y34n1u/GIkjpCTpzPDpna5h9mLoyC/jrsva24rv7JijvfLTpv7csORH9sfHzxzOsTPJ8Lyu0ANznyPuD/iebEKDslKdyz8uQXawmyTq/pb2e5MSjbbysL85D6mTSlMECwjBmvYyet1Yu+FpTvdzqWgt/UzmjlwcgA76IWLDbY85eRq+j8jq97EfOA8yjCD4SvCyPfUrbqEdqlPWyH30+ywG5voe3EantMfoAcSvzGIVqs+erdGBgn0GLG4uUCx8LlgdF1WnpYjG3jZGyhDYNglpkbfvZBhDCdsDtoixqfiCVLLaT+LjzjLtaGflkvAL60epzviHZi2pw0C7k2Xa0vw3kK6D2xKM9lHUiJjch6VJuoV0cyv1wboQTjb3wjtbYovph6ZwPQs4DKIPjj2xY2XTcNk9pK/MNwG7WwXxwTuyPH99HHSzjQgQc/BILeQe1PjDfljfKfe7zKmf+qY6lfuW54e6zsqdL/Ye8CDYh3eRcx+v5CxNRhdkDl/MBXlOhHP3gPCJ1vtsAD/C5I4znwZQDbWLd1Ed3kPdeVKhJUL8eFUQLqIdN/8Kx5/NYqM/ORx5BmMqoV97J/8EKK4zMM/zCS9StBIuWRTcxWtlP5FXOeZ74wWMJttyfBmuHbcAHq+FdZQS4yCc/rNoDTC+TZ7aYgp9kfex9DtyW17E1tg/42CF1Uh4yTdf1xYv04I5R5sMm2gA1PZB67u2LDx8ln/pj4+530dFX/MyZ/CaHZJcNkYcdt0sZs8sx529sg2dJtD0HVgMhMjd3c8Dc81dC1slEfZbxfjjEB6+Xm8NSvXSzjbl2evR8lc2KDa3p46+zozKnFDJcp+6/0OezDQC8dfJ48fFD6IWqzuu0Z1nM7sDAvoMWs28KP2Fqeasuy9TNEbwlTLeQ740pVhirSE2wbUubd5Nqgr4v+NVvagCSPCmiKlXThsmzPtmbs7EJS/7Ux1CiekluBXQBsk4aD41P1xXaFS0BdeobZZGCwGJmXlc2Xcf1VObPIYVNP1XHHQ3j43SIfvsIT5E52T5wPON/qmNTj31MnBQkabzmAHk8k4450Ccs7YIONpx6uE0KzdY3KCijqKedfO9fnmfRXHk95LdTaxO6U+oDPMoqTXC+JD0Fr/dpxT8bTwi7vWmQCpBvOkhdptlVviLsZFkExk0W5Pn85T9B+WkwLXueV10jD1Z1p55pOWyx0xnke53ahkUH2zJfpnzYkz9eB7nsDzB/Jz3bQR9RaDq+imMsjHxIWv0iYrwEtQc7IiB/AtL82A7VFl4bdNXeyQD6JeQ84P1a5Qn0X58EYU2LOvQXuRka2zlUPlLohWqVjnJbzQMD+whawNwotlhVbulUZhvo3JSPUW7fN6unze4E0cZ2LbkNkbDeT/cDgAZ8lL8CbcFHFsgiluzO9iOh1/Ng3Q/9E80Q69ypgB2Q2rMS0yxN052y60VhAdm2HrOo1tcpW1V+ZCMj6+kEQg74RvySSoJ8GOjhY5LXGfJ9OadzUB3mAmtHa7+31UNzsm5mqA8TMhoAv59Tthf5arub+1zO/B5Tv9EPX1N0h1XQFZ8OGiFwE3nf+bJUQV0f3K3zJdfl+qbtqPbQnhFE6VHwkU7yfBlMUHUgtNHKLou4VWh1TvmxlWm+v3vt/fYg3EaJdxrxm9JoD4YtJV9teEp+zDuLVRdjAR7acF5GbtPzllIPvCiDH+3Ze5Dg+aUvaGo+6rzQR13MgByqRxuUC15O0YDkRILyWV9Aa/muda83xz+RmGtPPPmbieMc9bXsBU8DKzoBlDch6wbDDxkoB49TxRx268DAPoQWMDaAHbKYx3eYxfePSX0Z+8ZidgLqhowd7iI4ZNHQFFwEZZCEXLD5wRKssFw3mAHP0uJgdNCuftEO2kS9iEGf6ftPYy3B9dzfZhs+057lqY08bEUdoDZR9PcGtzcP1dFW+IZ32MVH5ixDRnlQ6ncGZyjqqg/JPh+hMFJ/RNCD/+sgP+UTgDxtWF5BNVDnxSombTrXdZIMDoZoH35IHnei3WuIhKwhz/npjr6vftLgKFmdrXYrHzy2OnO9nsrUMSWOpynx8RgqxxzGHHNNWBapZLJFBS6++J3wnqGa1rYsIG3HEK6FIH9e1/Oqyyl0RCor9TtcuNNoPgcfcNs4iYPHcCXIT+xuWo97NH8E76vuqjZfAN4RRd/NdJ4F+Zj9E1odSvDVU9l339AOUvCn/tQxsjz5yE8Ij0+0smMaCNNbRJ1MUa9HNvI4hXw8W9NseV9cznmowpqSBCB5vwg2onmkTUpBtPti/UKCHNrluCeLaANk/iAgZj7Vex4URqxBH/dmZ24+BPHkC5Dl5nSqXbw8u4i+bR0PpdbXA7l/4Oe6vrwOvV5OBU6nIXN7GZbNp0lfrYxjtQh/rKaoC/Z29gJocqzMFl+dKc32wMC+wmTxx6rl+TcBdZDLGySvb/BrXaRZFsjtKC9M7aIuPlLuIClsNBzMeniQAO0p5F9P5kjY6oAqI5MKRkB6Xoj0+CELPGj0TYFqWw2YmsyFDB8BCdQDJPoVRNhJrOYDc/ZXIJEYqxVYPYJqkX9kHWPsEm4DvvDlPpLw6uYZpX6t3VVR90wQsM24cD0Z4aRz0ORBbZh9hwG4uEFec1dFiGmJHnBxpfZTVqjzabLIOsEfS71mBVWng/rh1AIkJC2/mmZa5aEM3xCAWr9xBQEZjEvIsFzzMTBGaUVXuXWAiLfleQ9gzS5enb7a84BV5MiyLoPHKiTbdJUHdHd4Gqw28kA79Bl86rli5J08fwbzuGDxO9atXqSfFVS9391Gnbfl8PFla/Sp9bH6BBuoR15qBmqFzBzBDH0I4iMGa8Bj05p9NFdHXrCX6nt+z1uSUQpifzqoTrIZczwh27KRqsdvJJh6PJLBPF5Wniw9lE2f9rs28Iwy/cHL0joPgd6ndT7mOuV7+VjCAwP7F1j/vm59udZFbCny/cbuyz2gg4AW/yylBram02+O3o42eQ/p+W9MO6ArqgeHqfmJTCbf/qvt8cCCPlseTTLf+dwVZ6F21oEyyRbb9OxEV/xJPSi1IWnyTUg0ORPNgPJ2wmEwJeNCqGo8ZFvgGBoTxOecjWceUYZiYRN5BfkY+Uobxud0BsZU/c/ry0fagRzHjlznS49zEiS+UuV9PmwJWBG7ugbMZiuPPfIqe57ZRch+D+mSvMFURuDkd0hB+Z93oB5BlcqN7+RlBGWy5zygl91I0LGUd3fZJtLml+wxbz7yy32isJFlszzSSb/MviVokSl4yAOs90qCecqIWjsZHpgigwuAaIfkQavs+8pxOzkVXAey0JMNGk4EOfnQ1zm5P9N6LY9mEwyQ14FFNjghQ7Iy72SzPnjRx152UqZmUNRlaE/kvZHTpbopnKe2KdPJVTshW8udHCCeUtidk619TP1SPvOAvgzAHu8YG1irNuwP46Z/l06QHxSALOzKN+aNjzTzVSednG6L3gb81moeGNhX0OL2BauNZxsB9zit6PVRx4WNsqXcPlNQy8RqoEwRbDDcnfC8yoI2St4w0JNfSBeD6Y5vh1g44Qg92JWtFUSbAtsKPZ4KoBY2YFvt0VpSXbBe7QGwoT5mqD3Ax8tRP7b14jwgb8Q2oh0oYPxhU5TtCtCpYwO/7ASl3/sFeCcy9DinMWVgSUYgDxkLQti2vXSwxrvyGEO3aULWFj5d0PjMAn519WvlT2FobdSxZTnmxEaQY4dxC+Qv6WSIi1HygDvGHTk8gsUy9u/8WFY/8sdPM3OQ17LyWk8tkCLTyHi2oChmb5DL5AEiAjiQ+WfqoHxn1VP5AT20YT3rjiUiyHi9dK2dSb0DJnFtSdtx+13P3VInAjfpKD9HQJNHAebgH8rwHcxmpwHzgjlBoNBsKdU8oajjL+3wVyayLcyZzw3HG+0jX+tR9rGGfgu2XcfrUdeQdfcO2HYfHeFbzJ33YwoP0umd5dEH3K33PsMV90dl2XEdDEl7ptlGw8atb6Ff8yiLMpb63csit2LDVOFF/UTQEtTJZpad28eq732QDpDzQJZFvi+bAhyyFO55nWSQqk1WcUOgD8ZD2cUmdic6gb4eQL3yQJbJ0DkCyHa5LZkbGNhnmFvIANjYZFzIaWFn5I1DWBHWcA5iMUyvyCWobkkG/i1rTzGxkfq11EdTqHXSZJmsTmfBBLGuLrBuDOaQpRf9B1tVqR+1L2uazDbhG19Ik58T88nWur6gZq4WOrLFdWFCWieE8fp+orTY99MES2NZex2Zfm56qE7zBDX8tCNOPB5Er56MM2R/joScB6w2cg1oA6QgkqkRUv/30lZvJ2fc7RXBLZCXXVa6h6BTZdw28t6W92mZpANhyFpwytTbIz+gwBpMDzAVBMuPfJfcFZWXjIg8/uQapaqMw9sHxEMMiKz4GOesgxR2LVfLnvZhhR+vMeNEHIDBgqzIp7EFP7Cn/zLZ/7dJyUhO1GOJDz1grg4+iJ/rkec42rwLGlezaCk4yqf+zqxHQD4Aakd9ysi8nPZyGarPduGgPtkgLEH9Oluqy/XKi682tkG2A1DX/rAkVCO7GTYjzrd8rUvt9vJzUF/7PJD52wDyI3ge2HfQAt5mIWMR99smbwrbIk7G4/HMoOB5DrQX+tlOj0kbW/hZ+xSvpTt0hMnKPrSgiwNe4+HlIGeL9ntkn9f1MwM6tR9r2oQ10MRHA8p2qvF5WGgy21V7ogzY0HwC2/Rhzg4AXbz87jQZ5FNevUh6qN12zE5PWN9nuq8xmR+bOrjxAieN7wyyHc4Rypx42ztGtDPbFmCWY75bgGPcVEba6EA5xCDZCb/re+gMJ/zmL1OTQ7DK3/w1wtmzf+TDA8H2ixHOa77YX5DloZ+6P6kLwvAgRbvMwx7a79p1v6btrpDpIbW3Zh/t4k4q821sQVFdIXmgz/eUoeCYcxd3pa1Q+ZhCzaPrI4/jI3yArTlf4LMTAmtR5uc6ofcvl5VH0cnLHLME8UBNRvKQTfY4tlaI33wW+rW9DSTX666zpTJ8kawId6B1F1xakl+CdDM26Syh6nGAkHoCwN+MSRvoiyW51TxHPg+Nsm5f3iukCzvTVTEwsA+QF3dbrEY6yOMPaT4YWd5FwcMGx8G3HRhgh6dbS+2YyruLusNY22MSB7uq6QBPJQRZPHkZgzaaGAH7CNb5kY9sB+RRf0DOQPPuQtPlR212YOZjCmgfydT0Cpbqfew2o45ZtIdy/dIL3DHSnYx+PnILeXw5JtYH2esh3qKPxs51czZWgCaN6L8Ve9u864EK6xv8w/yiIT9EW84E8LyjDpew4jWnP/L4+ohYIGLjE8uQbxyP2XkAD3W+F10WWuC3/bkOnLNsm5PFlldQ5xUp/tik82AB9aJDtv9AKjMQQnB5hgWhRnimWIQy71JbnoFrDlJ5xxr72e176i26bRur9MQBypD34NTbtsXlaYLKVmNjbe+mgv/kp6BZd80hl9O1xDVsciZLH2wOPEVbOu45uK8hHUykor4Mqv+UxtCvhWPlqCkgsEUJK6euHsoiyPX1YLsvvvTlNt0O8u5fIwE1Xu8pdDI1tHyz2/xg++CzDuOJuiloP9oC2C7+wAo+WZ61jK9x8mycxe4h/zPm+zBFq3P9dTrG9TTq6pjhzXhIs57GMgM8kTDHm0Nfn8uTdozPY3CQtnve8simIjHXZwFtbaqXP5DLZUCasoEUtLpCBgb2IdrCtUVtWb9r4Qvf+b7ot4U2AIh3HJGPbYL8JkBkbXvZRG/OymvbiLp19m17R+4OhnyyRB6wL/R52if4iBOwghQpqOvq357mDZTGbhtdzqzETHdu7LMV1PLA7UVCOmhPJKydy9MIPiLot48hKZ5XFJbHoue7nR7S32ZM5cM6oBWuw5ivfv4QVOqObb17S1oNPvPd3mYHKxy//HAY1oLn7RBMXBZ3tFGW7gSJL1I7rBY/XmhVMr1PfX5SRip7EbTbnzHs+GnRAMoNOd8gGaWYA7QxB8rwmG319a5zgwJh98N9QSqb4i9Bsy8ZyffkF3CgJuNLp60f5ozPfKwryGEYMFYaDul7Hm9J1tDWpJWPHbY9cgaN+/4hdzKykO8pQ+VcN5FBM0iSX8CqPw7ZyT4AWV462V5vB3WS7et69J+0Qj7bFszSLB/o28h7egmoW6oXv7fb90fasiUawfPAvgYXqq1jLGAeo7imWQpahRZ3vyl6QEbog6VtsMl+xbybK5t0HvP123gr+30bSzzcecWNKFLw10EBqca7Bziwg3nL7Snfp0BvB3WivSLr4Z3+7MXMSrvtZHFXBAMQC4BsFGzubQxsQFdn3eHj5HnNaZsLlG3NMLf3sTTLTBfXHfhKIw9IVkHZJKi0vEi8zM+PRWS+52Hb+sJ0apcv5sFDvTnAINLKoJDzinmwPlLeETZiMJdIbcJHyiX/tiW1ERlPDZU3g6y7DXI77Q7y6hpAvfaa1o10VQZyfh0wR44+iItMBx7bbFzrRTfaps9iqA+NhEm5PgbjvQRl2W3R91ll2kQe9hMfUL5vL8sIvW6POZ8hP+nrDGQXMkv21+lnZDnl53Tn6jJvTmcJ62TrkhoY2K9AYGvLGCs5FjM2I4jcCm1Obdg+nzcCDop8/EI8S03S84LqjA0TKOGUF3EDdWGnliMFaBt6ls/tgpehuqynw7vbawcdfJAFngLAGrx6MkHtMwjZKAN5TCZ5E+a4sOT9ZM5S5U2CfeKzcqFHWDbCAX9EAqxwLF+YNDuObKP6Klid2sY4kGUE/6gHsoB/4keCxrb2z0ifMmSID3mS2YQmpSyz6y3aq44MU0F6pwtyf5RizDxvo2ITi0dZDtigaSQ1plkvcvzDWhCPe9c0UQIPunlOlBe/1sfH4LXRhCpj0Hpp7bFxpwB4CjAVZOYyKAfLol6GXxq0BQ+yImVoH3wuZitrI9AnJOh7CqBJfiypAXEA/Nx+o6kf5B2iA37XXJRljHKgDWIbaJL+egH1AMaztdcIUAogr7EXXBZ2mo6wIk/ZVQKqnKW4e6kyPoHU7zgLzKE+KNsCK9sVahEZ5JmaXNilThovF/G8w/1RyfmSRR6Pq4DEg2vqQ1uzys+VxTteSF/PNwPwZZ1t74frKq80Q/pzdeCJIBW7l5Tlsw+Sn4Pq+vrMV12fAkt5YJux6OG7ZGBgHwOLF9teW39pMc8BstRPm4N55hx10yzZTWxm7Q3HbQWFvVa/CdV2zwfEU5Wf+B1oI2tYT1i3l7vkWU5t5TFRHgT4s9Uuy3OTgX5EPgPWKAdCyWQoFrYE2o98D7VLmAn5CDAHmwgmQkxtySf5NbETkK25ujlAHpLVX6iHO24qxoucuxZ8DI0YEDrm1kSG7rZyDC3lxR8DR/BsDoOAvcyRG52C8xLEBip5WXdsJ8FkV848Bc495XYa5To0aSmaZkDq5EE20kN8jAllPcYhPyEHUCd0WdeB9iqZr7BngTJ9ZtDsz2jDZqZqM8B2SB7kgvRuvZnIap6AzAe4bzq7gKv4cUZAXuWab9WLyCLIu9/uuwdlOEdYu2hblOA/g+dtTgE59NjH0gRIfFnaP26gvuX2ycO6Tm16O6hHux5mTT1qyG3UMYm8kHmZL5vkR34OqJtrHz5ne3PIbR8v0HZbZc2WxhFgH4J6yM+5ujleRrYvZFuq3yt8VgcGThH4evctyA1gr+NZ+lj4uEPKu4wLmyfttQnAFm0D2BfNQf1Aii8a0q8wPtnkzpi07fVRMGR5gUGm8l1dhvxjGq5CWncM5tC3NyeXLwgylsYjA/Zks29HJdlZ17fbA7frttXGNr6fzshrahtg2BCSYecxMLNcP4YYW43v2rlMdcitSHL9iqKMBC/Lq13l+6B4KUhWAD2tR28sWOU/9LC8dZF3olGHlx9kjMJT/NWrDsjBD5HbJMhoPPFzihcf4cArZHI9/UTALEoymQTlxcl1uc8C82YXCuyS5bkuQDPz1/NkL9vsgf5xXaAdrB8LRnHE3y07lQCOrg9vpTmstoX2sS5Xfeh9U75PAebjoO38IB8Yo+YR6vuxUFk2FVDPjSPAMVmpW5CFG5HH+WUbZNtLPmRABr7L/znM1WXb0p+zs8n+El/I9corXde/pTroYlYHBvYdJosWG4cvHDxbKIelD66tZC9burzY/eDveUtnxPzY51ZhBnLSAZBH6wwGg8j3pCLrAPAp0yZUCWbcB1q0MntvheqD1ZlV1N4uwC9/PIaF2iek6o63aW9RTzYq6YPbkGIkfu4wYj2y6Evo9OBBPrHzWDEHNSTBrrYCOb8XyCbCII0p+ZZibPs2NI+Zn309HbDUH7LRb/s7lq7yMBY+HmlcrE58jG0GeJP5nWkv8yTP4BTN+xtT5juQ75kqB4bkcWeWv5wQpDvNemYYpEBZJN60DrbMRPXLyRcS8rAlPt7gVIIteB7X8sI3uGxQlNdR/iWNlXySy9TbhRZIfKXKY/w5IwyYbT4s4RxFPSB5D0gF/BwdZKBjNkCwlahHrWM7ruufuNkagDgbF1k5Ht9ilUg2jKSLF2rBc0Q5JNQ39bnHHN95WOttvYMFgk3rAaSqrNqWb4IeS8m8jDm+5Ps6ldG+Z1q9fHC/5b+jt+N9aT7PobbVyczp5LYyeh9mdY2VteUbsNJ2pBlzskttCdDRGKo92ckrfGBg3yAvdFuukQcfGwML3kM9LuyFxc+FH9V5k+RU7QDIqY780Mm+4MUi+GBCDD50yHb3Alhq54SpZZT4zK7lJ9ZD3kfk+AB/ecq1FFYYpMdYVLNo1OrzeOQU0BhVWBYlcWrNpAPzyO0wZ8o8gFphm/HdRkaAJKnT6S30fb3rwfuMX9ngPGPhkSfyEeuH3gM538l4xzivmx/Va4y5BihuZamhLijbgizl+XLx3B5S+HKGBb985CHqRAiK5x7bwE/FkQ72ddBxmr+L6f3wvuS2ENi6vC7unbwPQuM3/+dIwXIb60i3oBw0g+bAOkvZF871MuC++szjkuliRjQGlAkrTEOWVPmMiQ2mF58Qsp5ONILJesxU2Qi6leyAtmsC8AH2ch+tOvyDnr23qllojEQNlvfI3osGxuJcF06w3+uK30M89nlNvYASx4CvlGY7zDkyfwnr6uawV3mNwTZ6lEhi0On18tjK9hy2lSMWXBvB88C+Bha2HxAW1/AisLH6TSICkM5tvn5T9jITR7oq2Z5DbnsbUD7yPSbNWgHHbJ0A94LcN9pQETbDV7zLMqpJWS/k5upyudqwDM8xewB05RsC+22xl/HmlzVB9LqBNjQWM/ZW1sddAL4y2+mjrhUNT/zCALPGxL/eFvmqcKBOlIExBfX8DPiANZ8Dvx6TfRHt1PVo+WkQ3Ah1rE9tVF7wYdveyRMkIxJa2fo0eZRjA1KXers57Ql9YJ0RfeXLy6QYlyUXsi1nGFkQiL27CZq3qmtA2IYXDPnc7lgJq+EAg9odi3Az4bsXDHqZuqZ+FhH62KMivozXgzpBAsSoV22oDbe7CepT7ptDfM/OyS3Zz3zkVYZuLiuvMpDzAjnWrGpWJZrenP6JBPogWmprGx8gYT3fav1laPyVAjm/LeZ0RvA8sO+wslBtc5FlR3rfaKsHEW0vJwqTJJdlkfcgycETCI6ehqlNh3gM4kMXz+AhRXPkW5bFGX0h16GPmebgJ41sb1Wub2+dvR4rclZUX3z4zFZqk22pPegm/ezGMZy4UUdenEjt5SdxmG56gHwWCZQNu0jo21T1xEF2rSF5yf6aP5N+W5p97Mf/dEHuI6CS+Bgj5uyt8piCMCYIi5wOYsxAEDJM5adjCB7KSJUXPCsrBsv2awI6Cn4B9wSi9rKM7KoeUBnrU3dtdQe3PTNstYdsXVvehCuh7TmbGbk+yyDrH/WLVD/fB/YzeJLNgX4mwOui3pWi3OloXCBlKcnAsaVepAHpZV4P1DGwTfOOvOYTXOT1qEINkCnnBFA+CJ827sY/UcmoNikzT7kex3rYqW0GH+MwkUPeCHLbAGPSp7KvMiD7mcQXMl96e0G2Je3cPoDyNjwg8zPEz5T5AmzlstDzc5tLmLOzgs73OazzSdCa4EQGtC9G8Dyw72HbMFIs9rSKga5YjxQVEBA1YIPgZQadYSkO9thMohVQ3PnaYNhAU8sN2c6izQVUm6FCf9OmzsjBw16RT9KW8XZVtPayafUBvJ4YU1gKcIo63XygyfxNY4JaybhvexvHrWHGNb5cF0BqJvtAWpiL0xbsP/rs46ApWB0FcRAcSXa6r7SWRXNQXZ1rftdhHks2iFiYsCJTOeAUVCYPKXhUtHfIw47kLK+fguOvWojfEdqZ7K85eEM2avN9oK3J5jKycrap9kSSsQLz4FU/UAeSTdiS7KHgBR9AHTyjbko15ir3yP3hIz4hr3lFCSn0c12PifWFtpZ8yMht4DgPQOuYBe/QrxbmfFjTbibxMlDKvCy7cW0E5sZljgeAn+tU7vloty8DvVzGEn8Tst5ebMgX6uzRxty4gtf3ew79WLDcmbOaETwPnHqwLTC7OZYwJ8tPTi3Fh4cg/yLLepuozRLcXJHvoY1XN1/whJwHIDPbpyRGGaTMk3XCIR+y+b4p+Vplu3IGOAim612sDhqjJcCmZHr76/SOB1gTbUa9Pfqf2mUt+jJ15S4InDo4OixlcLzqf5NrMpovjmvQVqgXzAigPZ/nvrdT64xd65i0NtU+y5JBoCgeA0qXEyzUoStIBeQmtlJ5Dll2rg/gKS855e2NeUCaVQZV8Jl+Nx4DY/ZrKu/1lemy4IdhJCizKDkD/JPf8mEJZi1yDbSZbUQqqG6JhDn+HE/IvP4yrJcV5viZt6TnF4vI2R5IY9dDd90BpKJ1yDJLqdCX10GyXBczWLK1lzb2Cq7HIKFvb05GmONJ/0T4PYLngX2JlU1Si/7UJICtYYcpe8fhEAdlvE83GjZQTrNd5lAO/upWa4CsAkD4wnbS5mSd0UEJJeQ2M5b4ACyLKGVtIQ+gTDIG+pVP5kJ/4EA5U4UZ4tji7lDcIUIteOwLRfwkSl28QofUNc0Aw1LI+5i4AGWZM95Mv2d5RrpLBMBGxqQfAdmZq8vI7SEXXfU2cp3sdPbYzw1tnFbgmLT+Hos7wXNrT/Dx0Z7zMUU+U4Z4/bgeqP/a2fd4r9cD+rQRdmo+zKoeVO8Ox11AitR6X8117RoPpH2XScj5DPHdd+RFU8zpqw3WKI9CBPj0x/wXqjyEKAiZdPc5kOUq32xmGSHzlO9/9mxlXkyM+wp+BrIM8j1tgmSyPN53LM9Lq2Rj3a9XiI8a1aMkydpHpEkf5TwWwCrP8iy2MD3Xo705O4D8mkNfN5ef0+3bmmsX6O0vyQF9O9Lt+T2yTcnmNNOEx5JDdUCWXdfHLCf0Mn0Z+0Vrd9KOJZAdwfPAvoQWcr/gBdSDWDuRWd00lAuZbE/BGG3ZK9fNtVs5aMIoEidUktCepccJ9RvwPrr9DJSzd3ttbtLPeE0+GrZqjMccKG1Vor51lKaczfB+rmqBg/AlfkXXGrS2gzIyD3Z6mVnbHQ/S7A+aUbmZqIVVS3cNtKGwtWKEsgdPqWYyYF7WOomvFCwCspqTPH+eZ9YwHX3JSXYTYH92LQQBDDAjD1HqMOi0U2UWDHTF2sZsO+QjB39bf4UlvQw8h01YqqCfJ3myVu3lVFjXjur4vDcIPK9awZyN6byt5reB5LfWMTmMwLpgJtvMdpFTP8SVTO2/xmKmv0C250AZx1RPe8BO7wegsuqyTM5nzPE2YU4n928bm1liK3mT6eXmxjPzluz2euvKyiPt5WQ/12WZ7LNkxAON4HlgX0OL2ZYrU8CWceQCqZgXd17sc4BaZ4n3CvAYB78MmEDZMCNrODbqS4M8Tq5B3pR7g29aaiONfLa20D2XDeqReVDf4H4bR/vjlXcoIBGdDGT7tT94WTQG2hSVrZv/HmrHGlEOBjzh+wDgY4FTh6+hfmw03gyc7Y3LBnnj+fxNobWY5yqvz15eqOshyfbIMpKb4wEreRIKTr1OLmf+icCcTeWX2sk6vWzPUx5QOfO2xdzeAg+2+ro52R7SFaGcKdvNedULWTbzicyL/IrMFoD9JaCur18nP9e+/Or9m5MV1rXRI8vO2VzXjilHZnts61sv13uR63vZpTa2lRPUd8mh3I/HCJ4H9h3mFqotY76LjTtByPoXCC0fFUh9vcsGDqAoI20fowH+SEDbRH732PQtVXAIYAPlsgIBpNI2CRZ2bUf1386G/mp/ZgDHY7MKuV1vFc2wNfeTnM22c5+2OZCwj5UdJyJkk2i2qXETVi1OkccDeVEG2uevohihpsrhBV7QHLYe8wSNA0eXhk0fWW+8NRZ2YR86c+N3ukLjj6/Xcu+BjMfrGNY3OV8xxsUYggcOxF3C9aNEyJ6RuJxHyjnyeNOXaFApQJ1UlyH9CcUdXNbbS483gISJfOL3qPVJdiqfy+bfnMxEvtnMMhN5g8pZTnlQPtFrbFSXx0l58HuoLssDKIs2YRvZdTKZl/PZX/Hn9AHJzskh35d7VF6qAk92PUHldIyzrexvhuSyLNDzc32fz2VhjtdjzuaS3rz3DdATAf2YA31e5cwHoKn28rj1eVC2k+t7m7mtXkfEsrFzXcYIngf2JfqFKoiN9QwZ/5DVmVrkDe3g1dtj4IVMYsuSaGIt5GgLbVted53Bs+1H+YlOIG/ORVBZVjZD8QSThT72QPU6mVqXROo4JeQyRCW+FMjuBZNxQhZl8nKrUWU01x/wNo53h2wHc6CizExcmGnzrgEfgMlIxT8rwgBpnU/HDIF18O0F6To3MJTmyu2inmE4S56Cphe+guZ6Mn+ytzBP4Oc6dyN4nQoC6aVgeg7sZ9ASqr9GvTx7m3RzHuj9WEIvIz3xcz3y9MEL5PXtopx1tkVvJ4NtBqmc0yVkvSWdXiaTvYWUdRfU9Qu1VTbByxoHGzNyHVMbXu/kQP3S+Kmdvj0h85EX3V5sYwM+z8nN92Q9ZGddu6jTWGm8evksI8zZBG+OPwfJirJtobc1gueBUwO2ln1BYwGD4mQKVtpIc4se6Bf+7cH0UbYTZxc4sdYafFxijIzQB9D8aM1zAfhnh5fFQPn2BtBL8zeHTXO+LXr9sMr3dZDeiVxbpxLUa865jYVfyAJ+AoIAf66OAvlUgxOy7eAdy1LGLfl7gDwj3oVmyG1lfAEM1CQ3jT3qJYP5ynOtPPmeIUkuywq5bhNl9GWhl89S8HsbvTnKMj3meEQ3ltJflE/oZfo5yvMwB9X1aYZ42S8Q+CJgTncJWXdOT7y5OiD7oHLGOpvAJvsZWXYvekvofd0Wx9Pmkk7m57EUZb78zXIqLyHrZfQ8lWVT6TqM4Hlg3yEvZBJPnCjj3ersry1uFPyECjXxtWmaHOB2Ab977GX+nvFEzPSsKtwgFAM0e5YyG5sd8ixBD5bDBkSCB4CXQV1Q9JHVqWHasCraEy/SapPvDep7ztN3sJxd8wh4gkU/KK9ykFC/RASKCvUHPEB96X3aFtDvAcvyimMBivbWYRuZHtShHvzwMbdRYT5c8CokMXd3HfgAcHbRb94gtpmxFL+Xq19r8SFx2TYHXse70MbTr5ho/Kin62HOATKu00CmZzt4u1m2AfZEuay8QOtWhhWRZLN8Txlz9aBcB9BXo6ixfLOT5Y8XWVftZupReWkMNaYa15wH+nJvd6nsOtO6bCdDbWTq+UJfbmO6anudfvYMPmcZ+Y2ugFQ37avz8M4vmiZATrI5P4dpuw3SU32fZoC3jq86+aHynM4SpJv7kvNz6Ntdad+ot1fLNq9yDzzoqA5fLScw92lPAblPfX6OWIdXmMp8YATPA/sf2gNat7EpsLA9j81DFtN+AwjagOLLrHFrnoj6rJ4tcSNZCh3psZyEsLGyzd6XJdBG77cVsy3kXSzkcuUCYIN3myNACU3a4L+93QA1sUVTk7GawJR5D9HSeiDcFtFXadHvbpxOBtCeteTrK9bPXl0/fRDjbUkb+TYYGKcGn59GNvOxkCGHF6VQFsVokz8zvyhmm9ugX2eT/R/zKbBsqf+HQaeM3pYgOxNboD3IZ8xz9w7Zn2tnibfk0xKyfJ6TuXny/Oq8gS87WR4/NZcxJzMH1VvrzKPoaSNhG5t7HRMAOrC59N8Jsy9qu29nXbvSAdTWHI7Hd9g6Xj1hyR9hyT74rDOSDZRr3l7M2gHD885H6l9OxlEE34EiO/hR6KC6XkZ58pWCzC0/Tnn9CJ4H9i3qRkrwBR0L3ZKaT5DerK4R61bVCGwOWM2/YQqdDJX6X9iQ7YrIT72YR+9rD9q21IPrNTbNDmUtID5kcno8AwjVFSw1zfaCALWdwXgoaCNMhne6t5HdR/AvtgH+CUe3HO5C6BaKFXnz2UsTaIz6vdObgHJdQ2FJa135JfhcOG2LJdlN+y9jm/Z6e62MFKfd/vLa8vo9az8IVeylf9tA9pZ93Buk1+ujnSVe7tPW7dboZVl+at+I8pvDnE0+LNVn/iYb8Em0V2SdXr/1d3ts8lWYs9vrrmsbdaBt2+vlcpntWFE383f5TXLtGRDqcURqOtBfarv3W74qn9MMcMDfvKoGBu5k6ORqS9vL9qpXmcd2vb5ukilp43jKZe9kRR2DGQBEmS1UWw31BG8kP6Q/aYM+uU2ksFXthTyAuvwYRIZ43kq0E2Vvk4b5x7IEgbTZKY+XyfBXQHB8CXn6BqINMB0Y08kBA/2xxDxikflUDcCm+2WpJ/NAHyB3MNIE9bkfi4rQpd6M7JLeHH+xDSH673LoOcYe40I2WHdJYCXgQwquF64LvzubhwN32vDpgoYYY8h8988GRFzVWFCisIbxFvJ6dHu5RectIcu7HfhrrWYfWI06J5frqWFdexlup8F9QRqUebY3+Z/pcEZmnV643DxkxrR5XWevyDrK9/75WGTbOIqJtgVs4pdY0M7q2KFnGl+ulSBhnZ9ImCXF3UXyzGY6iMsc9c0HrMgpZATAfOOieCf8hX6MNW25v22sPG1lwOubnPvt7WNPOKEGfa0pZRtUhl4ehx6Qy/W5LBvZ9pytXJ+R216Sycjywqa2xfI61892kOr/6sAWzaX5iCkoByVkoBwG2+ow35xLzqfXCW5vdewzVNfLZh3ksVUHBk4JTDcYEwO3TAP2T7foAeWlLwPkI4uyEduwl9jZBsWQCZZqJMPU/ijDt1YHMEfDVml/uS4j9rxM8LiBgsrK0VOYY2kKWUYKSscSQjqJNQu0oXchjmOVsm3IgWZh/ZVs9mU7QAmNgYKVsDSWxw9vhGNcX3G4tKZOfHv7H7YreFJD6uNh6MfBBGamZwLUT2RgIsxgXDW2eYwzL/M3Icv68QMZ/EXGFrAHSI2mcLm9tAlAXscrkPx2YqTnpitURjuRJyEPWyDUN9uA7PfoedDp0dsATeWw3p3EdxkEl/6vi1YBm15fjp1hQS3yxpuhA4n6OWgUNi0vf8GiP6gXow0YCkTzmQnR+mdM2oefQdRFPShssSjZyLMG/dLjAc03Ae3wGEcfnfxCyFii6ssU4Oe6Pp/nqZcVen/q2HW2hN4eCDq9nR6SzZhru5cBxKs2UDSivpXZPkaMYx5EFeQh4vqE2rSrT6q74Ap6P/oyIP9R1+eRKo+dMTBwygOHJ4GbLiijLwPi5U2U83PIdpZktclynj7xABBbe8YfYdvgsv/C31ZYbnYVkIXLRsxaE6J8fGLPwEef1vQLyGMjqNzzOWa0N29z6z5vgWprg/8mGeldD/3azyPl65uZWp4DQwkbQv/9bsgEMUBBisCEopP53XautWZEc2C7cVJG8HYwXh7geFBUfYH0vJkV5Dbhryj7o/ol9PUsBs3ZWWc/53toPLOfGcdsgkRTO5Cb3s11XQyaydmYQVrUcsu0/GrzMQdch8i3dX3NYFCOftHXYFJX+nFxUxF1kAeYpnwSzT7QvnTZh2knILvJ515nCf389Xp9fcYS/47C+jFQiJrH0pH9JjeZ6W2u6/8cJJt1+vwIngf2JbRQsQlwovNjFHiWOaCPBbFBUAcZBw63Ql7s/WbC4ZHaascSys98eQ66kOchNZnJ9gH6avUICnqwfZOvVTMyAgNTZqDTylIBGxuXPseoAGhDxPEKBfSRP0tH+aCol26PzEc/SSiETUBZ77PVW4o2SF0H+7FaAscpgBznh7pTfdljXxdsy+8l9HXVFvlRh85Ynm7xeTqvSW7eJcCxsdTHxzpvaZ0rjo3XM5vG1WW8Djhour6fPSxChQ85JDxo2eXL7dc21mDTHKveU5HPpYA6f4QAefiFFQxfIbfZh4w5f+RHpoxpGfl5OUEf/wP9GM3ZntiyBEGnyspnGaa29vk4iaIEXUh4CR7WtjXPvvmtxvYKx45s500hK+vRfLK5CN9qWwb8BvfEZwKyoCjCUyuAqIv5rYAQ+uTfZxCUzWOLcYAqVgR6JxmtF8+7PZTtLEUeyyQkfmTUl1Fzm0Jus8e6uh5ztgHwVdfLyP6mdrKNbdDbQ5m8agdrCwQexqh9GpB/sYRmTB7Jik2YIXV8l7aqKX8Jfb/m+oq2m1cDA/sEWKjaGMwzl+ELmTJGkMhru99Us4AqN1otTlIBtrhxUGGUmpm2YxWsywIdsIlr9ZIc2giz0WQFVCqZT/7q0TSarMujpFrV8bxmEQODa9Z0gFAAfuHE0UO2AMhgXCZDg7zRnLfrILukZFDrg2PAfu0N0tlqnRhcHB3I62w73dMJbaRT3zGGVqFfp0BNHtc61qHDNRD1HmQH4cLE2G7OA1nWtAHfGtKZ0wULxDVqi56+igz+DiBnBBNcwNudKvULEdusLfgnyvDAD3vIaQ5zfROkk2UmdiILnstM22h6SEXgSw6pkbHn/Qh5k0E1ZUJsqU+QmaM5gC8TczL49SCsN7zkq7/8DnYbn3Q0I0+2TNbKqz5Y3sYAF308d4QPwERKdUbt2ebG5KMqlluC2pzt2wwvo69fJ3889jOW5jFjTgaQHOpjRENWx1iUkaKQydFyc2htoh28mq15LPW756uMdATPA/sOcxvOt9UMWDFbUzFnT79A0d8lRlm0DY7xIVC/CoWKaA7cyFG5JANAhnIz+xks2QD6vrENI/KjivY8u4qoW6wPbKrvvIjUwQA9GtLBZ2uwH1PrwJ7tbAGMmcZPiEOv35FEL6orJ779Uw1ae9M12HgilvlusIyPqY2fbZqlL/YQXXnazhS97qb1oXnG3VF8WYxfGOO9wl4vTuZrzE36aals7xV6RIIDw7tuy4DUujZUt5TW6I93kx39+OYy9Lxob7zQcQK/2jRb9L+mYCKNMeRYzo8N7i6KtsGSnSm87Zo3QuAazkT/LM+xWG+rtQUd91GWic4fZL2MtXHI8t4+dMluoovo52MOc+OwqTyHbGebdpfQ625qG8dUjYunU8z6Erwl2z1fJVnKfZ2D2pTMUrrdSh0YuBPBxWp/vqix3fzjHD2jCNghKoLE+YOJE0rtRAfguAkdHuuDrfO59IBDVsljbALrEg9Z2cjwNtgyM+7nAqxC7eePvwGUYJ5+WB/Qe0Z1qc3UtQqXd/3cJ4A51uE1BT6aJFyRd1FIKELHqPnayP68HffWyN+lI2Q/MmCDKTqDu0hu0G0u6OwVsAP7+UBZefZCM86zPHtCJygLoP6uBn3U7BONMUqTaeDIpTEVyIOKyde7TPbyQNFyU/G4g92YmnPNUS3zvaGvBxoP7XlQ54GdCDJIMMMgKyAwRA4V5jgCfH9RnJSR2wO8/1kSZRynFCCYH9Fe8wP8ANWsPfhqee271he3q3HO7TPLouu2/rZTveSZsq8oQN758gdl8Q5aUMt8+El2yGV5+CQdzjt85AZ2HdVZrvJdR/VkzQAVYQ8lE8x5UUblxzgyD75XG2xM3ATr1Y+5tce2+MVC2ErrowI60oNsZBNc3iu4d0h+LluC+ijk8rR9Ry/PPgctoa/LOqrLeQDt5PIcln1vaeoNCSIu5zXIZ2KLrJeco+Wcr2OTRORrtpWRy3P9mut721EDA/sE/eLVwhZ/FwGjob3zNJTKjn6DCDAjWwwIQiWO5ZaJNMEOHZGbAqIS57EQqRcrvF4HBhZWAH8qoWwvnPNyHSD13E7fHkD5qJDsnByAfvduuRcB+u0S4NM3s88Tur16XWMR4M+1WfuyNBiCyVEi9WUdZLfHEj9DvuB94hVVZ/pogN2NfThN4OtJ49jG08fWy7is2masibyeTEd6age14uUhJscYSKUnOaGu1cq3MrNZDjKN8PI8ADnkkdJD+iAJSTncpjflNe5TlOtBwd6YqgzZngQKRNY8C3LdTK3vbRzcX6QYJQ4Fg/82Ny6LAILFVdQDoWU1lrTlltv44p0NRH4Kb8cCTfjqnEgDUXS/EJCKluBBy4kBfIKtZo8XWFbsm/B+OLl/oRfdqj6pn1YMDoH/vukckaBx0/isYpv+rq73Zb2ePye37pgGedGJgdpyezIrF/p2wLbWvbAOFHHp5d44jrc/I3geOKWARY4viRCxK5Bos/lJcB7rDgoVJuL7DieXJs+bN5066rewSNCmvcH/dG6qoC0RNrL9VbloRF/6I8Kf3ifaD78hS/lOJoPmWL8qlO0wBQVPBxw/3Vl+Vb1COkJf7lFtwf8Nshlz7Yh6gAf/e0h2Tidjye5dDW0EfCyXhgSnMEiIABtBvnpwbCPfY1IXc7A0D+TnTWKJZH39ImUxys5rC1Cp188DMkZsJzjyh+XId5sZ75VlWOqDg9JBOPaBLK++dVRdtSIagenqkiqRUD4KdCbqWMaXskNJCJk8Fr3M/DhJpgXGLhf8PBBbAu3CRt8eyqqbQ/MX9cuBOp5dl61GVuZBOPQs29pxu7rL7TB5K+Bzhv7+sj+eAo4Ca/Bcovk4zc9hXX0eA+T8ZkcD6tXHiWzKC5CZI9lYAmTWYVVX8u5Xxrp2ekh3SWWd35t8BiAzgueBfYe28FcXN+o8ZGv1eMdhAcdg54kAz/f7QUXUqj3o2yGBdf7D+bKxPZY2Hm3OV7V+WKo8fYnm8ZEpH9EISK7K8t3B8Qk+Kja1yQMA2rJkYidK0pcvAtpRX/WRsgA29BFUQ4J1kI/XErINACUF5kv9EPJ4ZUz8AnUyc216W1ozWGtygIxJH3r90xV5vtHnOjYxFD4MbVwyIO+/ruEBg68KpKizvNHBA/6ROAB5feoCTIY4Cm5hHitzwsXh89jqsvY07x/5yj8y14BSlJYVb8PtMI8/a975RrEIZXuyZwmMNcZKj3cswf2swXSlth+z3Ukb5oNeeVNAxsXcp4lOzJXqyepltkCTdxtwYQl53c0Lqq5hnT+ooz2uiea7p7AFwrPX1i4PjjvGwjp3eYfk7D38g76apS0jqphYFA0+T5I3ruU9Baa+zKOvQznzcp79nIF0su/iK1VeWOLJhspZZq4sUCf2mVOztwTV1WkwNO2G1o7by+1m9HXKz8lnv1AP4vIYGDg1YYvYTuA6AK1uu9WNsQ7QhxzMYWMsaWxjC9CGQyBghxg/95CzimwTuThPeblrD3bzZl7CVl4uCME6D/5bGOFBiBkWq0kvegkzRZssbQkThvYWLmwN+rBh7NSeD/uqLPpyl4MNhtZhG79+HLw8uz+gj3pLERIidXkfTVwkCS0nOId209ytn8UeJj3xC/lMjvoPTEAmj30LcI1P9AXwKWoaub73TuUs4/l5u8AcH7yePw2ChFxmtybAfDoTcpXImQfacLLCTFu5vSnE78dkid8wtTu1L3/2AtrDYxSzvoIHimAZee8saeIHD46Wm/imfM4ZzIaXYYOZilxUX+b6tNd+As03g+VhYckK7E/kEzJ/SWYTZvW6k4v30XkQX2pr65Gg+nSNyObSeO6lfyN4HjgF4Vfw3GHM+UbAhljaFEuY39Tz9vLG29SW6pjiD/LRlF9wN91sp7dZ/Zuyacu/LmkVXRfYVmdnCRDrZed0lwJ/+Yd3PgdtORGswE9KdMpzbW7tM8jsaQyg119sbGurR1sPHhQhhanGJydydx203lv/01xhXJxsxmt+SgD+jT5++5e/aMEvgcYcaSKtHr8VTlm+ZzRO9iND7ayAtk2fi2NJ28SiP7lfGSrn1Am24zQaPI5P1wvyjKgevvhF/zzUzia4v22cleZ+kNB3axfxMmmDfekpz6HjXO2Qh/wB/DfJ6FdubxtAfp3sXB14ImGdjYxeT5Af8l9ocwP+3n0FvM0oGKxkpuwdX77s1scmqI3eT2Gdfxnr5ObmZE4ePPGVB0F/zj/JVliRX2LlePgFXI+lfvaAZVGG+2Q2uNca1EdRRt/mkg/ij+B5YN9BizovXuyBVsbCx8kWOZef/sRRyKUDoNdTmlRrug3CYAwZE1ANZHiyB0+KBrSLrS8WHofLG7Ll20EJ1j0/3bxsw6jKhV/VP7Aty+MBimCLOmS7QLURUFuAbMmukHVyHWz3fjPNzkwMeYIRr6Oe7Am9zwAtGntl3PHGShuvarPl4VMex9yX+UO1w8fU3kIcS4bPOcJUY99loTHVGsjjCqBadU4x2qiIlHs21CADoMh5YskhHvMpzTLSB1gXcsDUB6TgBR/rJC8sI9/J09VR7ZlIBuy0TQMZWoQC3qMNs8WF48ryxzuA+tAJ+KMiSS6AVe0185As0r7/0ZjXMYd38fAWaYXVJQb0qn28WPaSIy6TyWzjn/WWUO0uyOa+AJARD8fyprfcjmRczkEbJOMFu7YVj2egDJXsA/K57Mou63yvs9YgzGpJsxnIxdlF/wQoVqbXJ2R/c75H7x+Q+7uU9sg6S9hUD8jOnCw4oF1b56zFniMTfq9vfzrubmcJzQ7mxexObHva2xN6H1CG7Er7ITeC54FTDFi4TljS+hId1zOIXIGMin5zAL10LacN43pZMqFjz0lNeFbgZjSTS5t4I0INXq32qNlVmvu9ciBItA2gX21ku6Bg5xYoYQw/UeS2mu7xQHarFfiyySR8x+9yLwDrCLVIBe9TVEQDOCDfFTFZV2mQsL4yBdffowzxg7YI+Pvq5Ika3Lrbrz+LF5Cdnp/R2s7AyVqrT7pqWxT1qBZZ2e1ZYbbNKljhRyQjU3Pd0E8AH6/1kO4mOcFP8oBcZTtZXW5YiuDzIH+fHozlNmBTdqdY5elCqfnhF7A+Drcf835sD/Vl6g9sOoGtNlxG7SHfxrfB7FFP9jwNaap7XvMtOVQcs3XsLYjuDGyan+OtmwP7aDo8bJDsLV0wam5kV6nGfXX8HeBmPdkxLgqebjnCuQ3kl9oEUDeC54F9h3WLVuDi1qZIm0eYsyFeX6c4AHs5b0RAedYFZTAYsA2qLzjBVhaRvWy3MzHB2r7DdtCJAtqTXwLK+k9p6wBdBDP8Xd6JU3VmCNnHu40Cbj+wD3PtilgGmaG5cZff2f91Yyc5yQpZR2O7NL5Qrb51du6K8PGcjoXzjPAKvsoAH9lgLvRCXlg3h8A267IHbfLj4abLpq1ISouLorYA+KmDrszD93kkf2kT68yUzabn0T+04Ta4M9Ki9nqsY5eBr1qrGZLbE9hutIOu47EZLnDdLbYsGjbIvtreui3YN/CDvYBs7gVqc4kkMzc2GevqGuBfkMaG46TfcUab2VZrc8l+7TLtRD6AocHyAxvVfozxY6SOlJvGLLe75MMcICsS+nLGXB3KeZ3g8bxNkJ3eljDdc9M5RR683ObeEHoxrzCzaXxVn9vtdVQn/gieB/Y9povYFi83h/MQtNYFbX++0bRpwctlR5/Pd7N2IGsp3lEHu5QPFZjjwdBSmkYer8gLbqXJqE2Uq2jNTFHbXAO1TwqeAF2RIFkErpN2TUb9WQe2ke2RWsv+W7TOAzf3l6knxHQ+V6H66jPySQc58PkhaPJpE2BjYqe3GRk/rtvcsxBMvHsSpdMX/drp4XUgjI+lMUlZx4NS52kOgZS18bSSmajzneajb39OZhtM5tiyfpEXtlme8vpguspG6muir8d+daJREneVUbJgfer71dqSHfCCw0yySdHp3kaqPjpPyngzfqRtGFxmeRzRQ9Rlmw3Qy21icpmdiHlYAZnldrx+T4iFBDXcPW8kO94e/Ov9Fs9lLV8vbJocsqgn1TFAvcv4c7q5T2YvIii3DX1IWN54fly1HIg2zY7J8XwTFzC+blwfqKYNbtMZSF2+8QD6GnUZkpV81plDlu8xsQ9bnptgTg+YtFvX+jRtupZyPaGs8fGxVL4HOKt9I9ezlmqM140Bv6+DNqI8B/kgiqkfGNi/WN00OBjE0rX9sG7Bt9plqd4+t1hicdPFvlMd0mAROQ/UVidC8weekw333w+guS+EOaru79W3OXmY77HU63UHM0ESK2vAypu1p1hdRw21Rpm9Gr9LQ4PWjy/KThh75DYNa56jdfO1LdiuUV331YHwrZaVcb70eh+8Fxlhh3e1M2W5XscB09oC3pYHDLN7yHhkRwCZIR95SJSuKTTf4XWMgQlU9izgFNUnWN6rMAZCfWtvG3ifnYT1x4RsF3mnrD/Xt22OM7OgeegaRYp3tYcxdSG04YPP+uDh3UY7cuqrz3H8ny+iPz4u+bttP/J47BWb2tjOg4apL67dWL2fVs8v3/q53cfLaR1Ur9T70HSiVatnZhGUi/a2aTcikIGB/Q8sZm1uLmzL5s2e6/eCvEmg37fT2wRvXVuw5o9zWD5EILsgPguXnyrkMuyC7FC8eggK3YmNkJc/gnik4BGmt2IZvDRWsgVOtosm2XaUe8iCxjHb3AZqD31HmLIN1rWhcTqGXw+wMu5oCxNfI39XQ11Dgb48BWcnaAqM4Nx8yV6eI81JxrrynHwPrTXJNvl0Gqx3UvE2vatZwUdA1kN3z+YgPzAiTga2y4atzvRYxojtmCu20tFmtIvHSSgKGcZszZbGUP1knu/OA8BvPqxH67+j16EtS8lPfmwD6EC/byND9ZJF2vvgY4WMp9medPJYydYcmm2kkNHvj4MwH5ZamZ8YmEj2BVn8njmPTRAHzxPKUSXqYKkifMm2gOp7gvymvUQ9Mm+T7Bzm5Hp9lUHyVZThPOTcd+P4+4ws6sjP45MgnUwZmUefYIfrEuVlm/YWpYY5+xkjeB7Yd1i3YK2WhGMIv72MK1X9x8HYnPXAqKNVBfJO+cCEvPYVj6/SD0AO9TWo4rc9pgc26bBJZtCKUYgghbx0XC4q1wFyYZP25Fvn4/HC++W2M9jWChfNLrdLP9XP4AEoVf+RiXHguAfNgfaMqOesCprx7HGhb5NtTJ02sjdQbSkLONaNx6mKyZxorsDHq/YXeST2hkliVjwbJyNy7U2BBAtG9VGFSLQnALUtXmtvKtcDdarHuyTl85y9hmw37JiYaVneMvEMs/rpSDrR39rvrtz6iXcU4JPvOvfLiHV6Jtn+XIxUfzEEIgLkjOPdsVSHwIDro54GUCA/j9PcWKhO6MtAHk9Po88A/Z/qqK+NHPU/xSbk9lb8s/EHL/NdfmoX6OVwrvCP753X2sm2/OIk++CI/kKUVZax1NdGGws0x+6jbZatzlIPqMGhJhQtpYQruFEiN539QD5T7ts2yLZ65DrlZV/trdMH1tWv87W2w1dcIB7whydjqhxmH8Upy9vsfXSbPi+y7uuzafc6gPJL/B6rq3dgYB+C24GbQgvZUvsTp3Lzoud72zA98qauuaY+AeolwwOkpVmUGy7yVohMA3WNPalZc1AB2JdeJ6DW1h2Yljb9CqIN2Fpnz+H1kJf1iYYVaqs1s4o1VRNsY+tEQOZzM5Mm2cmT7MR+hnU9rfCATk7tNCIJriP8YQ3ahvGwxIfRA4eTi9rCnpuSAvxGqhO696NiYhd81SO197r3gmdoW6vxgCqKesr4yRskFsZs7+PmNmhhEolMwXa22vtrMFFtfXOov+HLBsgXjYH3gTWRduibCzQ9wHTlwgRu02VbJYretj9m4UxPpuh98jmjNehbwX+aLuywwrQ4H25QQTuwlzmofu0RWW/JxvHa7iE73iv0E+W59jPfpDE+UZyTyNCYKc2+Ow9rqdXN9U28uTpAeplG8Dxwl0B/UMLiF3RO1KMWmwB5iOp8JFva775dTwxkJx1LloE+poZxp1zn/EV/DtqBBXfSDToobI0Nsvx4MhqetI/ChJEgeTOtHztAK7JzIrDUT45xUA+w9nJiO12xMm42JhiXRj5OJLwOHLJ51L+XBweJ2zi2a6efNNjQ0dwgD8zN0zpQV/kgQTb3gmUds8zHKLyF6i9oxWfzqR5cUh03pgfnurzodbctIwVN/J2KrkA6uAOsfOb3gO2tx5B9C7odyG3KL/cNPNE8qGbtL31cD6g7age21/Wxte86GeJjrSOw4nGVInjrbYZPoSNk+9tCOpm2wZxc7lOunxuTXj+3vZJHf+t6mNb1cF3bD1aF6hpyk99I8wUszQUTPkcN2fk9Biz1TzSHETwP7DusLGQrYvniFMNCrcYPztu7scGy7UFuW+wuiPMzdPMroy8DsKH/eJaDKfgGPl5i4yM5fjRtOrjThoMnP6rzaoI2jAf9MEv5JaB9yEIvNb/aN7YZJdVBx3TJDFpqibpLlTNQ++xH9IX6RqgjUYLNsu6gdaK+oGOvg/3nzAmtjw2rnPVg/w3VJy+aP9ODLpD/AY4uOBzzrYKb7St/ukBjNofaV1/QzILFkmUQJqOOd3rquGCMXMatyralbbA3juVex3lJeqlvwrQ++TqhQPLfV7bVUt9yHAdWOU93sHk0wpFLYUHDUh+hL7+m/hlQtLbwmtTBlLVHk8nPHvnn/9xKvExR/qh9UYbKUz7kvH9Mrf32sbzJoRzyfZ/VBvjZdn0chuVGXoZOzjcypUhXIb5k1WbvE9DzpQtM6yzF8c0I4+g/5Wl51COPeiOoywL0RSoLfR6kOZurU17IeaHnSTeTMFcH6oH+TcfN8jgO6HhgkJ6kIJ9ttfomH1O+CMiAPD4QLA9brEMRb2rVobakv0QAxrunETwP7Hv48tXSTws+TkL558omezeAWhCqRBlNu0eTnGwobHjj9ZvaD5Wh0zUy28acswnQyXpzNnRAVh3TKCARnSigJXgtz+PY6ISysyegi0i9uB5mgAdUvUJpK911CMf8lONtVKBNS0QZrWy5sNHLnNZI45T7zTmNCyDwMZ6qZ6Dg3GAoF3Oq/WobaDIPJwHZuvZvblO8jKlPyiPN5Oh1AerTLiSbrINMTwmvP55xqL5T1ffMKlAP/mo/ZwFbRvhnQpvkc/2SLPgMmukbKOcd63QzvH9BB442Ssgqvg5xVx2lpkufgpzXUNtUmrDNHLmM7DZyrh+nezvNF0fOC70MMCeXIZ1Nfm+yI8xJSVdtrdrCOsL7fDuN19XRZfCc1us2zPGoTxtRTJiXd2watxE8D+x74NiPZewbcLrgJ2s/Fntb9NONAb2lzaI6EWxgc2y86rWmIKdPZWvbs+1sMJZRP/LrYDwFlBUoJ776sA22lZWM+pd1mO9sZBf5G5o8fJ14bDrAqV5SK2OXgDoRQF0jPHoA4OTn9lpggfI243e6YDre+IIbUvQfQRHIw8VD9sZ9gfGzVIA+dOovRiRMba8C49yP9SZeXydIxv2Zb3dJNyPrbiMPqM1Me8WkLcviTljGtr70kB5S5JZ++zbbz/5n/ZrahvKb0NgrJhuUbWSA39sh9PE719kS1tt0e/BX1LURyI+c9Zjrr3i1bAkfO2NpHq4ybVs+9iT0vFy3DZbk5+whv439dTZVx6TO++qoSBbrBEt5d8d5gtX4K/NSfh1kO+ezbubNEfZWXx53ngdOCfAEEwe7fODiIdT2gO4EY2ETschXt6jb0FFRmyHbZFsq0zbS6UmWwXw0RRlPqj0dG5rVgHQEk82AHmkimPtmVP1oMn5xES+KrLQMgeYXZIIyP8Pba+htzraRIG30xfsUeb6a/b4dgDyzr2+or4XJ4iR1yDqCVBcxaERlBHB+D+pAOcOcgazkkfbzCsK1C+oP2FkUHzvDJ4zvXQFzc9vzuGYwPhgTq/NqlDRKef8hZ+MNOcv5vEY9bFC/SW+LubWT0derjU16x4MVm9YUb8xzk91+wL5IUJ47ytqZkwFUzmM8J6N5mLORIbklyBbAFFmRmYXp3rzazLoau8YzioMVAjD8J0fs5KbnTQCQdxnXQ1l2KZfKQKtz+RjSeaAtS0gmr/ZBXm35eLEdyCVb/ngB5L0MZF0BeQVuKvf5noS5fE57v1Gj+iWgH9tANvNjNg7/xRNYUnsizKvX+adWdR6M/DexUY/UAB0knUNoqrYNe8aDpC62alspn8tKRTloVl6BM+iAMVxr4JTGgUv/IHIDx4s/fsn9I+eY2xri9XX4cR3862GAzz8jb2lvwQ8KxreEx5YoA/lgAPv1ABdlXulKH/XeRLSF57/71hJMELU6nqkptCmt7AuQfWVqJAn5plTAnSr/ON9SvFu51bo+D45Ik42MbDPXffS//OfIDRwvnvnMZ0ZuPWZPHHYRsWP5o0ePMt05sltuObpTdnaO2nxCFqc+O/nZlB2zReZz5ydCX+tuG5mDB+2EVhd8XiGOPO85D6isNZLR64lU7tdVb0P8OczpC3O+LGFdGz1gN7f721dexXTg+PH1Fz0pco5+jG2GjJbns8pZihzKImeDb/uFJd9LWOs7x+wsYXmW7ZiN/LFylOVdK8uHTetDP/GHFLJKe72+nP1DXd3X9CP8hm8B+mmQHekLvf0eqKaK9R2p1HF+OGZjAWSbnodN56HY2nBebhOHD4TaQtP045Afg8DDJ2TTse1TCB6KcQVPJP+km/0dwfNpghE833780Q/cjxtEmNsa4ilFoMxnru2PhyCwrcwAGkBgG79mMYHxPKBI7fViZofmvER5HSvQPvXBshRtS24dJC+gTRWzLzpQkId82Adv8vusVgam39iHrh+wAH70C71kXwe93KagtpUXEDxfeOGFURrYKz70oQ/druB5B8Hzzg7LRyyA3j16jMHz7s4RX0i2QnSBd4wXUL70baUzj6nEfPJ1kJeb4JpaO2ELmnelaJ+6UQa0RjJyfZbv+XO6QJYT5ngZS7aWsMmekO1K56r3XTn2wO0A9sATvj4Hz3GMC/iYY93Mz6uHmSZhCeolM5fy14qrzEFeZB7D8wh2TsAe4r6K4BkikIMv/fqQTSEHyzmAFlQnvZwH1E71wco6RttblZEc+WsAGUByKhvH3/GrOoTbQvXUvte2dkJPxwUqJLtx7gSQVDbse9byB22u4hzEX8VxqE1AYwdA4lDkxavtJTSfLbU3tTdwCkPB8w0vujvTge3xsNfezBTBs29HYbp58sYhobpuYstI1er8WUFsMCtDJ5mijUhzC9Pg2QomhAPABGaXiRHEYR8pyhMfOuhgQx17UTbAnPnCyg70NfjSAE/oVfLhhCcYE+BYoexstl/zyRYwV+a4W/4jI3i+XdhL8IwxryfWdII9agEAAmjQUQuebz1iJ38Ez5whzJOlCJxt3nDKBBdzqGnlBRSZsQLbW8VkfaU8kMvwqYfqvc2WByhvefgwp9sjt4U8dJTeHmR/5vLAfBsHym9fOYLn2wMFzxpvDfl0vMFs5VyH4xlVjJX52CMC+KAdrHHIUPYAg2d8esPgeceO7FZG5e7MXdgeqnOfnXLgLJ5kMlDubaOsfS0C1I/MA5Tvbc+BMhyo0LfEH6HxoqPZz3zPwwfLUB+2YLMF4PFH6CYV2sRjdrCJPF7WguWh7qn65o+PWT3sWJ46Nob55k7uZ+678vCpXa4MDAxMNs0mYBtBWhpMbXNxM6Ic+yzLrIPkHdjy7YAsQGQilrDEB+pBH+ic2ca3DPSPBxGkKIvA65DH4HjQDlartgfuaPgcaI/47DNj82xvLOaZBkOU4WVI7mG77RlaOzXl+zLQr0wZOTjK6OX2gqy7bCfG6na0M9DDgymkWBsgja+nG1bKpoUEJDPcGngDz+zH2YF1wax+LMFvxiwjr4/ezlx5XVsnAjDvzzADStGmqEFzMeWHDlmtb8zP+R4sjANIoyVR72/wSD4GdRwivzXZ8WAEzwMDa6CDEjYMN6WlQD5YbQJ18ExbKvfqNci0FMQN6qyN2DVJ0DT4XgWu0udE9tKXDNiinyLxUJlQ7aPfrDTZhSZhZx7H5+PAiYNmxucIc+4rz/PGI+GLNMZDXczl8pzuDevXafPJ0+W29+IPZLOtXncvto4ffpdw4MRA6wipSOWcbppbyQFZB8c2aPKTl87EZA2ZjpVsq6yuK2BbPyY210ByS7Lib5LJcnOofEuO2UnHi+iLE8rNBgh8/aQg1rmNHHg6YSV5QWV9KZwX7wbwe1k30uqwl44aqSxeJn26psfUyDtytOzgOx74zofxR/A8MJCgzYQD19zBUaBM2qOTfMjO6fOAakRxsyEomOSBt6lNgDYFiLQ2w1cjvoyP578ywCOpDNkgmunaVB3zoQtEMguNHQllUyfJ77DnlUaqJ9MBCW9vOr5LYzJw4qE5nENMGzOYTp74usmBLufPZ9NEWz3CbdjIbWgN0rbWyJ7heq7fbMgefbL8OuvyKVPG8fvmYPvJn+0hvb3o3H5cdenDysMeNkOX7vFLi9e/oTzzmW8o10fxzgbGfn4uEdj5GOe5yrL4FQf+fjQJDOcD0sGLx1/L69l/gbuBbXg7zCYbgOzkNUIfrAwetSMP3hxUX+U6ZN5SfgVWpf2+TmwTvH9tXNi3QL1bjWZYVqp+tIaNE7xA5Ps+NF0H88HLATOo5zF4DlJ+B4/cWN0IngcGOvQHrjnwABD5TdDBgRaxb1nydK4d8j27FWBdgbF/QcupxxxvG2S9dTb8oOgkLPWFEvA5/J4AY0KlppkD6YE7D5grTIVPx7rV4MD6xnrAx84Z/To5MYC9ZZvH09qJ99Gxvd2T0/42uOiyG8oNN4DeWJ5trzcyb3TZRSFxamLd2KMOa3b5+K/Vz9Bt1hY4oKkFK0mVedO13Jwnc21nuVxPk+Hvss/zNnvQVpAwsTtxItItoU+E5hRbnTVhbfATrWgTY5x1XNax7rMYjK40pQ2TeRwmeZCVFUArrwAad5xVh+fWR/A8MNABB0MdEH0Tt429DaQ7d1AF6hcczOS8hPNF6xA3AU46eGCxdo6nKehUvXSwWoLaIiEfOsfT9sCJheagn8U8T/iFAaxxpCAAepLhJefCOqBM0DbIe/VkgT4vtIM69Xsb7EU243j1BvYKn2PN9dycg5fnfXb1WZ1+aSPXIw/Kx7Z+blVeSgHZBKdxXSbLbUIvW8uW4A4wfiiq3gkO1N9u3vJuxpxP4omPpJchEi/PRdPLxxorg6ysc6yjySqd6CsgjkAZxGA5U+IfjUc2UB7B88DA7cD00NKgDVoPtixtAQh2wrkN2gp7s4QjXmDimxVUU23QjnG7TvQnDR0/m+XjR9fUWiDQgjz8HLhzwTlI04CsWLGK+EhGFuL6ivXPc23klTKfkHnTmnnM2dgrZCNTjxWZ4Am5TkA2l4UlXiYg78E+YNsXuP4N5dJnxmMcz7y0vEHPZFx/VeM/7Jnl0qtU8fFy5aXPTPxg34lYHc9peX68jcfF7IHxuinBcdPrdSRzLRLqyNk7tDL2uh7m1lAuw668xAtOMg1QVLQOOmEYWg5oypN2udZb644m1/vt+wHSroOHZJD62AKRg1DSy8j2chuVLDg+xl9ESY9sRBCNX0pBeQTPAwOB6SbOG7mBGzeqKE+dyCegLJ7LMbuCXs92bmSmkFSzm/RUTGxYyZaYjzrZoB0jyTXbtx+ygu7gYOS2808qzbcFDp4XBCngOlE+DRw/OAcxF5w9Szk9rDQ6iH3BGnBcjln/5AZ5rzHEGu/ntdoO2hbeltMS+jqdJPeKTXqqX/Zk723uP1xf3vCDl5fzXhWPcbzqvHL5D+KZZvAvKeVp73f++7+/lEt+sLzhOlP58NXl4xe/yvlvfFS5+qfv/GegV9eNz83c/GYZZu3glMX69UVTrI8M1kVmYYVIh+UGrp9kT2tKeTwCRb+tLKlcvxes+B3A7nZq5wdwd+3kB+rvSDdkr6aAa+4e3mRVfUM6/aQX7/IPMupbvT9kqW4WQQoX75DBeYNp6Mob6ctWJsggRXDMf2QTzzXDvvK8C52C6RE8DwwsgAeohYMLoI2n/DrZJUh/Eal+O/MmZIJLxzb4iLpKwV+HqakFwzPAQQzSbDPGCu3Rty3MHLOjE2zw9zuDN7A/4FPok8h5BrGUYAzMW/3SvNayrYe8V7Q2tgVtGcHGZG2FDfFPJGqbQUuobc/4sK1fc+Oxre4dguuvLJd/+MPlFU+IO8xPeEX58IcvL1deZfzysvKC553tcmdfVC674S3leedY/oKnlRdcFPxzzvN0H6BfO/24Z2D8uQ5mZMSrMlgCZKAuLiGRMXKJBmvd02RX+Zz29T1PmOPNIdsQOcxDOGyb2kJHE4QsOuK1GXM2lijLC8g6D2MXzECWE3DhwLE0Wf5es9GO8fAPnIxL/m58GdH14/hAztQm8vVucqajESjvToltB0F3BM93deCb0HYAXPkYjfxLy0n9dG0PbeCb33f4R32xz/otbFs2ctuh15+DLPIkGXlgrydMHuO2UIFPvV/5wLKMTTKt8fk28OYpD2ozbYbIiu5e0a+Z69+Aj43zeruqXPqwZ7aPnO9I7LNfIDgeYGlitrneYtp9vTrx41TLsqrW1yyhNdDWPd5Fq9CJixQ8od8rKs/tIbY3w18HrsmNOqgHza3e5RUtX+b2g2Nvvp58pC8QkiJIPuXg84VPxdrYT8fa54azz/ImYD/QKvWaLbeA0Nl41pZ+Xg0Vantu/sHr12qW456IvDBnR8h183Kwp2eeUW7nJAb+0qmJB7QRvvJ9Dq6GkNOtrbbd2kGf5iDrTsoByUOxAhxz43HcF1B9sRR5vBCU4yftFDDji4I1kDb+CJ4HiDddcpID5VMA/WZGCay2pQOdHICDGzddqlOeAS1zjv5A2CMHvxPZSbN+KCAZXyT0fRHcxyjMYE4vc9bZjRzf6Ys5p77QP+YsA1neKXBkm8jh4zd9BJfHYq8457wLytXX1Ycxy5WXl3LBBVeXxrquXF0eVc6JG2IrUICbA92TGfSus30HBttYc/Nr1Ocp1yHPn+M6cMhKFoAwYOZDN6itL+ah15kly95cAkAbTr0PWA/g4Y4T/xtYrBvqd7JzkAzXVVDGOjvg1mBnBq5rtm1Z+2/bLsh61ybIbS61D53lj8rvYJz9xPK0C95UrtBVp9Ym+OUV5XWVHxeneGxjH2FxjA1eN50gTiX/xTOOuah3ylLQ05pqxzqoQcqI/OCiDVsoWiOmxVSQHdUDyCNgqzqpjujLhhWZBNXBb/fdeFy3CFwtDxdZb/uZvlr/2W3jIqVc/IoOWJZyf/BPfrYx8rIT8iIc5/GfGPUF4x0NEeWlZ2nwNbDw0QNsJ7pEp10ACXlGHq5DZnrOqbYjT8JjGtZX75dTvSMdj2+AxmMbA4Fnlze+sZRL1t7axYFQXwRRoH19ecMz0909HETznbyrLi0P29MJf66NhCvMXtTfEXehfWs58kbzGpGj8W2jxoEU4IZMlHkZKuERBatMB7WpXA8GqTPgD8dHfq/o/ePxEv4gb+kc5vgrdkCwBZZRrst5Idtsh+HtcfY5jyofvvzKWH/XlY/bqf37n1bK5VfGirzu4+XDz764LP7w1tnPK295y/PKJLae450onEzbJwT9HNucGMtXhs+XB7ZWk9dDzeJE7KexddBa6NcPgNLcWpnjZfTrE+We5iAfZF9SfXtZpgJ91Qn9mP8TCO+7j8MmNJsIXCxd2ux3OM4uz3uVnTAuf4Ifj3/QdtarsG47/hN+upQ3vmrf3ZGezhPyTgfsAhBV/EWJBbT5jFWfD2gBrid7+Xxz9jxsswAcARyIX6Tl4wUe2gF5DS3lAeTzmtXjCxm5fhMm9tW/gAfNqDN/EVzrGawloO4YLqRd1yxX296OiyBQhilIhJS/si8Gli09gP1jY4X7veYF6zSaPGeum7OQn8NKW0b0BxcqINSDH18eZIp/lDKC54GKiy4rbyyXLAalV116Sbn6Zf5FkPe/7OoItM8uT3xau7t3/ZWXlw/b6+Nxp+H6664uFzztiVsHA7mNGxDMd4H3m64+r7wfde9/Wbn6JN0p1wbigSeOIcv7sh1kMrjhEiA1L2n8dIBDO4tNATggKhspkPPa7LKLdxJ02SekrNobFhybmlJrG/ph6F3w849rVStW7OX2hIsuLs/+8MctbDZcdUV506POKRc90aLnWKBcn+fFmd0u9PD4kl+cxa8B8I7apeXSH8Qzna8oT8B61F22qHvD3C8IWF37JQKr3/YCUraZTXbfcFV5Q/bBpfcN/OerPETwuzte5nKjREs9eGzgtActIe8naNe1PbOQe95ceU7veNDvc7MeKXLxH9MoAn6Wjbzqc9UsZHej4EkCnl2+bHqRieeZ3xKPbLzlsqLHnCf8G95SLsNzzv1F4b69SEzjiyHnsIvXglyAa6jWz82LG/A4tOkBuKuJF/QUCG4DtLm65szKljyAraL9uerkJrKQQzchC/Jt04Tgu5fCGDtrFPuL7ZBdjwo1FeGNd+SRWuVBCJiNXfTV2Ls1QnUNtEk9INoBeGaMorhVjhxRg44F/ViptLtrbfE2vP2hL0HCCJ4HKi66zCLW2W9BX1WueNMF5WlP9MPd2c/7/vLsN13B4PVsBCNxd++6j5fyspc9u7zpCkYe/JhcOpuBNp5dvl9HYQY+lxfdJASe/f1xwLWD7/c/+02FzZxAaDNpQ/lHR7ZhLDgAr6FtxMzH1p7KOfTLEbluTo7HECOT9nJHstFrok6gXSP3H7ZArpPl1oFtJP/82IYX4HzJkKLsLRhh3JwZ0gFUGaP2kzoGS3jHUrZNDnmermDSEMkecU45Lx7TQKD87Ivt9H/2OeVRV19nq7Nbn3bx+Bae8I3e/7T0awDnlRe86mXlggteVt7fn/Bnf0EAvzjwilK+Py4CX/W0ckGIb4+ryute8Sh/phS+vOKKcs6SD3co2iy0u3OYM5DNGO+kOXzt4V6RrQHmjWqGIoFJoSKfpOo6MbideR0g6/VAVatflgMgN2cr81f9QBl1cceqwvIUxX5B4nW4iynihgj09lEEr9tNA8eJ5fWD4zxSrGXMgc2jpbwXGXMAGYB5zB1unwZg1/VcBrZIUee5SIxomY9E5LWm1NvI1D+2oTyQ80uABOSqL1x7xsU3s63PvBtuL9bS3HRtehtqx1KyKU0ZmjJi0ElZB23AFuybYQbQlDdyI1aNPDPU1TBizes8DKZLoT3IoOyBNmJclzaeyYUGJI0wn5baWyb5iDQTPYIMP0Lzcc+Q3gieBxIuKi942uXlB2e/QZW+Xf2wS8qbSjw7imCEd/cQ/D6qnPPE88oFDKyvKx//8JrnSXvw+dMMBD6RJS4oukm4n6CNtA5VJomKN6fPDb/GLDd+5OO4tgqTwefnfsDypnmIBH8BsDuHZQ07UJr/1NtiHGAI/SIFi7AyxoFjsWBnnrsJ+GQEN5o9UPb1Y+uq4KKsW5+8Wxx3e/HrAcFei7lfEMAvEeAXB8Q/LmDtv6lcYv5ceuU55VXv7+763VmI9VHnyuAcvAdpDeHEE+D6iMAaH7y21eta/NjZixuR287Q2p1bw5W3sLZ6wH62s9Sm0OosnV3gVuAmtJ7HR9+uktqIFJjrA5GFBo4fmiMOaBvUPM+T6TZZBGRcwrg9GrpVhMFnP5d24WhGwK3LjyWTlbz9+aMLU8ytN6wJ0RJ6nQzWrdSbLT5OFB5bip2IEvyil6xCm6ldGwP0Hk90OGk9QwOS6JHtdBswPhdNabcB616/CmwRPP8sLyF50PzbSRflAPQPkiVJ946PbwT8UQ7vB4C+ZcrjeejQocVxPWANMYg2kgxTo6lXA3d5nP28V5WnXR6/zTnBzLerGR9cVC7GXWBTuBrPj/LLJBZYv+GK8qZ1z5P2QBAeWQeCm8gS7XEQ3NW+bhppnzDwI7XYXKvw3Yn6OWDb4+V5vTlcR4eQKXp72PDg4MDVy6q8wjd/RQ0t789Sh128Zvs3D+gQ0QfP+jjBWue+t2o89StX+/igstVXwCdSlDP24G8Gnnu++orX8Xlnv8kcAfXrrvD1SqmryqVPuLyc9/1xF/n9LzuOu8UnEmeX5+Gj71d9fznv4z9dnvCE/fdlXs4G3oy6WUxz5adKTbPk+plc0d8DVtbQAraVy4AGTvNzmuyiVWxvNgvGwGVC5JDzIitzX9tr66YG1qIdl/KIIm+E4M0iQoy3WCAGidRDAX94Q7kHNefRy0cR8qiC/RWRYHhdox57Op6bPtskNVv4lEjr3XuxZNPCRq5NA9XnZDvrVs07yJUxh7BjfXEx9NUvthmA9/3mWLRAnEcbtiE5zUWUaTo4vS0D91kEyZUQOIcOUunD1gieBzrgSx9PK5dfku++eYD807oj3X0R8KKLn13e9IpXxK09D05e8Yo3+cfkE3Q/DYYvbF1wXvEbyn0bFnxfoIDH4Y+DGPg7o88uK+ZPAOoxgZsLmwVbBExtXgTWlszBKnCnF3A7phOy2HT5I+weeTMzZ0Km7fkM6IeNvMl7xHmXoHzI0ab4SR8kXgZk4QP9sLrVg457OeVObeQSbcGOMWubfAffeRrDE4KLLi6PetOb+LyzlhIC6jcZb/pRhl26xW3o66+0dcnccUC/OKD/rIZnmfaM2Ce2J5532avKy3AxunIxe/KAOV6d58b3eeNqBtcJ8nxG0HixaFjjWXuLE7YxPOfgU9Ldx7zr0K/PbVBtT1Tn7UiW/bQUu3/1C1nwl+9RnoOOE6GHTbgChSpBGBvGAtDBXgu2ZZDlYB4H8JON/olhRyf6W9d4Zj/b138eTM/y7wnHq7cBHGMuTB9n8jAXnCOMNX5RAfkIEkEuRvhc1Deird9s03JcO7FnwkbNMuPMdfcxm+1lcL2GrR7QBrVfpxDQVyvj+wnof6qPoUhQwdqIcYM4uUhJZk1ixtSZE/AvD/rPu0Ek+8r+BXm7ePP71Udxp585vKPKfUbq+5KeWA3gRyTYwHEGKe2BR0FvU21nH5An+S1tQryDxgPx07TgAcszNnDXxdnPK6962fTeG56HftQr4lvUl1xdXsZvVwfOOa9cYK/6TLQFJ7hTvRrcXlQue+Oj2uMfnZ1pG6W8sXu+89nlCq97wuXlaXfQR9l+QHDaBpLDnd5dbLZODYcC0DpAV5t+EbGBgewfUm1u5UGqJ8L+5jsBjtYSms2leeh80wPNzembh6hgfuLnCYE//lO/GAjgefq0XrEuX/Ay/EiAr8sfvLz7WOPscxgQP2Gr3yTHxSe+0Brr+KevXg7E8QVAyIh+8PKogD+PCn+eUC5/2qvK8y7aiw8nHpyXmBrkmbUAwz/FRslPjoxMdu1kjDrKGlkGGtSKk6FQbSlPW1PM8ZawF9mMvu2+LDg/76el3RzBL3qd7o45UDG1rfZW9scW+20TLrpMnxa+0dZ9+gTxBdedhOA02f9+/efB/QXcD/GxXg1/8vi3OW44dgzPz9r6pqqvgzxvE51u6nS5qTxMQK/6gcc5TF02RaxKeSDngbnjakXIukz4iXVrJwGW+OiG+4DzAnK+ZmfWYwAWj8VdWvPMSpD3gHfHrJLAlj7lDhn5r2Y0IAhGO1FDn6DjMhinlR1GW96a/xSgA9ftvAxILqPrJDOCL/+pP0hzPkN1PTFYxzndCMG0Hfe6WRg4JXHg0j9gesOL7s50YHs87LU3M/2jl9yfG1LPTmFrYNMgxYtbDBuRGedzZ6Jkcjx0QMdYuMrHN4Xx7WFtMcjACMs48LjFCtYHoOHkugDsSoIBidlBLXiomwNtQi98MIb7aFlyqIy3eSgInjNPO+t0ox2A/sEP63evhwMk/tQGxiUfXgEcED/6X/5zufDCC4NzauD6qy4tT7ji4nLDZXfEpd56fOhDH7Jg6ZlRWgbXVSL9tinWN//zltHRo0eNjpUjR5A/Ai3OIWaO84cJ/P+z9y9BtizXeSYY53lfAAi+qlssUQDaGgXrbolWJVDV6qoBChyoVC2MMNQIhglHsC7DjCMYR5hhwhEnNI44RFlXYwRrIwqqVunRhErWJYm6BEVcgHg/Lu77PDLznP6/f/kfsSJ27Mw8j4t7AeW/c213X77W8uUe7h5rx46MzTEeVMU67u3QT2fjzMiJs2Yzck1AKJ3ikfb5Qx50nS7b+R3dBoidYFsu0LNK8bXUkdtrR+UsHqGql/LSfrVjKyrSgseBP+mXDA/2Ir0+ffUr/+8nWAN8o/Hl6R9sn5zxtMCV4o99ffrMbH+099UPT3/w2Wn6wqP+syv2HkfvHLAG/puP/06Ndz8emt2A4fax19iT5lg4aKLk4PnMsg+1wWeecJys5jJysghJ7YF/VENcRZPOIzN+aINfxjs7VeVYYwTmcSu2+z+s0U6uhHKvroO4wau5UiCfcuz09OFDzSkV/UEQ35zXCh8y9Y+MS7+q9xB2LWKwryfQLmilqz4c+yAD/KPgOGnVsrAe1pBirKRJOXVuUeOhvIPhnC/1h0btMiWLUiWkBOFjF5odpb/sX4TWKtGhgRqLNTHeSSOzyouwsz1HXeEK/9GC4KBjWXyAvGgsUGTZBCLDomKhs2hdpk5lbxRsvCLbRw6ddVMGNkzkx/sexh60gtvZQdkrawbtjywZtzLa3QN9MJEv1oz1+JSdYE/e7dH+0COF3B9zht7wJ/aa9z8X+Mr8+LoPTDzq9nO/+84Hzk8LPl45LpoYfl7rOELME1W65AtCynMsOSlawAd6Odi2I6XxsbOYAykdm2N9fnRs5S/CMTuHKN/rqjPtDPZAt3NoD+EoVJ3H0S/6TtAEv8oOPXyFHoJfocLW6hMjt0U4/b3p98a8/SSPRnSexy+O68aSWR6/OG7HuAhf+cb04nxb3sDGzvwtCj+oEn5vdwb1e/xHhw+PKMfMx2vMzfnQMS+JA8WuC8NDjhlv3Tp+HMeac2L6ijQ8ZTHBO8JmSBqCT1pGvGY4PWTeshpmnyiP9Bgi23WCztvWlXfqGP02Nrryx0MiPZ+3VLaPI9JmXfuCjANn5J3QY9cH9qEyLZ8399Y61R6lslHBdknV+A1/KDcUD25q0MZO8eYPBLJHDViO2YJezoeTfCDZUm7jugqer3CFS2C91PbhzYGFKlxGfot5gZLfsyBWNrQgUpHPZlJBi/gRjeA5iP/d/qMA3zuqL3odMXeZ9ujLU70H+meAj3/+i+NrclF/Bu7PIVbHZmTn4zzqKM0feCIkcIVmOcbr4w3t4by6y+Aiu91+T7fU0ee153QrRzZ8yr2+MOyxEEx1Qve4bewVXDPLFpReOx35twFfe3H68O9q3n71c9P0+/rE5zyPbOQxpDx+8UvTh78w5vQXzrsd40+mTzkAFn3qS9NH8nhRY/0Yx69+Ir8XAP9T0/SJ8XjHr35mmj7V/mndgfUfqP3x3OifAbbzYDnOfhfDO5t5lvUxHuSya/w3H3ZxrDFuaVqwlJLba7+XQcp9/oS3lV1k4MuWr5ov4V/qSUuCuvrQdkNUH/FqbtM7XoE1VeSDtJ+WIaoPgwtSSj+iv3YzIyqownm99XNe/ITHFWnXwYKUiT23sDZ+AGxB2yAZbNvbC6SvgucrXCHYrjUWkMiLZbBYsCmH14GJgyUrGyxG9HpdNpA92D5tjTzIftTb2OxRBt7Vtreg64Adtbcd3Z89pP6d9vMKh2Du7h+NmtvUIOFjONbNnrhlqQucL1pyhzjQ+xmh+j2wdJA3g/tVI4N761XXse4ZVyh7uWPVZvQ27T519H/O3vyjdv2DdntUKY9yHM/gn/8Zcf7nw3bPM8F3/zGrzWMc+Y2Aj/LM9fDzKZMfWuFpTlyyVjufVWD9Jx/5zNv6IXQ9J3nLLkqIxOCHgnFcRLU0tLcTkHKvnhjLIazMbF1Fi482Ug/Dx30Uk4lf1K3nxWNiOFK21lS9mUUMQtjhwfJaRazklVio20CT8HtwXd8QffnhK9u+gu3wXO+jbqbCtv9lsvGunUmm7HRJjyHCF4xhxjhEwBx+0PNXwfMVrhCMjcrrGrBQRPmEywrMRkDQCnnhUyPd7AfeOGBn40PWxfpSNlceRvWMFLFjQm8sVsuTmXklPfva2gIki9+Uh3/kB3+IXgjUYvcycH9FHpPRSngzv3U+fYRlGn4iy+mry17hnQHHQKeU1bFwth0a3+Pp+wWLADLcwjFm/ozMgTrUnmFzbuGX+dbEUXS/grQR9BNfcJFe8qjW1TT1zRN5OclGrlInAjKjz4hYd4NDd4zYwjZZX/PDhyyMdwT7jyqd/xlx757+PLY0V5AfCx+ZPvOFr06fe/H4r98+Ker4jrntMVZYpJRi/cocQuLDIzj2sS3Ky7xB4QBp2I5zPnxVl7lTRzQapVVzqtoP8C2UctDzW6SdBfQjYV/WKfo1x8WxSDR8q4nnLnIEpTVWCHBfNPJ8M1gfIrFLP1WJGfl1bewD1dOyXe0V3Dr+eHBsvXjkbad4oPcfWEP1+YVCV8mWr5qjOxB/XY1P9rfqt2mQcm7fyJVnQAplFK9whf/owdLwAlXqwHMs1r5gDy4YtXztMWwYVd7qgr5Ee95AHoNdb9iDXDv8im7a2qL7D2rzGnznCrFtGjzQdROE78kcA3XebDYiXSd594sMxkcD1h2b1RXeHRjnKJ/cDB+eMd91LF03ZLbgUM/Hfue4er4o9Ump1ff5Ql0vH0OX2eb36sLf1geei+dgT2dGDU7lj+BYu+8aOAjmWf7jRo3cK12l4/AV649MH8pNz5vHOL70p1+avsYjJMOf7fOPhp+s2za4Z/qDeYLN2/OkmX58L3UsRvDJfc+1KNBvc8SHfNjRX/ZNP4HGnyTZG50YJDYBlCl+hZBg608v7/lLf0KA+rmPTglIl9swgG3oL27Q/hK2DiBiWrfnCvuLjsjVBLDsB/VPlfnwvLInZGy4NaQC4bKBLQfmelkm/g/Eh3ovO06H2Jls+UdaHNAv6HaS7ynUA2Zg/0UH9a69whWu4IWYRThvZkLLrtA3ka2M/6N6gNxSWqPbMFTEBxbm7MugGUMn9cfQq5Hdk7/AhIHMytZI99DryPfyXlu9/7v1I72or1d4F0AH28d8deBXhQvnwGWA9DGNzs9JsWOPt4cut8334B6sbCpLf6pPnS7GeeNweStvBwhe/5hnOdYtGp/9+vSJ/qjSFdo9zx/70vSRP+5P9qggePqDsvOxL31i+qqvWG/s81+2f/yFum0j8ONTX5w+9RQerbccr+2Iro8r2BzqBe0EsRy3xhspMBcZ/XF19roDSjMPjrnL2B7sVEcO3+M/vK1+sJqTW9h8AuMK1mNG1itVmXMQ3/wR2F4nsHUNQKFkO5dcSt6v7V99CLDf8F3JuwVU5joxATMPtyNVW7Sq9ixRCrZViJVQ0MvVt7mPenP754xVxquPG/keSHc5IHtHLF7h5wpXj6p7fORRdS/997/mFLAsWCa7QZs2hFr2vEomyygp/zwBbKctOHDDSnwyrvK2Pmj7s+2UxQJt7msVyu9FJ/2wTTYB8kMG4ENkt4if/i9jCXW/QNdLVdoDGROjjwdtqszG1MeJ1LnelvL/6z//+XtU3bsJj/OoOm7DyGOa+Jr2dDymjsfV3T8V3T+bHij1SVIHnSPn43idk6BL9TxYHb/5qQI8kcAWF/TjD/bySTObtjaMIZMAt9sJaKsj5T3ZLa+Xu53z2mF+72Hb561fHan5J1/5n67WwBOANfCx/+Z3qjDmK8Nex4LjxJ4Zvir4587cqjGwd5wWntaLsvUjKyL+VOfbmcSD79sdxqPqQrPMsEMe+BYo2TQ0V5jX+TnpHtT14K5TELukM8msfz6btlxffFrkzymhrOuCkinUOeOBN3uNmdm0ydq3CUYDpkENumfKeD+Y5eETOA9Nydgitz0pw3FxG2wgkkCmtACS5Qdjw00b1JnrMVBGpQrii9ex9GXJk15EYH9VX+EK/xHCC8MLbSwikb+GHuU9WMbvFIbeRv48/V3QppKZpB8LLH0/RaOK5wO5QQSh0LxpaROve9IWmWM23ebYdOZgFmBHcL3eU9VFOiJXbas8iHHbbvQHYziPwBXeMWxOPJQ4bnVfJMdIpy5OdKrhK+0HqmP9MN8cOJeajjnCgwa2J7XzgORF0sfWXOf3eXaZ9h/FR4D8eTqXsYd3EJKP1voVjsKbjqD5l+lQxyL8XBleY+949TnUYVlRryHPPlYXI8qWl8DGbOyVvCp9mwi+1i64sjna3/PhvLoDDB+qhSUH4a/Pg1C3pf5x7nMbKqaG80qJsSNUqFuBMjYU/CtfPbIJZ+afwabMh22R9cTjSvQNrtjLAfT4IRWCZH5y5ebg3cCu5OuFTKW8X8eWP2gkXYgPInle9iOT7F/hClcYyP/4eFObF3yle0hVNg7Q83ugPjJssgebm4q18Aur2lHYc2mPh3gnsLeZHnIGvKGVZWTy+DF2x9iZa/U3/tk5nIO2vM3S51HeOyGF0zX35K7w7oBPqjpqPtFDlH24iucTLyUdQ9hj+pioINmi8/bm61GcIzvbaSL2acyteT6/Q3Ott7vX53fGq19QaDAZ4j7MvuY6M+oDvWdsgm2D+aKwzlepq7x3ZKyLmqqyJXqdiM8PZ601ysZis1BrqvRASQmbudHnyt68AfMc9/tsyYzKjbaUxl/4daFmke9zFBn4Cj8VxBJM1otwFp9zLdnveqN/vnIeOeV5oUFwfEMBKfIzKdj15wZF2xVEV5DMuLoswjDS8BPCwzbfGXgl030P7MOKOm8ICZS3uLpt4xcEuW3jCo+Pb/w/ftWbRT5l+wrpWDTwt0ulyvUpO/LA+mJ2+d3F13jbel/NFm9lA5ZStzXyHSmjgSybyaJdiI2AdpHJBr0F9fRnD/jmDWzAJ4uRYs9joDT8Lc7rv0voaQN1Vrb+9T//p1dfWT8BHve2jTlV3dmD5baNk9Oz6Z5/YZDbNuogcxx9KHXQfVqk4Py16daYef7vfOfIy/bDBz4x1hSo+Qgyt7ZzA8BLm6DLJN95XClKn/yPXjXrd20He3YC7MBPGiQf3/Z0jyE6e0jdP/mfvnq1Bp4Aq9s2Bs4b9wJzhnR7LEuPOt9eoQzHm18NtE3zlzVEmds1wltoWWslW/JWGbcbeA2peexDufq5zadsFeWTlj3WmozSjzOVlZvbTR45lEa7Xqn4QduUrW/WCI6LTwBc5z048pVE71ircFxQJFx8kH5VYqB87GQxQACORfvhP/pcddwe5u+96G955HxvYhbeQY1R+VXHAKp9o3g1hqGr4PkXBFfB85OD4LnDC0PLw5++xwYUzAtIa9Ebjyi/s5/gGSTNRtaxx5tBe34tQHq251fBsYDQ9x3yXT91s2wls5Xwg/jm9kYAC1oTruvBM9jufS4On4Ntv3fHBpKaNV245p/nvsKT4WkFz9DJ2YPpPsHz2fjxjjGJOJ5+jrHKvkpHXrjlELmOaY54Bc+1xjjg6Jb0EjwHtjt49k8puvAq+F7aT5p8AQ36tazldf0aW3sd6G/559m6DNynYXfPPjyC5ys8GXrwzJheBET6oVh0OE6sizoDlNy1iV/bJu9jqHr/1LVFWEcVPEMJln0f9JxnvWXN0YbfKpUP2yC5U+cFfQ6lXZMDdoWXtDd8V1K/GOpC9NSHkSOtWzLc0eWcoQwhrc97FPUidPW5ADleynuNIj+Aa9IapTXcxkDvQxCeXdHLqTYRX73HpOop2wVLFrCLbijjkbqMd/GThtblq+D5Cu8qZDqyqINMVj7Rs/mwIs7O9An/9MS8U8me8klaMtmIANsCC0sVLnuZjZWUhZNFCNgM+PQKHLiRlT1O7JEP4hPqs6cjeLYe+n41P/gbJhAJ7wDIyDD/JDHEZ3jzIi3tgjLmNWH/r0XTTx2+9SZjxT5vMPd5J3iGsx0/QDuRqS2cz/8wwy27ayfkxag2m/yon+01Hzr6cdn6E/4etn6DziPPV4E+CXBFg5OSqm/CGycqSU03blQ9Rb56jG5OYEn32nu3gnEL1cl8pKrbu/JM3iOtt/TTJzJmgMo8H9ljokmWUUjKvHMAbN0cLxcuCJ7Rq5Vn/khT3kttV1RXni8H2xZlLsUW5cVuoZe7zmWBfOzu2Y+98Ht5T75jW085+iD1ZoU/xKmbAzLGbhzPwRBFb/iiV9kqO3V0XOlyoermjafXjSrAsUoVgVbm0mC4/voN5mi3PaD2+Yc4v3Afu4gN2d7/LdZ15YP7pVfqSHylctzrRxnLp7JfdZJ3pgJkyg6klT7UemJNLaT57JTgunjVp5Kf+62/7D+kneBB3MMbUI6/oPKsZ/zBNXyiZ2aPq+ZkzXF/8QKwF7q/ArV+DrPAO/2UZvmoSufF558N87g4ZOBhu/okewibCvEPq5EJluzIKLE9xskq2IdDBWOBT7Cxg5wKrS3kDsemxr7KxUs5xzAku4hc4QrvDmQ6ZoImz2IkPTs71YLnE7PyXAHjZK7JfebNR3IsfqWznhaNr2p1sLDmbHIFgme1pMxgDMQGNrMh1Uay6GdjMSRPaezTB0hADtJUF8VvkH2hQABi70Tlx6zTjWDb5do8OuD3duzfZgxA+mnhnXrbhy+5YrjZ0e4hsBf0Mc9Ydh7oxyxjsZU5ht5Wz3dgC2ucEHzFRITvlN0KATOJTkqcjG6qQHDs+/ZGME2AOJ+00B15YF7L/zyBMetUJ3VWoAIDrb/TFjyf6EMrt22UnhP1V6TxcroZA8YXomTbnqx1BSx8teYPKoxnh23QBpU6YF7revk+SDRRHkA2BGiLPGnQ64LIgW3a5UD4oOe3oC663X7HMR+2eNS68Hod+Z6Czjtmv/N7vtsxfKNqgxbHLM5X92Nxdz3X65jWT0Zv+AMlLlvdPPLedKJjQ7NtkuvXCCaxjb2lrmM7NkGVh01zRkn8WbauVKjswsT3MHwLST1z+VoLvpizDsaoG+vKHz6HvfAcXNMif2VY/aZlrY2xz/R/dKNMevPmTfNja/lgu8yDKlaa9tyW/cMPBMxx+7UqBcZotiF7JWEZSvugr/pjg53BWDIm4lk3bemdNvBhlPs8M1oftvCHbREas0yXJ3Elf+UxafpDe+Rd4hiQ6o3xAT4mYtSHfRPVV7jCuwOZjp7EbWrmPrIHD06nB1x1VrT8QBvDowTPLCsvjbHAzGPBNVB2MOWlsyzE2Og+IYVMeL2Opdclt8CeNzPlV/tKA/xuw96ofzDxMWpzH8RnA7Ef/uvaBZ9nml0HfUN/294Mb9pr2I6w9T38jvWYSSb+Ch6DVr+qg1TlvjZ+R5cJur1t2yC2/D7ySPUrnT4hiev/8uakpDFwkKYTsa82k2/BM9LmNQI9//MCxgzySbyljFEPnk+5beP0gcuMZoaa7u4Fz4wR8FgprWMjUsH5MZnUorPz8VBKjrJPXOZfV76Cdo+xc01HyLEB1dYa1hO5b5v66CUFx2RAz2+RNs5D9+E8W8js1aeNY/VB2gA9D87TDy/1s4wOVM0MZIbNbQDs/YMydTe8bg6QY7+pWslKlwsUFTwP/gjGl74wDhXs2Dexy9fhA5vFaAvgu2tb/4q3ROjzFeAqwhjJ4BwEzwTMVU9YyskJ+3OgmvVEfeOF73TkMenUTmK/PiwytwmSsZuUwPnWrVuuw8ap1uW9e/ds40xlr43Rboj1RJ3HTILhu6Wkfl8A3+60+jof1Rw0EJizrFtyi+1Uemx9THpdYa98TX2L7gIaE5q8rDmlRqM/28r5iXp+yjt80ujUtwLDHxmoW1wYKx/UkpXMVfB8hXcVMh09QdvUrE98TOozBc3aDFrwfOLJLplN8MxE53FZWeRj7/AS4T97Yz8bp1PqtT5lzttnyV8cPJubVJAXTtfyBdpJIOFNcYtyw9hq0xdMes8ZvI5lc6j6LmPeqBhiylIYJfrfFQZc6yoq2XTQQW3ki10+xfAARctVcYWMe0d4vSYmd+V5GwJ9LDPuSY+1FduMASedgDpONhU868Q0B89Vpp6T+HwVWoai77oN/TyBMYNWJ3N4qjsInk943vOJatTPcdSqz6SVJ8OLGAqJRZK2tNI0eD5ODrqUcFJzruRtSDnGP0VOukhxa1LmNGuKY2br/A15QN59oaDUPg7+4yD2kt/aoS68LnsMjHGwtRV0m3u4TDu9fitbZYg2ki5Y2sYPHSsdA1Sq3QpqKfuQtqCXel4e/flKcYfsjmNPE90v38ozmtUM8B5vP67VBzZ4NYeit+j6+czMj1E2KFgk3GXcadx98bEof0C5U/PfyqOJ+Dlm1ZDjHwYp0FdqpMeVHbNYRzW3fbuEaZzTnFJfPMtiWeXRnMcGeM9RwfuOUoJm0tu3b5uwgf17J/enn776ynTGP/Sij7LtUV9+cKp0e+NVeYkhCxCgL9J2+65EUgX5QVvF1kt18ZG8j4slwyy5pMiUV85Y3rcaqshsqQ2dsrVKTKyMO/nYnv0YstW2Uvpjm6Wz+MLYVmqzkfHfIs94OB32LMxxU/kqeL7CuwqZjqR9ajpwVrk2Gp04tSFx2waBM/+4lE+KUCZ81y8sZW/+A96MG+b7nr261LaKq+BZ8ixKL0T9pV1Q21Bh2z57gc8Fo73ebs/T3qHvxYuc80pdOhQ13JbS6CEWH4D3piPo/oBtObC91LmBtTPF0vvgX2hXZTjmojaqj7UP/9hYdWQMgj1723qCMd+qoalyQ3Mi9zs7QBuB8vUb8Eov9zznpBYC3fa7HYxVyCfTpKpb3bZB8HyffxxU8Kzgp8aYvld/t2PgDx2yohFUWrwKfPjamkLxzvi1saFDwOwq0c0x5oDVh0eu1R/y1EavtwvIp09b/nlwbZNBv2Orf5G9jm7rPLupO892+gVtbQV7/M7r7Wzz67bZXzXaI+A1uNQaiJ+rwbMe86Md1xXmubOum9ueN1/qi65dZ84oL4ou6eyH+YjyNvQFgm2w0hnY9U3oMsmTznmRzkDSH/W4oIT+um6sIVABNOuJc1jZ8K2IPr+N85hkcrsFc5znFyNX/jEe5Wu/bYMAmsA5gTQ2fvzKT6fv//iHCt759b7hmy2Mc2QVKy/YB9p3q/hmtoaw2ueVIfIFKqaAhcqvkietfGTr4pVsUBh8zuUzY+6ftYdN5RkraukPOQqqM3fYnk8Q4s3nNfehCk4RSd1ot7FoQG+SlB457M+2/CpZePYb4K+MjdIVrvDOY144SvvUZIHXrRss8BE8+wReV8DOWDBDZ9kMFlvZeBYsJ9ekwUXBM1lbG/ZB8rXtrOsC1nkWJW32dslnHziq33jRnP2qZAXaip+2T775MO87O9iOyV7Z9kbLVZtNThR5C8GFX6xu67x28NP+bmQ67McYl/Qz2BvDYM/mqm3l/fWo+nT1D4OVMrd9xVnBM5Tg+fRB/R8CoJ/uqw4eP0PMGFWZMSFf84A65q7bqbtElS85go66gsx6AmXD1qoZ8XkoVUUpnuejHsQHt7sB7XX+nkwH9ZlFkcQG2NO9yB6I/h72bHf5y9g/hm27e+Wt/T3eCj5mm/4QVI8gdtZ9eFPjeLJvfwS0x7C+dQN92iz72cTmvtgXHTNXMweoG7LDzx5A7yE+buspmzfmcKqz56Pnes4/rtebZGnfuuMcVVeciyhX8KyUNYas684cqGG3gmc35f5gk7W0Fzxz2wZ+nJ6eTN/8zrem7//w+xIv5fKnfHTe1oufYuX5aErbvHrbNC5Oxlw9Z5UiZeVijjJg8EuPVwWeYz4NEd/S4zbha95wrFSffceylJWf9wTkY0AJeX8jWBzr1d5QYF+Zm1QdGeyYOWB7CFh31APKHE/2Lr2wHX7au8IV3rXIhK3Fu4aXE4vKdbUIAems5/fSD4F5IWwhdm+p5w0x9jSPWFujG2sKl9F1X0fO70PpmC4bgjesI/4G3SXyvbwL7GFXtJKn7OYGh0YHz1Jhi3ds7Ls9n5fHsTqGbmfvuB5rp6PPiTXEQ11kn5XNiTJ2SdjvSb2pz/xKcxJI+RcBq74wbq3ovtYIDbmRJ4ggb9nScXbY4r2oymswo5Z26ngpo3KpU3j6oB37RJ+Gn+D4fOk4v341hkJvI/kt77I45lp87naPYlRf3E0Et0LdNnVQQpLUlU75RPDjYsH5xrNKFeR5pQ+4Wl2c2nQGEbh747CY+1ltiKiDNwKr9Rigrz/rdX4hY0Z8V+aQGTTs+EqpAt/yBU4FWwuVaOVtpBEYcrxoREQNvCoOOTdXc9Myg5+xRP709P50cnJfAZ500YeQITBWnn8893Bx9RufCRBH0OxRIuA01bc/vmWNOpVJbUuStOnUIb6C+Ws3ppvXbor46ZQK7B30SoFb3/j2CGnfegKRV2UFxjLOxQbK+mBwU8Q3fjekmxTfkL1xnTr+/wS5m8NHfomQuuvTLT5QKH9TVm/TrvK3KMO/UYTNBOS2LeNiDX7xuDhiWerd55DHVKN4hSu8S5DpSNrzBC2++gXfmxSfrrnqxaPqVHdWj8yqAGZtZ950duDF3+rJRyc2wLiwZrieqlbPl2xdPvnYCqxHiv3BnutZsQMOejegFnvURNL79MbXtBleb3+L+IMv5NlMUl4sjjZ2zLD5ActufHb7sJTanijtgVyVBd3H5NOPi9Bl+jiAbbkjerttiDdfeSbVseHEuZxIwpcEZYjNFzm/qn9z3aCfBzBmoQT/Xns6mKfjlg1S/lnQz3lWPuM89/MaX2Mv4+Of5aVOYh5TSwPmM20Vh/eH1zmJk782whxy6DtrIME5H906RtgtH47NK4CfW17K2zr7PfoFtnodiw0nAj6lQP8qFzlfzXoMdB/2+lLA9jIGQfrS+7QLVftqna/4RrbGwu1Rr1c1TXncdtGvEAe+Cr3YQZ/mWVnz1eNgBLexYz8HD8DPNxxYwKbtafcNfJ/zaAv4XlbK6g9P8rh2TbK47DGQrHnKb33psO7IY49PywI2TC7wxxsl+GNc7FvJ9bWkJeTbNmoekC73PXP1+cx23NywuYA+M/bXbhIEVpCZK883FOhxGrl75870ze/+9fTyyz+pQFlrovo8zi0i1mS1L1v46DHVqKgaH4LeuvsouZIk1+qH/XlOYqdp59wCwl04hW6rWqnbVyBKxas5gS9+qRLTPAozfXTLyWtAkvd4DsCr+YgNkWwghgjjgewZb2w08MimVuOzzMwrXOHdjJq/x8HqaYuzY15El0BktzpsKKHLottKHg9DBxiL9FJNSIjFXAt+LP7WDqhNdn9MAtcPkWOyK/5o11TFc/21eb2Z9LK/KDaTB6APw/5lsO3zZRC5Lt955Hrf7JLOJxyiM2/SJbuM+6jnSs7Q6sdjkavyzzMO+8ApZenfUq9xUrADsW5cJ+6eHKOZI5HwZzl9rzEfMyXRKY3CYvcQe3Xh9bnwqKj+kMGGM4M3+APhPQqic3n/xmnd83Rp65HaVVMlTwY75AjAqrrjQruMCUEwwSTB7Vg7YNUnf+Aqe3sWl8B5zBBke+AsPZ6g4LqB5LxeHTiPvQjCgOsOWwvPqTc72RXNt4DMwAluISqgNTRnWffnoA18tTuqK6JfToeoJGR3kHjEufTDedUzCtWDBS6rnhH02I6+zhhlgmmC2VsKvCECcD50mrgyq2Ccq7qduBp848ZNp9AtySDXA/ibN5VeH4SM5G/fujXdvnlrkRMPPrTwIq906EJcXaaMbPlQV4whX0U2+aOY+zX3oZNGJeS+D6KuhmTouX7yTT2u0abFxx/ErmsO8CGrxpcBHlfor3CFdzvW22ltBprq47UgD27fYrt5uSTRNfdymFsgo/Zig0V4Hqjl3AGd0bb1hxkEgPw83GgPMcsLNNs3hcsCSdpiBNlIvcnz2pg46g0V+Bo6gpWvEoOOGbWsZeQXqblibXzq2Pa5l/fGg/7ujXF4Hg+n5Wbxq44sZYeLSqtcPPN1ZjNRP8uU7s8r8N/juOlG+lXvS1BR/MgPJSWVK1sh1iv8moUZcWkP+b3jPo+nk6E/WPYTakB+1hF6/umCdtP2fhu0zdW++BDfthQk77FqfLDHK4ingUtVbB6XDwjUrLqMu+00BqaV1LEiGDb3ANUmsmPuFNfv9sN5vRMJYit+6cCT89VRyS26YMg6JZdyAEcO9Y1DGKZM9ok2+XOb7rHlQManZJdgHlSfFllACaLlIvK8kynb0euEEn30N6XsFs7ju3QhbJSYPeR8wVXQM2TNgTZAGBLwgYDQlvhKzCk2y88IzwEmtzwoNRGkjtTBq+oIUm+brk23ZYd8bnkgVXGQeKHU07baohSdooyX/CBD/+VW8cwQDXjMIP6yu9Y4OKhFnEoIuZHnGNZV9NIApc+Y80+npLRbaW5xMW98CxAbfDsQnUlpjeoVrvAugjeXDWoxCUxuvUpk2QZGrSd+R998u13OBV5SSvfaC6hz/Uh5ZW/2115wRhNcXVtaq7bTfm1cygyCi50q8zbQsoFlRdV+IeczbNQGrFez0/PH4PYF+iAjs++wV9qjreQvg7TPOxu/x2lY7eMCet5tj6ITn1yVr2QF2ui6wdy20r1xyBw5Vm+e/nKc5zc5Zh2VPHcQm4lNlhrl2VvhuUReOurHXls/D2CM7buGIONNOfxiLXynjEEGkfJ4uSiZeSxGIANcP2y5nTJZPCnyAnylXfoiy/iaUfmjkteDKL6Sxteg5zuOycRWEJtruPXK7iA+hc6zT13qe134oa1exzlVK7gV3kQV6CTFR2UGHKzUARRfde7qvm9VRiDBC2W/V73XEiVY5LnqWmPiYAy25kY+aFhnbjv21DY0sB4LfEVuzCmuOj/kmqL0xytXk+c5qjZig+ZUMdKqA9TP/rjvkPTm/Brd/0UPkNfY6AWPX5Nlj2Ruc6XZbSM1dBzEWZbaEWwKDsC5JA3ox+Dbu+q4y8BlVSDvX+c94xasE9kkIJRNUQJHt4vvItsfeqv+KJj0JIBYx4MWPk/5KDtSMKWuB65pA5voPHzIPyCfOq+3Iae87dBW+jGK49str/txK8yZ+BAyyJP6NhmT2lPfGVP+SZPH3p4o7yd3hcTjQQQPTs+mM35F1c+zl+yJjpHSE+lrrPD4Cld4dyDT0Yuz5b1JjEXEYmECc4XvlPsvWXBaW/7BFMl4zxRYRNnsOrJBBil3/lYHwGGvzq0barUyAvLsXfJ65u7ZCHpb/gSLny55ra+QIvZmizu2vXcOu8faXrUrEaTok7nok+LLIjYDXVtFft/8DNstaSM5nmASH0i7Px0ZY5Cnn3iMd+S3vPT92Bi43zn7NMx+ifpXfO6vXpzUnR98TCTPaTl513FlRgfWV1ooi5RZybxb4Xk2KCc1UuV8v/PJyYnvc+bXBe/d5wSsExEnTgZHMr2PuVdc7wzGdENifnoA0qpfjpHqlfdFMgIJ8sq6Nrac5Tm61ZYlEBL89SoZbLos4gA0pE/YCHp+D6k/lBtlfJmrlLFr9noX6e/S78sDH7reMd/DL9FF/mibyBP0uCO1Z1ZAS7npZGPlFgzBYmlj22cHw2OspcfRQ9b3M9suRLK26bLye33juisrbbYLb85jfARgsd1g/sObah+Z0eYOsIXsto2OXp98+EkvIp+/FJwxl3mKlL+twkV8GzJeUgJrT0zYatPLyLct3LrJHlO3UHDLxDO3b/lWCry+e+/O9N0ffm/64Q9/5LUgbe9BnC8dNCt4xv/ap6SBbb3mQz7ahosv1VfmxuC5bggNf2cMR60nmapRjiBX88t643AjY9WhQ51t+Y+32gukPvO4ZOVAGQOwGTJS3j2I1WrZLqkaV2b34Im4ku99S383PN+jY2NIThoplYc9mcgx4Vcjr4LnK7xr0KdibRgF+Ex6n8D91Yl4qj45qU+OJ3ya5aQupheaTuperHpFH2RfMGoXMC+b5BY+4RtlyRsLsJHaBmC5Tm340XbaiOzDAHzX0UaEhd6mc80fgufFwqgXbGvkVahE5PrhHL2udOk/iO/VJ/H15/MdxeYL5zb4/pnyhW14A3XGxfNiBPtamXrDFiwHkQPYOzr2kk2NdZUeld3w0/bswwb2mxPGDuyTUge9wwN/BTlK89eRJpWLO92U0Xr2M4FyBc7I6Lzm8qIzbLb8uw2eZ4O2wfPp+IdBAuh6VJ3y4x8G6+vhmusrYix4aezqf/LreEqFmSEO4H0cLw+p+NQrDxdWguHS1VxUpoawrsRZDQZtJj9S/ANJAfltgL2H9CO69Uitsk3b80Iwj/aXvWuL7sdiL7YK8Pd830OXC3xv8I4Px+zArS5ErwLd6o8yriSvOsuN4+wEWe2/bt+VBvuzj7n42qWVQ451QYVkYxv4QI/jMNpvpgbEsApvmMi4UIawy5VKAVv2uRuRDL7Kl87HRB87cHScNvyUSXtd52f9dOL88OBUedaU8lzw0VJynd5KzvowCdgq5Y2EgNn3/OqTKPcDX+feYQXNt2/VPcf0poLn7yt4/qH3stg+4wKTAufTk/u2T/DIUzl41GuNIzTyww9DmeUbBPnvXCH+BpyjAbz6ufWSgYEkWexXng9W6aePolPLDx98Pp37QDry4tUFNRogb/GaTqVqOWzGw/pAiI8UZMc2aIPWhk9Ueb7CKd/YpQgrLCP5h9f0IUWZsnqFK7wLkOnoCdqmZk7eFUCLtD5PT7URKA891KdpfueMXYiNoJbIYm/ZbAvcd+yri2Jl89zKHIOD2yFHsIlfLGSC575QwXn2Vps2+iMLxhpfgUUeNnZjGZ7PFQ2z3EiPYXviAL7qq815q7snuwd89wZG321E4zJUGfMAe+fZpGbeCMnvyK44Qza47Njv2hWP0xBpqiNXPOXlHEFByn4Shzi06v965xzOPFPGNOytbLwL4bk1aF5vrDHV5UdSIAfPftrGCFoEdNw3zZ/6oFT99IcRUY0pqwTUr8P5BIqsJ3HNa9uwTK03sHDKLocXNQJnyDUwdlKQ+RAfj+FY3R4f3mKXd+ZD7QKqhTGjt9/T83wBx/zd14NXdis93NNib8sPEuiysx0E4asgV0UdnPhRgekGQz4yK5+77Y1dY8tLeTW2rb9drtsR6p8NJTfz1/0/bzzAUkeKLDrF73rJk3rNjPriwyOAFV/++LYI8TlfwbcMspKs1UZeaw++6g3WFS81zmPU/Fg17S0Ez7cUPN9S8Azu3b0zfe9HP5h+8KMf1rLCWZ8b+eB7b7p7/64++N6f3rpzf/rJ6yfTm3dP5AMtMk7yjZebJOeOiuCXbw+1sTmWrkGwLsg4slbZi3Ebi4Bg9MGwARcV8uwKoMYIvrRZ0BiAP8hl7KveLSjPK36V7wXPs8E/8+ZQthk7y1lX/mnsqBmz1ORzFLqSOUVafU1N8FBj/x9V8HzZrh5bSD4gPyc4r6/v5n7Eb9Leh/p0uJzIK3jWSZzbNrRC+RpFn6W9IXkhNztge0xZh7UklvE4dtxBTuDBbJdNDz0vweE3stnsGqjbjv2q7VEVOSzASlspgx5IA2+Qgm0o3+v22j0G5CLp9preZW2s+iEjpPBgL9YLsbln2/LoK43NYNaDEBC2chm3PRzrV8YKSvCM5fDAYZ52r/mZotbRhlz/xFIntvyQCvMtuqF3I3y8Bs2BM3kRJ19Oun5cnU7G93aCZ/pM14pGX0ffPT4azzoyCGB7BM8Drhtl3uejiLgCI69b/fnErFSfU1b6IOUtP/3a8rfYqz/Gwx4YiXiVbttZ5MqH4CJftnY6GGuOz1494yrrVdhB9yFY+lNz2Hkv3iHbAtrUWcdHach0jEA2/q0CpRbght956yAY25u+xBdax9w8BpqPdVm8isLS161s1S39rrpFvuuSL3/yT3jUpX6rk3Wz1FMmhq3U/wchqsBZPPLyjxbEGTrkFrschiV4ppuk9TQMgmeeSQzu+crzD6YfKniOum1p3d5X4Hzv3l0FznemH7x6b/rGjx5Mr9+toJLgttpfxofx8A+jeMzii+Qph8bGu4wr69yJeazZsi1CXFW2NOo70PStJEL8cAArOQ+lWcy74mGo+JkPynpPqTnFfdz5dF2J3iTLN4KMbTVf9e7XyOFrjQbeq21vNFV3Q/Nyae0KMzLZt8hCOFb/84KfZ//x3JS5bqQ/SllgZEfK4qpFF5nBW4pHYT2lx0RtY8iAvXHNfHGdfN6T6ZhttXQmvVWe90Jus5hBW7xGm729LhZkfCD6ApDbkz3gj2NgfmvHDCIbnxQWvtl697GL7qhf6Q/ssA5gm7LlDXnYBHv2LgOPQwN2trwFC9+3cio9VQ/rpIkuxNxDwm8/l5j7r2SeKwI9crmqjJz0VMGbX5x66vSz1JWdPibkGzHukEqcpGK/9Mr8dQ06j5AyapCPIj6Dnt+i7B+vX9B8xTslpaaMJyIndp2Ic/wHke+u9rYeZ84y1x4Fl22Dq+ee+7zsY/UjweNsR+OfcO8Alu98bHgHUH4tj5xlw15VZx8pZo5RnkPNCxdLfbxGu7Nd8VyrpI95bG3zx1DVw5bXefqzIG12u4Wy72+hxMoHbL3pc4DmioKzh9cdEYulj5kEeP7wzdMv+CEQkdL5w6nT0gfpc8e81yLG+JtbLP657s6d+wqc9SF4ena6Pz033bv23HT32vNKi+6rfPrwmenkmmi6LXpGe9wz09m120pF4puuK3896U3RDacPJPfg2i3J3JrOxDtTXx4ofUhgSx+nm3Kk6Np0S+PyjPp5y3RdddfVZ8jjwUdvpeYP4sM0H6LYYTRSy7vlvQrr/0R5SLxSt33jpsf5AeMOqTofGDiWjBMv9h1/QNDBqivNCpg1xhBt/kcRPC8LqJDy41CwLb9bsOfnHt6t/ncsm44wfIVjGq4jgxj/rQzPX3FRZhk0dcuNVDXFHMg4eEyaDnCx8TJutkXZ7ZR+xOLbAY7xpZh27cvod9oKMh6NVRj6JoqjPvIuK5B1MKJ8cQtpw+00w90fXqOwkgkb0bQVHIyjZOMXNjlOpFu9jnOqLsR5doH7O9DzHeFXgr09m5pP6uyQrI3VWOSxA7vS2Fzy73bET3pDfh5bs0dZFDblenEVJ3lOZCi0PntCxF74i3wHZU6Hihd8gam3NTKVCuHNdQP2ayO3lbk80OPYk1/6ZHujX7Ug6+ReQbTIZ+lqM233ubCdE6vxPgex0al8XFC8Nba8pTx880tO22fVqW+W4W/IHoJkWfgAAP/0SURBVLUxmqe88Ehlb2wG4S9dHONkKk6lKZet2SZ2ZlneII4rek3OztTx7vyqW8uGt4eqkg2O49yedPTaO07hkVbQq3Tki3pegZ+onm9M0Dz4mvDzY+Ske4MPjQoE659xy2ZS+2eqdsszMfRXIyCSrIQ9Nf3kCV/kUNka6QMrV+24zBxWGqKGLGzyVqT/NCJbso2M/SLrWlRZB6Ngu6PNygrY0MDarku2ESPhLTrjg4vbhUnKgREfHnY0Vr5CbTHZ8wtxMcrSeF84rZvWnRFfRMi1ml88bBfCXjlIXafOD3r+3Yatb9s+hDqO8d8N6D7teefFqbQm8ZjtG6AXor5sHsoFlm3Vi+4a8LjaWR4oFWNewwOXHlOJ9WNAsq+78NIOT/xIILrV6WXk8c/Gz8Feu+njRfCmM/K0lU1oRa1+C/dh5MGeDKiTxKPN2YOxGPQo8Ea+AjZDAxbp/Fb3cw73po07H8Y4uXpc4HlQa4x456cj/NU/wVIbh9goOyXPyXvJL7KAkmkz/nVP9eWwtLcg5cPjuo/Y2LM1XG+ITPpe5KY0JtUmVy43djbY+nZMPj5dZA9sZWnjonZ62XmJd52tvQ6K4UWuywPPEQdDSsN2INSgOVIqi56BXGhbJ2z96Ygf58kUsFuBGC/CJzTYGyu9PGgLmoNm5X0NVrb5wY/8iml4la+Lp8S90QMOxEVz+8q4T3OxahbOADoi/2O4ih55ZTYjfoDs4yuoPI+fbLBvU0pwWUcV+92HykfN8gS5g+FjYn75Odsf2JaPwnKDmn2Q3EONrm8nGVSPC8TvkkCHvmzbTP9+4ZGFuk352mv71VevC8IDx/LvJpzn17vV50cB83heWGOSg+TTx93Ffg4QRdMkGxfpUu1vD8njSynagFUfe6zR3jZeG/0wP9N58ILXX25t8O0No+4YPHYXCQnVftuWzdCmN/qczcabqchmRx0HkPq5PKPKHscNylqzcQ66TPKktkExdATW8diVn4uv8WIBYgtSIG39U9r9+HkEXvuDWhWNHNt5CJThdAwRYkCt1sh4QsZYZBmXmT+QUm7jCGRh5Mq3y2DvGHRf4If2EFlokes6slMsoc4fqtFL+TFY1RSBs6uHXsF2laJJahq2ofi5xdavYKsb/Z73s25V38+CsRHd8iRYbEYOxF7n5RDtnWeDlbwgq9JDdisvn9sx30MsbW1mnto05UYzpBM584f8eCtIhls1PMcZQ14KyjaWVuhjvU1R8/9D3FCo7EA6V5nH1WfVzb+iZznJ5Ip0o7Rhq7y1/ld/5LEyNEt1Bdz4fV38ETSqorRsZbw3UC/yM6lHpe3x1kCJdW+uDGJzNbdcUf6WdNnwlXSl5upt/nBMX+gDdYPCDoZkNbaUDCz6Qw+3igzEhvuv+mZKGPLyJ6YW+QW/sMFzXzzJ9zTUy1ngyYOUO22xx/tZYuvXZfyJTte9jN47Afw6mLpsBExfrURP7LGoWAaWH5OdT7ximHgBavYWg/URVZUJHaXwgj29bBSRb+LGdlwtN3hJu93iUQ5Fx1nJbmz4vdB9BZbZ+By9jt6+xyFpNSa7i07aNsGQCOM8Sn5PvY/IqKcGu/DJl/SCahcJ1aIjQqY4SrcKQtkq9PwW6Z+DP+wOOg/47H6hs7KN4hgbofek7FIOb6RKIv9uxnnjife50hUgk6DWX4tqv3RgIZ61tY26dqOzgIGRRMZy0yYwR/Xb8cu4w0/N3hibJ+qWe3vZ47su+V1fxAsFS1Y66u+43d/+PeAxbgxCQ+nT1tJGT6lJOBaPrJP0Aup9A5S3vF7nY6p8goFFJn5LV8cIvutaPrKg5xcwtiO7OgJrdN3cCw9rZVMBtVqc+aGOdQlbo99KTJZgvrhQuSGjzLInIFYN1bwOVUXJUiKFZfFDnzL2oY7iKXNdOjxm77rWjm8zGKQDEuLgkM4BpihBc2yNzAHPfRLhV139xUfXWL6QtOplpV5LVwTmCXWScAV9r/UeUOfzIXZpeJjFVhWwSb3ZBrK8ODYZu+KUEKlC2cqlTwdjrFQsbNNu8dC0gAn7gWXxlDrxS7JoiBvwkVk0CzSDR79w6AObPOnbQUHP/yyx9WHrR3hbSl3QeZ3/TgEfsgAuh5Krk9Ia9CaflJ8Ee+OCXd86sbGPGw7+3oZ2n8bxiY3zbFFnUr6f/qPjro1IYdvNHDdr77RxTrOXxtb3vbkSmS671duC+svPuzXqWwi2VTLLqD2uvXcCGZ9jPm/Hj2Ncx5l/qJHeqO5iB0O+Pisf2OzAj8ueqA7sUBSPnvTedLnkSdPnzrs8JDtfMa2A3LwByt3uMdt7fPw6Jr/F1nbKl9Hfk+m6pP3DxrE5cgx79oO0EzqPdx667DF0W1v5bXkNZmIREpE7Ln8+PLcHcXsGw1kBM+Nb9eDgCvPg72LjiiV5Gyr+p7vrN5QS5u7D4gddGgxH83UVd8+PLW9ZvejH6CKDuE0KDCPfWfHPfKfis5LQyPl1bRndwUFIay9jVwYZp+UDRiDuyK2BXCjguFA61Lj8nvRzjb4Ytvl+pTl1ob26IOUt751C2u5+nedPlw/Ok/9Zgwl8UR+MNqsR9UQfk1/a3gAIYLdB7DG7e9zzPFiN3yCcYP3yewDX1TCvY+3FLeZYUP7Td+bdwn9cdNsd+DSP1cinvEL46oI/sStPb1Y9GnXO9r7CH/qxzXtasa0hT7rSHQhnWxN7HcjMcsocSizYawvYbnQtwltRbzL6sx8uRqAJ/pwh/Tk2PltkbXlukBnHMS8PTHjYlOAytwdvB/EjI+n5NUT3jn0QsfkeSyV7bcSfbuuYXE9B9ODQTqjLYhYi33W3wE65sLbf9ZzSXisnv8WWT+mY7PnIuCy6+JpA7pgPGc/sO1u5PR3LkFbxQsTmAXGupr7EZlAX9PwMK5UN+x8asG1SSGzTbKdqak5HahmHLbZ8itye4SZdXsY41HVSn3xPg/K24Nsyhv8SrL7gJzoiX62tlpFouSUN5ltUxqLftpuik/ktMskvvApO13zuwx7fXzV+R+PLj/ifd7/gK7ztIe5Sv5S2mMdT1APntaT4qvuFC54zoTNB5onSeCzqUJfplLqOXt+xLb8d6G1s/dgrb9M92tZty49CTxPn20vdOJFE1ql8cTa8SnxSF431bmSRB+j4mIvvk/QAF5KwGptb3/rmMdsXj3yIldfl5gXa2xn9KWLuVWCxxbb9LWYfdhD7wZ5Pe5hrlMG+y7yRT1+gYbr3zzlS6khV17cvp+f4MY/hyO9h7pfItxCYaLNS+JHp/e/Y1keXDbLXVX2o4EMF5Hs98RhHOZ6VgmO+v5uxPRbp8nwi1ptTvnkwT2vI7+L7wDFeOg1qXYGMbfHJL+OzxTyHug/tHsSO2W7QynZjR6cjx3VLHSn3un6OoAmo18Mhm/LCr36FFixyazsFxhiEH90uS9ptmjvqzkO3cR66TPc/+p3CB90n8uED55ud83BRPUBmS8zZ1Oltzrvse2yKPI+h8WI+e07LvfAAxz6wDfOh7NuSNH+N7TiY5tmj3AiU92gbSPe6ucxrpMAueH2yl4WLl/JTBcqq1TvnrEo75h4g6/UX+2TXspTlodtCjyvIKNbYgXr3vcSkyNvWEIAoS6H7WlqFPtY0L+tz3v9wqCJ6WfcQqPNA1dV75WAD2zJLXvPBBD9U4miGzBtXsquvv0DYTtZeJr83meH1ILrntxT5Y/wnwdbmlrpMz+/xku/pHs6TPU/vZ4GL2q96T2nl55lv9AWz6hOkuoW3jFfgK8aDWCCSGDWH8M9xN8QDL1TS4VPSDtvGF+Xt76HIpRHVtAv2xo823e5O3R7KrbVj9lfkTeocM+7bhi7q4944PSq6X3zV51tnqriLPha0nqsNa8Apivx6DJklzEV4UOWrO4fW3u2gb3tzhF7O/R/vvIBvXaI0H+gxBn5XXbNHLvNwr53LYKt3YEt5j/zgb+uXqbau7zLnlZPvdAyZ1+fPb+pyOsbWQmvbI2jYmPKsldx29rJHeazPbXsf5/m77Xtk175uoKrIHwCeiPVXxSNyQviR6bJoh8ILKC9+LuvVPy9es5eqGVv94JC/LweQDaV8DPGNdEtbdP5Wzu05N6DCoQXQK/Qh18URuHYDklkuOLNuYSztgdIreAtQidT7r/yJJDoui2F9KsamXXvo4AvdhTVKfytxpgbr2c07Ya34aTt+zbeCjLo57xwjsgH6qqwPBctqfWwc7+A7Bw+QqOc7ESDzC1mhXk6e1IG0Np+t/tPCZWz2+j35Xpd0S0HPd+zxu/5F1OV/VnB7fmmS025r2wtflEXQ/RpV1oGdRROkH9ZZ1A6w2lwAZexVaWW3t7+LVG982QI78yL3e7As+GDbr47Ubf3qJSRqT9NbaAPqY8MizULpHlKAD93H8/zdw5405rMpViDXGtxgtw6W6Zhe8Q911aB21WLjWac+Kj9f2PaTWZbjVj0LjRfy1hl6c3kNdIPzjlGQNvdk4RyzEPnor+Cq/iFnY0lZ9HkKBU+j4Fxgtsqd9GY+cLkh5d42Izevh82r6uvUHFLD5sma/spf35oAxb7fG3IlNR/uR/Ko8Plv0ycAZ/72YQA5ynOdKONe3+Kohm8hLFw+Wwf+QMap6+4h/K3MbGsxaZi/skW7YyzxSXWIoObgyKIbI8Lib9GSp87JAXb9a0gfOoUfbOu3tEJ8H21RXaQ38aiW564rEcZ68asHhMhGHyzB5CKf9i1r7coha5r7fMxXZIqI0EtkrAEV0MktKgUEbkhEPIiym1DKrS/jqrGvao+r9GjYrN4p4xJ+ZQ7nA5t1kB86Pt5IqFC+Q2WTfPfqUsBgFpUnA+XkG7bltxtpb/ar5fd4Do61cJyK+NlZqMotsEbmiI1Oe/w97NV33paCngd7cj1NHvR8+tsJRIdy5MNLGfQ82Mps658W1MJBG26XJapZXOeJmvS+arzjB3WgNsgq2cagY6jNtGSBr+Y4J96c6oXdUT4PB22Ncufv+VOLdmAscBOyQ7wHqNjYsxN0e5Y7Ilsn+pEfKaC/sw0laKc9tw2vKzTEty5/WWCy9/MY8O0ydmcfZFizH8W5X9RVNnbc+qC13+SWkoAuHKV7fsDb478bsJprgsfBGRfdJ0Ih1h1dqNs0arxnQsyyjFb4yKyPS+QB7abtfgz2sM9d0G3ZxsgbrqvTHwHU+kqkUhFzDInaT4YNJDb+NKtze2Buf+j3dTQjbSnrOc04ttOybSgNp2zkJZ991dSKCDu1CXJKnRdlP8T3rf8dva73JZj9GekxWA6XbI42CVJV9susXfQxPo8uRJ0QZln6v+jKh9E3j5HLBEWMcs3NGq/FRuwskIw6V/MGYC92yw6wrdGWx2RDe/wEiylv88G2bLh7w3d8rr/qg7l6r0lkclIVw+Mqz/JDbp5T7g/Hv5WVjqJQJY+r7RSVr5FSXyRAqVqpehN52xTNel2G6+IZXxENcdycZv/mr45j+SfGioKyV0E7ShU8J6g+aM8+D33l6yhdEgST9+7fn968c2d64623prfu3pnu3rs7nYh3cnoiOp1OJXOq4JPm4/zPEue1F3/yqaOeb/nA/joPETQPPnQyguroduo2t3mQcqfzsJXpesdoi87vcuGBLa+XOx8kT9oD7Z4Gnb+te1J42moyH9jdaWa++jjmObCe/uZbMoZe0oA16HWi5GxbKWCn+3F9bNId1B34ucG2/gLxA5xnf6/983hbPoDTxzGniPNQmw0DuAZjir1tK8f8eaex58Nev7awWr0VjflzTPcyNt9JbP2rcak+zRDP93mLXbWsDRjoHvavviLf2BjI8Q91bMuGePut7GNnOc9Y+tp86H6qGpmlvd42qwOSPD4hS17nDaiuw2Gr7HmPEUbSEJmSm9Gupq0gMb4ZpU3nz9SOUk73pNVf+rKzeq0zqKEf8zlQEMiFwFKHfhF9Ds1jOOzHLuXKKl03Pcs+CWxD9jl2aX9LBFi+/cB+LP3g55d1klNacuaO1Me+jU34C3KMF5mO6HcbQeclv8cDZFvRdWsq33jNEJOS++46bnFYf5gp0mvbLdfoXfzUpa1gW96iqhbDeLNcTFYleVH3mlmETfel++RCkdfVtQdli5O6YD/QI4Ht9310n7O2+KZphWEr/nRonmyl90HgdP/kZPrJ669OP/nJy9gcDl6bnr11e3ru9u3pxs2bfoA3kfwzt25Nt29Q5rEo48Hf1J3TmcdBdz950u0V1VBdYa6rq8hsA8LVAClPGf9vjYeWw8vXASVSMr3c0y3STge8yKd+T26L6JGG9tB9iUx0g+S3aQe86Cff5ba6ve4y6P7nuAD4EAuebwX4OdEzflb0tD7wnFAWIYPeqeRiq9t00Dx8gk+eDWE+malcn1yLQZ75nV7EFr/8RJ4SdeRmb7HnmkJvf4vV+OijPBvbZeC2RdH3xjb4FwGdrhvMtjZ8Y7B4cgjIeJ0H+9jkymfsLxtab2uVH6mFdwCXPvcPR1tkLPbGpPcV2hsPjnHqZaXlFz7F4oEqk9avhLFH+LCOHzUgX/tGJ2uM9N2AOk41Zqwl8tknyZ+cjQskOhecav3dE50oz9rK8chXn7Xb19ixZ2JWQ6AyUjkupMs4hIJtvpdBP3ak8X0r67KqqPd5y2L0lVVOod4LJUtKkIWVeg9KL210H7CCLOXsYXOd2646GrPN4a9hB8lQGXtQ5ddXQ/3ufCHnpF4Pln20ZCrXmzXsk5iasBnDanwruKD6vV+/jDEYjRqDqfYwzRhcvJ9IELWMids9VPL4VmbuTpdb+iWenKPKx8C8Pk5DdsxZkLGtMm+jYiDHmjGe2xFWvsJWtteDlCO3X1+8xV7Jrq9Sc/iYdyfTnTt3ph/+5MfT93/0Q5Sq3bGO75/c85q9e+fu9M3vvTb9++89nO5M75se8vi6EvW5yO3ws4aMlfj2ou1hc7tKxaU0iAtP1WwQeYCPfrqIXr72xCbZYJs6Rlz19fl4wDY8WaxZvGFHlbNvQfk0VJRXL1Rg3WJX9R472imfGFv3cfQdqm+oaaHGeYF4Emxd3Ae/f87VWa40/+AnP5l++vJPfSA4CPfvn0ji2nTrJj+2fk2bq69DTO994YXpheefn24/88z0nueen37pPS9Mzz37vALoG20CFOJC5z0Kok/aaeYxaZQycSoAW6huzRjt+71B/jDA/q358XvznAB78LyevMXbph3xC3QfO7bli+A+HrEVxBfXIoOOst3X7m/nXwbH9MFlbGz936Y+xSlft9OopNl/enrqT4on/n3+OrmTnir1FRmWi5Kc1G+Qh6sywdEe8BV5tCOB3fTB+VapIp45n43HfmhalA+F2Oi2jGwccx3Pz6yNgXLQ9cKPFW9s4Q07x7D1YeVLg7nIKsPWsS+ldlUxB9VjHFycXSgubapVvarihoRsW210H8hl0yNhJCh5zHeADY6Xx15Euff/2Fik3djOHIkvpGyo8WWWb/U9r5bmsvXYN1SEx0UDtolt8Ax6/t2AjFdfTz3lPHCqdXdyv9J7p9o/oXGc1SOPmH8NjXR0zV9/up/0V2PlK0WlQZN747Edl14X4JP5ZWppUOjykZvzkveMpHGlhx9ckS195M2x+iIXezNc5G3IbE0Ki62yP5Q2QKbkIn8Ma3uHaN6ssPtPVQN7bWZ8l7rao4420MGetu+ezJRyuc9Yk1YMYVCx48/sv+rswixCRkcWhmQWze5oyUAVpC3OlUTm8h6arBsdGmw8MxZ+If2KD/hHWRy1vTfeYOEnrTbCR7dc50ru2Fv0moPnl38yfeeH39f+XGOEGc6fvktAsdvdtxQ8f/+16c+/92B6a/rl1TgAhtj7qdk13tXmIkfO+9pcUn/0zr0H5Eu0+C7jq7J+codgqdVcXNqZYQfKVlkvVmyXT9JrdmiJaksr80AK83nC8kVBz/cPzNx93es6ute7qGAkA36igKC+hsIsB5HjSHqiDfTk/ul0/+696c6bb00/+fGPp5e+9a3p63/5H6a/EP3wRz/2gcuBL92iYFu+DM6Tj73zAmcTt5vsEHVr+bV+93ebT9oJnSDl8LpM8p32sCcHxS79Nk+yHgMT/KXO6TiWabvb7v4k33lQ5Lf6QZfbw7Yu8hATN/ULz8UVUud6iStX/R6yJA6KR1meWlZvxRB6W1gIwrdt5R0Yi1/PcRZPJwBiAWzThtsp1ZVe0oB8FrMqZ5lgKxv0/BZb/T298/SB6yOLf84dAjm2TY+1BGe7uIAfpoXFu8cAnRbkdJ/JZQyX1bJGlyGPjyDH9mmg+3QZ9LHdaj6iqXcM9HlLW6yGWAW6zXFwRuCjHz/2QNiyHgnlbS+2mevFYszmudOw9aOXD/hkDk3IOdWwPqlUdtYZPlOCevs9P9+rq7c6yS91IL6b/EJivFpdsC7TMrOcNsqvjq6/6KwBv1/MAf2DijKVN48fxgg1e2NMgNf7oD1Eb25Dqa/ObXxYQfZnu/g0kKdcQP4GQMSYYCfkI7t8ApuJDz3+4MOf9UJiCN1GAT6UdkAd/5wLHR+YlvlVRBtFnOP49jO+LsgxXPNrvtGnogLBbvkI+q8GLrTuw5bmYHkQ6OWZ53fAehtjOziF8km9dBqsp3oKi91AXtDJUSqs9+G1vNWbDewhzxxildqS8+fDfgxbyKpn5s+gWnUbbvEG9XJH5il+bes6GJWjYLCZSPcVSHLLBkHm2cnpfEWNBnwldhCcZe4sncIOwTW2LoOacI8GdLpeyqG9wPl0BMncq80Hg5OT+05P9UHBdeTp9xxEVxqbvZ2e7xQkn/Z7HWUQ3lYXhAch3wP7Lf+Ur1a5QtTTQdZBXq9sFtz6sLVDum23I+XV5BKry251HgWx221cZC/1tbGqDM8cQZn6NEx944NVYQH29tq8ocOFd2dECll8bRjARb6uoPV0TPpxxiGI/9hYHaeBLS9y1lPZmwd81y7o7bvOdkqqbCQl0+Ur2BbD8+7y6LbXfSGXEv4+LaSN3tdHgbykmwPHj++7Bdt+pv99rEGXoo+uR4REebLzqbbZ8JHnPEFOaenCGzaG3B4isxcwrFG8o8dMfJ8YqY5MM7Nnl6IDpSFfPpcfK+VzELtb6nVb7PF6kBy9LlfljD7fdrBBqTz7ewi40lrGpSG8A/5oI/8kurRJ3eJTb5NjYtK5hf3O1GA959Z8vsWZQXZQsVlX7CPF5BAVVVsJgi3pNOWk0qnSau/ofleeNooqCK762AbwUj7Ud87vPWhOQE15mdvhl1ynIPmeQrTfSW90zqAcmQD1CtyVH7xCa3/4u8z5BeIc8LC+nS9YLxuxteioNOYYOcp1zNdWOxZ96460XYsx6CfHv+ZA8dL2rD/SPZTK+fXM+qNQs75H+FSBpCIqBWIVnAHMevHIgaWh6wpQ4FX5mq9D1MLiasQWOcidOvZ4YCvfZTofkM8i8mCOPkD+B0eRrzw7aKZMSp+r3w8i6yC6gkzKacd2xUs+6PWdH2zrtjKUsRvKo4nSVhAePi2yi1zSUGQSMM9ypsFzUF0866Ud5gN1Sk1DLrY7Oq+nexT0Mn4wuVPucmOCeZF5AbvEouB+M+nqDZ75yqOLv1VUWWme0VyfeJc6Ly7V+Vd2B+BzZdn3TDO2MmwbzP8BxG1bBPoGctFirWVUfeVbHYzHzmwPv0hFe5vLXhvWaeXgGD9wPSl+KC0PBuyjfJUAY0qdZalyterRU5p6jlEdq0IbtstB8m5PNj0eIh8PVZgXsZHpfTuvnwAVjidy+Eg787GO4QEsEUiVSSqZL5XPcQLYqTpXzugywOO8kXkngF/xLflQ9gdoVa8BYifggyonLuaEe6L+sKYeaC0u3w5I16lsMajIzEOx2A625WBue1DGjxcabmdglsNH2h7yrlNCzv8gZpXidyC6XCkUVMbGXGA2K+DxVVc4+HGEjmFbl2BqOGUgQ2AFBdHr9hdb6FaQN6fu57KheSxEdWbex2yuofofKsgDrxM3J2SM8Cdj3n3plOCrfJc3mjNzwB96KCk/kmykmlCk/ubCkZ2IsWkE33X4EmLuzb7JltvEj/K1+JXWGq88KPlO3W/kY3fhLTLkj9UtPFBl+T36vtQXdfltCno9HslC/e+GxsoW5Kd/ArxKlqlviSgVBdSZGOcxfq2pwiinTZ6xzAWqJUIMSv+6jzslXsqor9RUf8sOlPHsoC/YZP+QJ867jC5j5nFTIlUTdlT2PiQZ2sstOlA/h6Y99oX6FkV140PFFtnbkKkWj0KC2jwdLI6AjH/WqgPslkyYcUPxHL1Rti+a0PXLORKXo6EgHXKH05FW33U6f4tt3azDCWAQfYFOCZqd14cCB8oPppP7yp88rPv5TkYAPeSr70uAGgJbv7f5EPK9HPT6mVT2Uz8G8U9wXZ98+rL4V3oJMmbeDkVnTtU3tzPSKqtO085BslJs9ra435g6poH74em67jdyWx7UscfrY9pRsmMcRjlIHl2w1ffUFNCskzqFYiJ7rM0tluBqLZt2t8Bmpz2w1B28VWHXl33NBWmf9JgvW35kLysvhkh/cuZAY/i79dNHig8r9H8oqcUdA4eY21dqXdQGD7vH/A6OjfcBLiF2nsjaDyRDA5ew/06gj882n3Ln+xCor3UG0DFhX1feJyMRJzfItzNJzevEEqVX46Q6KjwofdwOkXGNP92XpVznGWO0Fz37NHSSlgeUkVtOgYu90us2Ki0Z0vCCrtvzQezt0RZ7vGBPt6fHqOrxaQTUGoHaR9mfi3pgWwFkyfd69EJlNuNBut8u2JY7qi7tEnphH6zbqrHP8VR+TuVbI0KlCpc6VcCU+3NXJDNwyWceO6/34ld5i/TpPFpakQ9K9mQ6gZ4HPQ9Sv6XCmHuizEN/YAXIDCqdwa5EmiIV/PPYSn3ON7faPMTCs66PB3BpZf+GRpKxBTl+UFoIbbHqW+aYNxV4OjqjHpvKVVkvmtBsKD0hNvbaKFtLW77oywc1f2jbB3JHa+eBxwtIIBCqjpdza8gBeBp9fxpAhs6SoyE+FQ7MHRn2Q3uB1nnoMnvpASXoy73LZwoGT4v4p0jzRr2DRKeVr+C7fNy1LUq727RT5wXk3a4Wvm+zGIFrqHiqF5V/4ieItZ+Vd7ArG7K+8tNyjaKb+tnWhtKOSR8kuPoe/iwz7LPoOK7Y60gbe/yedmx5aQsCqeaYeII1bHUz14DP1wLj401Cr+wrYM+XgJpQcJ58Bz502sUwZb9G/kC2tUcNvnf/Hwf04Vg/9nxF0sdaaZ2GBvClktUYGen3EGd7qux4PzYmAr55filFjh0l+cOG1rbO61tH6RyXowYZpLr9LZY6Sw4aOK72jiNjlDTjDfr45UM55LlHn1zvTI2RgxNeI1U5AYmKxrXrBGKV30PGcTvWZb943a/ZMGj8rt/ziJRvNZdiq2QW+72NUteZjXOq+czE0ukEen6LLgOwFfktgaTBXv1ePqAEL+ffyGwJpM/F25Gfy9SMMVDeAXiZcH1A3hfOrHOcFiSP3bLfCdHyD8nBGz7H72DbhuegX+huXqqzzvwa+Zk/ymqyOAtsO30cvCB1ocvAdtKukiVf/IXMdhoZoGEYWGQ9VCSqzDl0RhkYhQXIFoaNDcJJHVbnpl0rip4q6H3OVejUN77I1FkktAe3cW3sGXwlPOxeu15PcnN+UJDA2V2XPORbVMxdw7rD5trKHmTDV6Vlb3COgkFEiE8iiiM1+HWTvw6DSK5pRGi3CFdrEvPSlNFLFWrMjeq1PYDIwsvBSr6XL8JW5sBGeWoylHnoS4/pPv4VSmfoNSWSM30q7ld1SQkk53bOSbc8gA0TQbMD5yVITNB6Om4deUh5BNK+EoyceP1Kc2hrY0vb+l7uKcc6MlyBx3aX8QeKUTapHvQ+gpTjX7DNn1cPKJmn6M2p5050OR7rJewPqPrAQ2oZ8ZiiddGrygSCW3hqDALoZsZDHeYNOW+u+KRyFmPSDvP0Vx44S8GoAH/dxgxsK0lf9nynxmNzDlK/9W1rb88OIvSzrkws8FKSPdfj57DVLXg3GHUeI/NKp2PbLjqWMV/9U0Gz78BfEF2/q37bx45ZVik55m/6Fj6gGBlK4W8x25vfc0K/2IefNdyfQSn3dIu53u9KPSh6EyO7KHXkfUx9guF4c/tG3cJhHd8PVePh4zroMuj+okMOYg3OfqvdHKmSJ1f2sz9QWq9lOOV5D3LiV/ev2hkke9tvnwri+Vx4Pi7q+zbg6rJbvV5e6W10tjZSRgdKuY7dImuMcj8G9JVvlXtvY7frH9gS1jx8plzHwbeEtrTyHD8dNfZ65cC2reTn+fAYOBYWYdf/32WJIu/5NOVv1kZ+YOtDfNsSLR5i0S0ZytX/jEGlJVcypHrzmI09Ep7efJuiZKnxylHGtyiMtKwwyvJJ6eIXVEgbwFfxleb41P+8gZLpsjExnyf18rmZ/GgY+UUHpkgnlWv8d76XLXUojavC1q51bxvDjuFjNLK8bHswBrwfKXWbXi8I1FF1PKVSNwm4Ik83CWepSxu74AARFHF8HByNQGnupLwm63FTmgDK1aqrA1vOE/W7o0M3B500edDLW5lj1GW2KP+7PLKh6EB2GhX7PjKz3GInY7LYdL8Hb5vuUeQh3xZCfgSj8JbgdSmvCB5+DHugy57Ot6QMO/MV9MqvylpUSUPYjO5sB/lxLzhp2lvRGBsQv4L0vef3aAvz22Fh/nR5X2kf+aDnA/QkaWKz8AdYie3pVQBb9SDlwHZoc5Qzc7qf52Fuk0Q6JNENkNn2I+V5/Z2D6G/tnJtfihfCPnQ3UI89pWxDYOXpKJA4y7FUZq/Z7hug5IB9yHNMTOsWjMWPSgC8bjP5Pf6hxcKebMqdj/4xG0HkL3Msnyb2fA7vPNqTA/hfLwuYp8xM/jpeKfc7VoglyYhdgLQRuK02XuSg+cq2gM5qTJuJLhNs2zhss06RnV12ioqPTGjUbRf0QOyTHrZ1qANvj9AlTcC7VwdtbWzLnQ+WoLn28dStZZot3miPV+Onf/El+Y51mX38TLLr43csfxGQDXU8io09xOduh3w+fJhGu0fbkomMB1QXHSsYduUOYm9Lo3YQ2vUiR/U8xio4SE5ZKPXGQ342NWdmRHPddmGx2iAmUo791uIY4c202MIKpDKBs/gZozqpan0NQ9v2F3T+sj4C2+Rlm5hLnfzw+q0mEitwHzcf/rk9Dcy2lOgDyTKaMQNgEzTxbGf+oY4nbvz0ldem115/1XIn90+me+JF/cb1G9P9k/vTW+ITmVewfDbdun57euE9L0wf+I3fmP6TX/u16ebNm7NOBucYtp3u6HrJkyafgI4+EKASZDk/7mU+OeGfAyswlKZk0RON/xSjPe59uXlTdOu6/aZPN2/c8nOfOSg8+xm5HKCkUPwgD7b+Qg6anWfjSIrvyvNSfemVTdoH/v128d2OZF597TXzLatJF/vxJRS4hy4ykSDaUFuKTBgzdJe08vgpjv8Bwc+8Ft26ddN0m/RmPQ+bdjIuzHePCURrzY/uT2C/xY7/W19w8+xsKdeHCJXFhweqboyF0FPaTNnG5JV5+MKf0ptyIAudQM1rVjrk99ADax4MD/iUn34chWVpwKXhjUiZ+BN0O2GHZ/lWT7v2eQfbMT84BuiOFlKH7T29jFHaciLZpMgwZ7gCaRtUwJMEqoybP8kP/QNfhD0eenCH2grw8MDjgY+0mwpluk637ZOdKn289aptsmQ6FW/NL96SQnVVZqT0UdX8H1T9cAq8ZZ+I3tNA5kGOGWmn1LGXJY/cvL4GUg5vLuvlvVTlUz6gn45nrHMekBxzgn77NfpEX6nzrRrKMTJHJ+hAH4/kO2+LPXlAlqbStQpSxrgoVY3/yC5aYCiIm+C5eDVeJb1obH2jnT6ej4JuCxuUY2trs9d17PEPeenXGhXAVv/q6mah65JFpFjrdoI9vzqO+X6RHrDMeshnN9bPr178Z04alqtxrX4uuEzblwJ201yzCWt+9v84lwM4rrNs8S21qAoUVoyBmqM1nrXGiM3u3Hlr+vGrL0/f/f73tAbq7gGQtXvv9N509+7d6Ts/eH36t985m15/+P4aE63XB2Od1BihuW4Xfq1zUJZZ+/XrfKUHeFfUNPd1vveaGvy1lbJnrhKPga8sE0Moz3iVuHzTJip/dDb2vhLEbP1GQqH8qf0HWH+0U/OnjPpbEwn7PK4y+4J2NMshbx+Hnn/jbwD71+7fO6lz9RAoRytPYHmHn98+OfGPn7z805enN15/ywHUPQXK905P7AgOcqK4c++e+Kcqlw1OnrdvPjP90vPPTX/zN/7G9J/8+q87sMqEmtPRNFgGojGFlEmjF1DuNiEmCf47FSV45lnUFTgvV2e7fgf94gcObt6qYJFA+saNmz4JJkAkRY48RB5b3V8Q+2kLv+qqqXj46Dw8fvyjAkJvZGOxVVtqZ4xteNh69dVXp3/z//vfzLvC4+Pv/L2/X8HZGN8eMM8BsfJeOHVYVljJjOO9hWUIKIfttGXkuEqXrUkzwuWOtNvtk4+dzs/8CFZtCdsy2PK8vemvezLLkLQKsviMj1St/E92qALsuIj8JXz51//8n47cFR4X/+gf/SN94L3lfOYGaSfA/lQZTlXsR5D2J/Yq9k3tUbWHVlmalmO+5MobqBM7ZGPev4K0tcgux/tY/hhmG1XQG7ZZRyNLMsxUuxSKwSkyGuYpc9g+a8ylQaDWHeYW+SVgexSUneGoEHudR/6rX/2fR+kKj4u//1/9fT9lYjv/OvaOBfD+Puq8Nw5kboGuuwV122OLbj+fwM8H+f3bgkAarPrMH7inim8cPP/0J9N3f/B9y8Bn6dX6PZ3unihWU7xG8Pxvvn0yvfHgl/xr0L7KOkxjczs2lOn33LoXNCuo9gjypWPvxw9F8RS2EcDjp5WXjeCgDf5hz9r13A6Cb4+Dn09e/iXOAmktNuO/a2W794N3+wkPBsGqgnX2LOTnsY981x0p8E734jf+6uHt27e9ofKzss/cuj295/nnZfOGN0euPCd4/vFPfjLdvXPHLt4T7/7peCjJaOAtBdpczc0VUjEVPN+e3vdcBc+/9qu/6k53+IBLLgMBupPBHg90PfIhNnQHqCIkeMYxvPsjeD7j0XOp39hIW6QOoDUDuFpD8ErwDO/muFl9vso6ZJMPyMc+adpz3sFy8erqOH6PK6o6KdXR560ONMcnP/WbdrDz6iuvT3/+7/7N9Nu//dsoXOEx8Gd/9mcHwXPSHC8W5TJTtO5USIBNPWVkahMpwO+wzE7wjBQ5H1dkzFvrAtcNX2ZY+FB2D2kvuLAss/B6e5GB1zd9YJ+HP3wqRxJ/c/8dq7+4pGXL9of/vf2eZ8P+V//8/3M1x58AzPH/7h/937UnL8Fzxj35vTLELkrqwFl0qn3q1MGz+NpbqavDugTPddWK4wiNek0aytKyTLDNH6vrcJvCShYWZbPUxpBxP8yruVbzdvhSIrYTW4vtpMX3TFTeNkYbNasXlCzj1a58zvqPjugy7v/kn1ytgScBa+D/+n/7L30BLMjxvBR0KCI5H36Sxzi8npOQ2seb7sOl/RHwf55f0iN4fuvOm9PLr7ys4PkHzESvA9og1uAH7+6d3veV5+/+cFx5fvA+B89+zF9ZWtsdWB51x7lP4zbytFt60Sn+TTWK/JnWkTVnnRp/t+Hcgh48+xyDjIUwVnrEWhkjzg2grrvLFVHpoFyWnIc/6ucMMZstLLrsdbO80rRV+1nj/9m//KfTv/jn//P0z/7pV6f/5V/8s+k//NXXp7NxRdlBnQ4E+WyaoJy2CzMyefipXl5GGhyOAHQ7hed02Dwms81D6WTnQXqrVMgVEweqbqX4SY7BtnihR0CrlMA2bdjmTplx6vlO4W/rCZ5PThTca7zva/xNfEDh9pj794v4ECM61UkLqmdPY3N8QrvCU0GmRY7rHjinzjVNpssf0z0P41x9VDdc5EK9/Y6L2s/auQhbK+faHVV8QKjHlXkFoeRdoVQrb1Ae366AY7ZZt1d4OmCM2Xsy1qRH83p5z2x8wLybTznhKzmcUZIYumUPsfW+HcDbo47YAb3evJhSWmuDtlsbo2yfKOq8UAFuiG8hl3HpKFaduHv1bLoxD/X7GFR9qONYeU/2Ck+GPp6sBZBxPiDXFsjDmws7mOuFIyKzjOfvaKdAyr7JrOno87RbJb/m29YQ8Xw+W8/pIVXEH+2rhAU5NK8r+9acICtuFZSybVt32C4dZweY92J43dWag1cxIrmifcjuqCw9QcZ7PzrgZgTQs+9cxMUn8VxeYfRv5IMDqZVe6RBMg+vXzjQI9xS83T2Z7rz2+nRy775ar8r7PG2BQI0gTfRQeU6GdtJ98HDbGAebUyJX4lw1nOYqBJ8WaLQPdE8hB5IjmEzdHrZ10e9UJ4bDOl/M5SAqfdC/kxci0+GB0wyph7KrjM1x0qlbLoZtvopP/gJKP/34uRH41lVxro7Xh5RTBcyMOV+rVAB93z/owi0x9+5zPMY9h5J18PzwKnh+WmBa6MjOV5QDFiSzI4vJ5SFDkqvQnkGDDzjmHZYZchAf6JxHTrbdvohvb+bPxFQhBGJbqXkb+x3rhV/o/mx96/LkXfYG1HhSoa+0G58sJ8p4GKp7IF2IOuuKzc6CGmNsiNn1bOsKbxv6/kq63btmfsicNS+gtk5Ydcz6sdvKL1p1zgh/e7w9Txrv/HpsYO+B56TnI1VjYnpeaf6Rer6pTVexp/PylaQQ5yclzdNN0w3DvpMS2vpZdYvt43lk2ziNfC8vWLdxhcfD/tiqrOENdehoLHVN1+eJQZRDHZYb5Bd5nf9TB/XmZv0xPZZ5lTmzzJsC+eKjmta3EiC2KfsHvigqoQ3XaD3EpxWGge5LvLY82fmqbPGxeMMnCy03Lc6lRjojg73tuike15BrjCKDBdzKt/u0a/NZ67NH8OSfClSVDKvdrkiqbBZjtC+hslJs8waS36ZoXO+DRRPcvkEFPII2bsW4S3r3rgM4JGd5GQoFbEgUzVFHuc2A2w3yz2RQ2gwRiBJM0h5XXE/Gz0ivZEZ5iy4TMh9P5USf8HBlqFKPLP4ufQgZJIM88UXxIQHwfA8gHzIIYuGdQ3sy8PgnRu5Domn+8ZKvLR7w/GnV1ZVmPrzcn840PqeMkYh7t0/5YMMxmft3hSfBeePoQJYpoxMvaQidqFHn2TPKe5g3jkqOAhOeu42yGdiGUv6xY9tU+VP0tsC+4Awbml7KZn0oM4RG/yg33hXeebDncKyS+tXminkc03FsXd4Qup6AMypP3WE6AgW/ShLKPkuaE2Lff7f5nu6B6z2+5iPj0px97YQnc78sCr+uNqMF7ekdo2Cvbks1Dow5FzqSr3PAIlPoeZD6Lf8Kj4eMo48K4+p0OQ6Qjsz8QtI8z/t9bOdm7NSsKnJDQpeNXKjmIPxQKW3lOmUOnYcuzzfovHCKXZxANbcnHQC2iNtcOAcexxA0gbGenRORd4BdqHKtt451edauUhu32KxFj60bbrns1vkaEDh7tckuaW69qGbQV74d1lw0w05dYYYB8YFh2LGy62vjokX+G/Im98Opjiufb915a3r9jTemN0RvicCwPVAD4NycxvEimq9/tKtPNcAdHFcEvFGLT6D45lt3pp/89KfTa6+/Pt25c8e3KnB/Dk/xIHB30OhgcgkcTeN+5k4sBge4fXNK+/hFYH9AdR+zr/rJ8aI6GPRmixrIxT5t9fY6zz7N6ZKvwJnJS+D8cLp969r0/HO3p+eff3Z67tln/WGGtvnqhdtpCLK5Z9v/9Gjdq6vOTxuZy/04QuED8/TyXG6Tw3uQ6p4Ec5ujvItW35of/hQF2Ao6/1j+PNiSRGeLBMeyzzdSWGA9QyA2GZNQx3k9RLf7/bbgpT+aPvmBD0wfmOmT0+99ZdQ9CbD7yT+aXhrFdxN45OQyvzihVEqZ/cy8sWdB5o80BCqtk1C+LfGHKnODcfx8Jan4oS043p22KP5hPhhe+f04lvrR05qrK2OV3/Nhiz4Wld9SsIwddhd51YwU9HzHMf4VHg8OtHR4mQF5VUDUQbloe7x6OdiukdRveaHI7yEy23ywpzfznByXdz9FxC2kWkk119cq5mUNEM9dvBqQCKFPbtFbAu9F5hBLm8Y4mRRv4VepyW30Ulf3Zxe2Y2Z5sxY9muvBc9ol4M7/ccx2VMXtJ3pXdE4QOCpPH3CLwP3p9btvzQE0V5/1GR2r1RxXmKebIqViP3DL8P05xny/8h+SksE2wR7Uvy7EKW5h4HF4r7/51vTyK69MP37lp9NPX3t1ev2tt6bX3nxzevXN16fX3npD9W9Ob8onrojzJBDo7r178o8nfdSVa251IPBOsJ17hk8kY5Kcr+aqzZwkaiQ1BnnJrzwyjtsieBpG7nf2xBfRb/djvEDq08/Yn8n2SgYqvfpJUQ72DUXsPPbt2ds3pueeuTk9/+zt6dlnnp2u3+DxUhpbtbeyx70oV3hq6FeVa/EsKce2w9PdwWOVvbgkShHZyCelnlXD8ceiqbURHbMGf6jWXFPqGYOc1mwwRGbEDgTSRkB5y1tBVdKe9QOXqSM1jQqBLLQXJIPeXmTYJXobW5+8YWl8ORZvGz76uemr3/zm9E3oq5+YXvyDpxj0vguDaG0ZNYd8jDmMHGmlKnMOcADdjsmxvHdM6azWy6jn3cE0eez1LYpjyiQS8g1Gx9IG66CoWnOLY47gI2XyNYeuuWMlR4/wzaBOJmzmAFzagardut85bRV6n0tmbcht2yd0uo2138FWfzvnU5+21uXFrys8PjKOGdugj7lv75xpqevo8nvo/GMyHd0WqeODwQvBS31oBU0nSXlBshIkwAoZs7xWDEDLK5EPtqI6nWR+LWvC6XhbryEUiojzOuZlPRSQ4L3sklI/1q1S7wcPiSNF/CjKaKf+ydiGlKzbWFD82Zbl04qQslL2BC4Qz3vD0KUu+xVNcgG17FQ95+zed7ej1+yRGRJ45dVXFDDfUaD65vTGq69PbymYJYDm3meHyjgxdKwgoh0fMLewtGIHHJg/dGBLoEtw68fcEegSkLcryEwMHCfg5Wr3T3/60+lHP/rx9KMf/3h66dt/Pf3Vt781ffP735m+96MfTj/40Y+mH/7kxw6yX371VdNPX3tteuW116dXpUuQDb2m/GtvKPB+/XV/CHhTfVsCba5o31PgXil0dqbyCKy5yhvfIPyaSeXcYkLeNPiduCpedGZZ24E/KAE2Kair3nWby+3bt6bbt25Nt27zPOW67YX57KB56HDLyMECusITYd40xoLsC9Nz+jGBnW6bXOcFFGe+/lhWD73GSo7FjBALWA6ZF6DTfd3aT3nLB1jKEsb2Xl83Kuci9u37oC2Ojaf9I2X/QPdRGn5cfPBD00e+9vXpG6P4xPjgp6cvfvHT0wdH8d2AfvJd7SNjH8o4J98JJOWo8Uh8f4gbX4VCo9rziHMF395RvZqTqCjNlSHyOWFB1h8ynQqjffOcLXAxx895Hb8QNojPtlzMgfAt/E7+0MDq4iKPjBIwVf+XsYKCrptgOUFWsJZ5dFpskBu+j75f4cnAWHJ8K78d70Pq2KuHOo7Vb8tB5+/VdyzrYEHko4uMnycNf1MXWaYSWQeGxVlw2MQKtZdjh7bM4c2gnPVqLqnlS2qRDDAwwlDbLNgGqSg+x+4W2A7metolTX+Fqqv6FvqusATOC9gb+A2H+OFxlL72t8Uh3n/88svTX7300vTt73xnelMBJwEuV20BhgHymEGtdFUaI2Snhr+xTZGrwTwa5a23FIwPunv3znTvLleDCV4rkEQZ5whE76juDcm98upr0/e++73p63/xl9Nf/eVfTt/8629N3/rOt6dvir71baXf/s7019/9rnz+7vQdpTwY/Hs/+MH0wx//aPqxAmyC8Fdff03BNMHzm9NbXFEXcQWbYJr7ud+6y33dRb6SrUD/Hle2VWdCTvL4A71JH8y74zrLKCjPVfAQz76mH3xwYBxdrzJjMd+Gon5D7r8WNVdwOCdxFZpbXrgSzW0vGX/AGHnTV/B8hacDZrJTz+k1vGAY87HpzjgUPUDsof+0wD5jq5dof4s9P8wbNqH091zsjFNwTDcb6dZv7xOXafNtxEtf+fL04kc/PH3IhT+afu+T43aOT/7e9EdcPvaVZOV/75OHt3k0+U9+9kvT1wbPV54vqfeBT6r+bb5SzfzdBstb2gssQM/3w4d0/RKXuPwp9SEek9TswQdYgXy2cNBbfOsNorY1N2OpLyQvT5e5dQTpT/pRaRpJ3ShyymxyIZfHa8HIK+lywbbccaxuzR/jQUB0haeA5dgC8p0eB5exsZUJBTWXKXtFjXyhy271wNaOS2GNdE+PSs+uUYdublE4BiyUlZqXRUHpV3b4MbCV7EBlUatM9yH5g363FBnXk0oc3ny27rYcOC/loMdXHWVnjE0LrmfpME4U3H3rWy9N31ew+iZXnRXo8bg66ufmGORhzGqK9BSbm3jczzC10jkdwTFE0PimAtk33nhdAe1rDmK5r5krvbiKjjd5fgZaxNMn3nzzzvTGm29Od966M91/6950X0Huyd0Tp/cUvN4V/y4BLQGygv4336h7tdFxoDuCXYLct+40Uv8g3woyB9QEx2pPlOA6wTIBOFeyuaXkJ6/81PSjn748/Vj0o5d/Mv34lcpX3SvTywr8fyp/XhGhw1Xx12SDq+LzP2Gqr/6vUQXDGSffRqNDxlVogmioxrUWFXVOUdtMqCs8HvLBN+PJ/N0b2/B8O8Gsk5m+rKVaHxu+jiecrdXejjVUhpevmaq2bLkp2WGGbP3r7VG39QFsZQA87Pqer5hUvnWr8p1n/6rc5chyReMAtKHEVyRb0AS2/QB7vKeOr/3+9DEHtB+YPvYH0/SJL3Cl+KXpjxQAf/gL43aOL3x4+tJnR1D7tRenr/+DLxT/jz8ybvNA/ven6TNfNf8Ln/mITa9wCb1vfuET00eH+NuJHjQnv007hRfUXK95ZeJ6CZehtSB8TF3NGxXrE5W5qvMJ1nKIpp422Nf4Khnb6DJP5tOUgAxUdsstZpts+DKzGUb3eYvUVbqWU2/xQO/Yx7elD5avvwGuUhe/TJbPdSW6xg5U/SHt18EtOyD/ZJh7yq/wZOjjvocchyDlTnvIPF7m89pWzenjMiUHP8d+kem6Qex2ILHwaw76NXjYoIxcbrMC/Px0fqHP55xR51tJaVd/nBsU3WmJpX7RD+Iis97/mCja+g1in9R51hnr6Hp9C0Rb/sZRFH3Oz7XSq8waddQpfdpjn0DWq0b7QK1j2be+uA/rYQzuTAPtoBeiTROV1q12C6SUfDGzGoTg82MoPGuYK6L3FUjfU4Dn+3ttBJIztiGd0RkIngcBp03REZ/NF6KT2UyU0gaPY7tL8KwAlqAxA2Cov9xr7FsjJMs/D1YAfjo9ODspEs8P6Yc3/hHP7RCAjuA77cPjNpGzU24XkS1IQfvpfbXNFWDVmUb/yfvHVPBTstz3TeDvq/G+gqzgewTmBOqvK0Dm1/46vaIA+rXXXpsJGWTfVPDM2OKP74HNWClf/tdXqvTJXwsyVTTg89gIHu8rPDVsx/NRxpfj0sX7ceo4ZnMrT9lXAEZ5q8ecAazBY4jN8/pxTIaW/WrsvbbghQJMxV7vFzkHTVSpnvJSuw/s2Faz/1TR73n+4uenT3OPxUt/On3pa1+bfv9j44rwx35/+trXvjT9KfdzfPQT0+9+fNyI8aEPV4r89LmZ/0HxD4LgS+j9rMA/KC/7S9E8zsI239PAMjl4OqY5j3ASfnj9htPiaw5Jbj6xtfNNKKh8eLTHuQJat40MiJ/II+ET3mJuRvc9Oh1V3rZRnNp5pUOK7uBLaR634pRM7NetHJZsvMNyp4493tW3jE8ThFh8yFmOSeZi5/W0A16nzuvApufnRna75vaw1QliM/7uYfTEM5N5m5VE/pS1P6uSka2hcR6wFU/21llZ2VSo6PWjdO7Fym+Nu/9pQt6Nk8i2b3v97O1T7/PKyG+xwzrAqj25AcWmx1/Zkime28yBibL/ce+EoHMErPdPStCbnkVKXXrww7MdTPHJf9iMbQ4heSYMyIZtWVHuz6kTK3Iljz0Syr5vWD4RBFf7+kOvYX9CauKONtKO/XRasjOhLxlvkiLsnXI1WOR/DHP9OOFsTj6rsvIVpNdVZJ5c4mdlkxfPZaXI4kqNY41vjgOdZAOuDwR1X3O9agzfduQr51E8wEX1A1/5vRGAbOlRHmtwybaeFPPYb7Dlb6V8XHR8turH7El4ZBZkDjov8jY0xGb+jt4WR9s8gtg81Fv8yWbiPCTZ0B5gpy5B/oxha0sXYr+ptxH/ePrjBNWmL06f9v0cP//QtqI9Zb1fFlEunuWU5jgeHGsVkeqHDhnOgzd0ZuMaj1/irS6IAPOKgspznqn7lrf1Cbq3gBd/wdKXpQ9JkwdbmZxzukwHXNW212hbr/pHS/byZexAt5d8rz+Ortd1zXp0sH9+4JN161HwmHvqV8atR0/lqTTvEGpsl+NR5fAzFxfszbs9RP8ywGaoo/t0TGaL1Jees8LQafYg9mPEvfYRkbxYJJeG9XZA/KZVOkrDAxme93l49Af+wLo06kd/jiG+kuK7rVgnNcuF29mWkm43kseAbKStt6OgPWnZlBAn8Ds5ve8rrffu1z/R3bpxowJbDGojdGqNM1/SJ5x7qI8y9VWVahxojtaUOHAdB6+Ii+1UiBAfntHGw4f8w4dLro4+wTMBPZsc7c+TYZwA+omAq9VVZpLAw9vyGH4o8tZXQw6ah1/wSkH5ERjbTcg2EcOm/KQ82mEcqhJZvRH4csWANrkKrgAavu2PcSzPSty4hm+c3bCODBKplK5vj6ly+vFuxcc/n+DjjxWOtIDk8x8fEu8eZBxJ+5gejG8rcriZ/w98zLQxjbqVDc0N1hgleBVYHCILtm4HWRqZ12eURp3lBE+5QQlWD3xu6HWx3Xm1XOQLdczr8AAFz/X1GHWs5Acsyzgoj79nfKskyfh+ES4h8vTwwd+ZPvHRP5m+nGjjokAD+en3pz/8Skm89KfjnueLsNGbvvH1St9m5Nh5z4ZS1oHgMEWmI+VK6wKGr92RkR6nTeDpxCLgNEHlOHDMJc41kL8Gblidg5Lmv+/npzV1f8qHx0X1Nf3hHd/pe+27676uEV3I5xnydBIfR2e7TCggW+O8rlvK1NVYVt0iV+XHxdem38+tR5dBn/Nz/ivTl//kI97DP/+hxwu+9+3+bLGM4+G586LyeWDuZv6i12kPe3WxETsXo2wsOtUnXhSxzkqxTGuLc0fVRa7qbIe60Xz5N+rG/PY5rlijTepEmrZuF4bqLa+1ja3YA/HVsWS3CTT369kgRZF1lRJ2Hm4dOWOdiLfULw3k2SLmburI0Sf6DbDZ9x/avDFeJR0/6qfLOxSv1qZmZVXylR7ErRt+3JtSb3jjR05ADWgcK/iADfKGQlBnW+Oqaa93IDrKpSxbSu1DHfz5KyqN6skZT+io2zpcJ1KFidwcCCvvKviqnkmvY0Hm8GAM0/qTE6CP6af9FrBDy9cc4Jafvq8G+2PzTXvRCeznoCBtjGaMZOe+DfnuDyC/buEKj4v++Lct+jGoOVXBn+OEQZGJHHAZeXgijtfIFq8hra+4a5FCnyiCNx4FpibZjF23vWkD9PnT0eU162qDaQHQDPogHnQRLELQPNywfQhfRzm8mOt+zNgU3158cPr0F/54mr70sfqW5LNfH/dCHwPyn5te/FTJS/yS9y6v9T7wBy9eLuh+AjCu8z6qvWXZX3Ri4MT1QCcJH446BqHS5Z2jxMGfGQ6GvXcyIcZ8YT0gCdYnJ/GVD4HYD8yHZGurF5TOorf2c+37Mep765bOq9sSyFj6kaaDskbqyrRsDnnWVchlZLHh/JmIH77iGJFnl0lbT7DTf/Rz0+c+8iV9UBvlR0GeGvPSN5Z/qH0aT5J5h55Gsx5L9mON+zh+zLGqvzyBPd4eLpLp9cfoEJo/B/ylTB19c54+qoqV5PTI+kpd8SACx6V+i7SGOHlSB8djX+EXDbv9vRPIYmPhJy9tp5EJtrKr8uwv55ZFHxl6w4jYXtMB1Nu90VpsZtzY62LDsIIG+fSUf+jj/uIzBc/cj3u4+XUs/Dqw2UD4xUCep1zPVK77ei3VNgBzctBJqFPKvb08XeIGm6fY/ErhrZs35ceN6datm9Pt289M11W+RkDPZj3opnj8yMuNGyXrf7bjKRU6iPkAwI+OQLdv355uPyNSekvpM7L5zDPPTM8+++z03HNFz4x67EY/5DEJ77radUo7NbCUkYEYF3+YSF83WMYQ3cp5ONBDx3qV36P+ifJtwUvrJw8s++/Xpz/MEwRW/EviK7/XfqRieQLBS3/Unkqw+q4RfEW+IPv2X6+oUS/iGIXA3oi7LocSDCEvRB+nkSJmWoSTywKdsSoMXPJ401awzafc+YF5h2wDtrSd33MtcGAgAaiPGWVAPwNYLos6v4M9+KnjvJP3Bz8+ff6L41uS3Au9le9l8uNblS9+/ovFT/0l9b7KPxp+5EP7/jxlbOfDNClgm05EPFnp8CDUnBgHNAdxgGPG4VkO0VgroxSY1+Y8WK2BVpV8zhtdrvytcu/HFtTtUbBXB3EOIz1P5lGogmKviDlgnuvgkfdL7RVnXj+lO7gjAHpc/M7vHnmO+cH+Xv/I+jX+mZYrw75C/Mnpk773n3+wlczqCjJ7ct/HRwsH+/ue3djYOce4/shTap4QNf5LoAyYY3OQ2fjJd+o4r/4Y/1GRtdPXwRrn2B/81FqOwE6msHa4Ugv1AbgkLkIkMF35fZ3yPwRWu4ZeKuu4EHj7bgcBf51TOftBsB2T1RgsbKNrul/8obuRy5rbg/Wc8W3GTVOfcu+dcbX5nu/X5d5cfvSQADFy/GdjQAdrqtGpMyUKnK+dedD5p747J3ent+7d8T/m0Sk/65j7qLn/d2xQvsdYgfpdydHuwwenHk6Cz1sKPJ9RsPy+F16Y/g9/8zenD33gg9Ov/NL7p/e/5znR89P7nn92eu/zz0/vfeH56QUC3ts3lX/G5LKC4eeffUaBsALmmzoY8uuWAmuCZILiZxUwP/cMes9MN9UW9KyC72ccXBOkSxZS+bnnnrMegXelt3VCl6eyx7OYn+GZzCaC8Gen5yX/HvySf8jfkAzBNVgdYMGB+DgsGpG5PmNOCdZWL+Ut/+li/USAr37ixelT2cG+9uI0jScIrPiXxcc/PwcOyw9UfGX6w9+vrwbN+/0/XIJyb9J/MH34C1+cPv82/ZMV13m4lQACJD4uGuOMs+tEvtqsNPJQ/iOeuiABIbLk/czIwUdullXqeZDjjtxoF15xAfNIa04MTqoSKPYGfW1v8yl3vtsTLRyBtpt5NjTKpuZrQHnfm7IbW7QDIl9jt/BBn9f8P8kvInIPKcTTPj73u2/v7Ux9TGdwxVlsiJOX55zGmy/V2J9BHec6OA7slPpY1UQgI6o91rscT98Qq89acNh+fZgElWau44nIE6Z0SpcLOXUrR7VZsM+DApdJq+hMZBIgJy0aYgS6B3WHFKRcgRd89Na6kaO+riqvbVRbEHIlm/afGvRB7TMHV5/39vdv+BuRj/LPtPOHvk9MX/jq4H3z89MyS9H/lKrHE2O++plp+tRn6/7qg/39T6ffObALzj/HHD6l5slR4788GQxkrPuYl9z6GGTP2/KfFNt2g/gQWgNfav0CSVRGGN9ZeC2hp9nkFzrELiztmae/9IvU+7xfx1DrNKg2yBALFq9apm6xfdiPuhIO+AbrmuJHM9iAmn1gf3qbzqNcFJu270azRwzf4JMMAtioi4+chzSOyvlcpNTc0ZyDeuqxyf9liO99zsGbpE7OHtTzl9+86ydJ8EQJ+POVVhoa1Mt2VnbmT8kE0ep8Paf5zYkfHcFxnnaRJ1X4F/8UYPvXABU0//T1V6Y333jdT78giGfTxMebN64pAL41/dr73z/90nteUHsPxbs+PffsbQWoBMkEyLcdZNcV62vT7Zs3pudUflYp9MzNm9NdBfKvvfmaNqQz1RMU3/bVbIiglid+8OQO25fOTTUO5R5r5AiSTcrfvKU67sM+O5H89bnuFs9lln8E3i8ogH6ffH7/+94z/dL73ju9973vmZ5VMI99xs8TVAQylrwOwegu6JOv598WbJ8k8DufmD764jdqA2tPEFjxLwtfbRjBA1c1zPzQ9OGP/sn0Ka4u/+mHtGGPjfprX5o+q036Tz7ymboK+DaAjaSjH4k+14PzbvM4BtsZJlg1CRgJFLBmXmujtwvbKRuO3rGD3kVAP4i9UEAeW7Y36pK3j8OnpNHd+kqZGnwLdZkO+KE9dP9+UfHxz3+xAgMoV7h/Buhj7/F/eEPnK/a75UTs8R/HfgnukBdv2CjA06maW+4Gx5C+TTitY3mYOpnLgSyW/WGw2nWrm3Llox9+BbJmqF/1lbyv/o666ILo9Lpe3qNex20wpCD5Y7p7tzFCYI8PLfqLz4+Lj39ewW0PQM/b3y+D6Gfi8o0N/1xLcXd/38ElzzHzU2qeEFxxrrTGN+hj3mlbx7HY8oNjfBDePuWDV+n09VB5+MjQ9iGFj1jZGyrOjNtRNH+YQrmtSO+1V499Ppj10+xAyw6fSgd9ymVCcdv49r1KC12EMjnOIUP/srA8urSktD5cu8Z1HPJcbIIol8+0E9kC7YOtD7kSHv585Zn0TCP7xhv1XGQCXK48c8tErjyXbKUzWVvgqNBpJWxSXGW+w3OUZYt8HY163rOJ2zqU8vg5/jHxtTdf9w+T8Fi4bBbphMJM3zpxTb78WEE2vwyYWzIIluv2Dm454Qr3A3+CuS7+dQW115QSEL/2xmvTt7/31+rXXdvE79gnzePjfK+aymmfK+Tx37dlYFvpDR0cfCf4p65GpgbYvinwJpC+zc9sP/fs9MLzz/pK9Hvf8/z0wgsvKPh/Zg6ea1zLD/1hxTYDst3XYI/3ROhfo73t+Mr0ex/70vThz4yrClzVMP+D06f5uvwLn5k+/PU/mD72sdwO8pHpM1/46vS5Fz/11L6628JPVNlgHuNGvlL8hGPuuaL3BJheP4CAvKbDDjJfRnEg8+dJYT8EbyzkR9l4Ok2sEL8v8v+pze8r6HS5j5yA+aneYDvu/KOyeUyQrAvv+xw/gu7NcZTM3pF7/PlaenvzAR5cp430xp+/Mc3FndRlj0+6pWP8EPVdhnx86U/vOI9io9s5Srb+pPj49Luf+NL02T98u/859dj+/s4j49nzKe9hr36rlzxzO7zLA/nQgrWdWmNFoMun7nBdsa593zzp5vymM4le+Ez8sq67GGmL85HOZD3+zL6+oQVqy99MQUu7c2+sv9bYA3KrvURZ2whL+xGXgJytohG9UkWpZKIWmzqiTjt6e73LFfD6V/XeHE/aOKmrzu22DZrwJFHOwZ9ebBneOBXaX5cj1x9ct603FYjzoyZsysyD3EeCLQIQbJTdKl/nPxrN3QCW6s80Cd64p2BcQbcZdM8m69C7DU2Q8mdYUgrv5N6d6bXXXl1/8qfeIqpXQN6fYkGAvMLof8Yhto3BA64fztSU1HgQSN+q+6e5t/q5Z7jqzb3Tqp+jlPp0SJ6rONVA2iua/Q6JmzF9KvDPE39p+lOi5298va4U7D1JIPdlfu3rJSus+JfGR6bpQ6Xx0p+O9th0P/DJ6Y+0yX/681+YPvfRF6dv+Pm6H5Zo/sHqMe6vvgSyjnOMGeOkTO8Qn2CRueH1X3XRjU599bM+NrFrrKvKtnQ5idqW9angrdaa1zhl85qtI1i1J2zLAA6UvgHz9DaKC6PBvrZOYDt932LbrsfziGxgjbHZ2/baxNMBHxbHLRMLPb37Kt+N2O6v2+NAkTg6bB9nyprQeTIHAiTMU/bt2PCHQb1bBGr7Ke8h9udC5gGpZN1uSThQ98mVSR/KHMMCRL6QwNhcpRBriaDZV9lEvuI2eAmiE7QuwSv6sjeXh9wg8jRLvRimlZzKVFW+gmKwltm2eUh7dbH1pPjgpz8zfeRP/uTi/f0yiP78ZJqxf7u4t7/v4El9eEQwlsF2jFO3lz+v3NH3u23dPpBf5vhFOM+mvJrrsUT88UCbJyzc0izSysq6rHZZtUHOA9lv6zZE6TtvlsAqF89Vudmh0G2dByz4R0taX/CKkxy2Y6Z2lCrUB3zxtCfUIy1rP/D5wfWVX8Z/pLJJjv2qH5sZYtHOTT4EWHLIIa9O+qk/8OHJiPcl/ExjEIuTq7f3RTzfmfuWbyvo4/7jLaqJskcrHBSTNkHs8E+H/CIfvw7oDcYv5EvTty2EZI0rtXXPyz7pzYNHENGvhIf6hNrWQTyCr+yrNaWRm7XGwIYCez2K2zoq8AdyKXVKyOfrixB95Qo6//TIvdN8KLG49VCirTEB9KJPJl7JDzJIk38q+Pj0+T/+yPQlfhziUy9On/MTBipgnf6gngjwsS99Yvrq/Ji5F6cvfbaCjjX/Mvj49Lsy67ak/9kvvdj4w4cPfGz60ie+sH6+7gc/PX3hcy9On3obrpAT8IKML7dlwHMg3MddIKfPiGtsjkUd131Q1+0FTAFVVj4kHrJsNLW9iqu/vsmlra3N83wwqBeNqVftr008dXh+N7/IHfNzb4yeKvqPpIi++hTvq3xk/Cy++bnGhYdlXBl38p3CSwCnt7muyKpzWStB6SCfAjnJwd8c40FZNsxn73RtPkRjaaOumh3D2q/yOUF0D3jnlPoLaGuPVG8m8nxrir356++Nzpa67U6p25Pb1xuD8sRgj8114CP7+wc/5IDW/xw4JPeBfnsyDTfu/7H27A8e2d937Z53jnn6YGx7GnT+RTLBWg49jt0+UV9rY1u3zJU1ccyZ/7UGQiyVyMRmyZQvheQ1j8SXxPgQWecQ4OhnbPi1NvWq4rIO9eL8J+sr+0tuATzaiRzvzrGfkM6QQTeovUIBtHcE/o9BaT+nHWJ7wl2wp3LsnBKs62vPKxbthLZy4hFMi3ftf/h/flE61bXv/OhH0//27/6tRurB9Evvfb/vHf6t3/o70wf/1gf8T2/g5EwH4ezEzjo41OvNk5PptdfqF/N8JUKv77/84+n73//h9MvveWH6rf/Tfzb9+v/uf+9g8cFpPX0D4ABtn9y/P73y+ivTe59/j//Zjh7E4X4gvvujH0zf+u63pr/9of/j9L73va/4tKe3u+MX/57nH/Ru3x51dSLg1oo/f/HfTT/84Y+m//y3Pjr98i//igNZPlWxgePPX3/rJdl8z/Qrv/prCs5vWpcN645846A+K5voBFzB/uFPX3Yw/CvvfZ8D+tlX6T3LEzyefcZP5EDGfNXXPXFnvi2G22Roi38q5Eq0g3B9quEqvieS5KH78u/evfvuH/rAB28QvO/89ben3/7t33bdFR4df/Znfzb9n//u35uP8cH8a+vHG8wA84d/AOQf2rpM9EDysQnI7/FpnXmJLQezlF1Dqo1P7TiYh5uKhj2bQXi9zu0o9WfrYc88fJAtWDzRxummvfgIIh/0POhlZGmz685QltNLrzfkw7/+F//L053jBKufnaYvrP55iStnX57+weqfon5G2PXn6YE5/vf+6/96uq0TVbB33HI8zB/7kaebypC2t7k+BHxc/Q8/nBvGCUbU8wEzgO8sM9cAl1FUEGGz+AkuqK222f+qPdgQ+zRXk6tewYVrBcqDCBxKgSTBwhrxo/sJXLYqL2eN5WywYNEtyT42Wxxrr6PX3bl7f/rzf/Nvr/b5J4D3+b/zt6fbt5bz9aNge6yWY8j7vj1kqq2uu7YDPC839vd4FFkXo2Sa/ZAPXAC9c+et6eVXfjq99O2/9gMaUo89fxA75cfb7k8/eeX16cXvP5hePn3/dO3msw6SgZ8kpiyf1x7M92TUfM4FyJw7brE2JULgDFjZWvQS99VZ89aIv1qrD7QXjYuM2QviK8BWleoOB58bVhdAnVDt1pcYDb1ln8M36qNHvDY0TI5l+daI6r4/SiQ/W25RjwU+VnE2yMBwte2GPg04QBabAHpxlLQ2M5qtPZUr1pTZNHVQtHnSQX7imp/35iBzOwZfl93wpohm3fvMRugx1ssueVDqanRvM3lZH3VFql3JUcfB8mbqIHX4Kh/450QGqG/k1aYOmvxg0gE28NSXTNkHlAP67YlEYWFXe9iSLONSOkV1ICrPMMw14vGyC3wS08BmnJzSjmTCC7blKzwZfOzGmCbNMfexE3Grhm8xGlQfwEgtNiN62PHxHeVgaz+Yt8SqHrNyQAUv7pHfQ2832PpG3dw+iYgE2xWYF8mY7XFfa/wh7fnZNrvsQG87iF/b/m7LUSXBNvWhnwVe+sqXl2fZKpjtj8+an5q44n9S9Efrx26BXj5iZ/1Ixq+sH+NVIm8L5uNPqj3Sgz7IowyfsvBAE4KH2PnkM/NrXwXMAfbluvLFOWB9rMgveg0+tlxtWmQtxzxSm7wWvWXvyy8QQrCyx1NImoD5VHWk5nOOEi3nhENKHWloLuscQiqG+uyGZxnObWmz8xzQK+X8Ev5cL3sEKlB8hB9fitzMQh6BKzwpNKweW+eTaVgfg8eh2GduEwdUueo4xhzJRZ65CXlfdX4ccORYUyYMVN4/ulYGWRkzv8JLjBTIeT2RIu/UCSvWAS9LFRvwmYfD5bolkThkte8uaxsz9lfExSNv1sjDQ075rnkA6gmcJWSbis22qNgLg+QUi0nOHDeivqvg/28zf8RqjKNqbXOcqNL3YNmfKlXvK5UPa0mBOBMxgmtMknVxuYJvoHgTFyR1cv9U6XXfq5vbJLZOYAbOfA+ZWdd13CtY5UopenERfuzw1Re/sc784DnM/qRDYGsn62oqlDaxwaaFTH1qqEGJTRVqEId9/8OjAnTyI0z2xtuDZ+sN0NfYBV2my/Y8TrlcJSP14S3+W9j58ED/oADs77ABSBGnnx3Iha7wdMCpvGNvfCnnpAcdQ/T6sX0cPKp+99cbpMpjDznoyzHUnFv63n0Ye+RMs+1FxPJ7fm95ezLHkHaeOvzc2hHYivjW+TO+XYnHZ31p+vAXxi0dX/jw9CX/Qlvx58dq8Wzmc3HMzvaRjF+ePrT7GK+nDJ0xfZrV2DOkuzSOvY+/yN92jLkAXKfZxeuMK9N6zcdy6FnXxbVex7Ysjojggtsi2PvH3t7Q7bInsivi26lkZx9H3SzTCF74DnAHpS5Bb85p0euyBOW9bN44X0XegTo/EuaRqv17rtvYztNAwCJDN0hLHjLzCk8M4ojMgaQ9n/HeUslxjJmbNT+XtOtxLCutfJWLCouO6tjcuI/Wa6mRdQvVztoGKF6lIWRYN145Y/lQdh0ympdu0ps2pEJFhM6iWWpla02FYdap896g1S42CEKVLNKPhqx5RkEF28oIul+jPmnHMV7X24PHbuQ7qlexO8LlYUbx5mKUK6W+FqDOsxFwSwE/OpJ6pz44C2xcb0UaPL3oNE/S4HaJ3PfLAVsO7jTdOzmrJ1VIHo7lINdyWwQ/E15P3gD2U4J54gU6fB1xqnaGQMmIALbZ0Ko19eeUZzoSoG+vpBfIRr/zZwxe6jzUGKd8RGdhUV+6XY78NnjeA7UZt4xhyuAi/Ss8XeQ4Psq49+N1Efox3h7nR2lz9pOrD8PMo/ixh9mmSDPXqTddaAPXPSK6fb0tV8Mf3dTl0O95/uofT5+bXpy+/A3xeXzW1742/f64Z9OP2uKfab/CY7XaIxo/9OHznyJwzM5LRx7J+DbDc0opwRu7Y2hvvjkvcrChFzqp53mnTCudhhGZ0bJGtwdm/Q0f+IQ7H+sE5Iv9rpu8rwKL6kpZ9eVULPzizJEg1TrWDc0ZB7qULcf5ZqQ8WrUCpsGf5cVTmsA5MvBOpONA2jxk6gp4xlmWZnvpx/YRevobVHVzMK/6Kzw5+jwGNebHKcelZHlnTta8zBNm/O37kAFd/zhxPEn1rk0OOobaE/ftBiv+4Kkw8wzZIOYAcOa9tsnUulNeAZdq4Qw6BPWW8TiQ47t7q8Ld4LidoNpew2vN41R7Qvd5lu/5x0DmhPcfpaDaqQuvOc4Fjpv6mQPI40oYLzbFUymz+Amcb/KPbZLA0Bn1Ixi2o25QdbSljE+mSh8ooL1z756fm8xldc8J77S5OqwAVkUCWR4pxxMnfHUYmyM4xgfuN/ampTJNYMI6koFPgMxzoz2oqk8g6kEID5vqLIPPrxImmI9coQbn+jWeFY18gavh/lp+8Ehsdy6X7UVjQdWlLflDD4Zgbby0zYip38Nf7gO4Jpr9l+7iY7W9ReSu8OTI+B4bZ+BATvlOl8VWvh+3vjZrzizz7jxsZVblsaHbZ6+gQ3kxZh5rcr4lpfE74j+y5HRaKV6xV0AG2sNKt0Nlgn1Tqzti5unigx+fPv2Zj0x/8uX8K9M/rivDM31x/c+rl8aOHZ4cs/tIxrcXjHfCuPovfI4xt0CMuaIabtNIoMe4QzclhyR55hPHp04r629sXF9Z22MOxTa04vOCz14oo9VCwD2p6JKPVYKYsm49pQ5MlefKM+csLtIo6jU9VBCLAWTZc73vhiR2Osj66CqFCH5NauFkBK/oIkNw7KBZqQNm8pbhirTqhryDZ6XjgqIaoSHRWJNeFymLyhZ1Ol/OZTqqUZG8C6RXeGJwTq8xruPP/IcyxJ4vHv+iXk6etKiuRDObPXvFIz2PAKn3WKXYCWJXuWIIS1uUlvUULPXhjVa8xgr4HPj+fzCbGL4PXKN/jBH6ogXyV/HhfL5QSvyWjb747CXZGQrw60WsIz5k4EA5ge+xm34QHXkPcEl9EJX60IGHLHqiUiv7tjG3gyx28Kv8CdLz8OyjL+IqznzAhVYVuTDkNvGgxo52dfwYDDp8zVeLfavE2Bhu3ebK8035oIGUsA+QJh0N1ckVvUwqd811bDL37vIrhWf+1T7gTqPvUjnLM6R7R8yTowTIVSaQhhggTVq1wa0XBLXI9glh26KyUfX8g2I+Zfn+6lGHXBaA6+PUAGOQzTE6pB0puU7U290SSArO9CnEGzc+496o6n3o8oxa6jrCyz8kXuHpYTvWHI8tb4scj8ytTkEt/kGD19GP+3nYzpHLovsShLdnL7xte9YRjaXpKXyoz1ze418Wj6v3BPj4P5j+8Z98efoKj8/66J9MX15uUK57mPvjHGF/Yzwv1/z26MaZf8SO/zFx55GMPyswAUkgHcdTbbmn2osImnNstZuNeVrBYM2TMad1EuHFvk8p6PmOzJ/MhWqDCvbM2jfXmr3E2iuqfPmz+FT2OmUN+nxmHueppY7bQh484P9u6n9vZr5otqfglos02CCYTn0/P2wDaRP1BNJKK9iuYB06JS9flkBb8iZGlDqlovQPypXsx19HV+i4wbFVOsc0jDnHrVH4W6q5Qr0+mLU5So565zc6obSntxWfmV9Hn7nHgmOO25TRZaFgjzdDPK837DUgaaIZvbyiPK/WcgtmjR3ax1Yi/pHaJwiW3npcdbn5vewhwO1s+p829rCuI9as+HCGTJVvyh6YYJ8iNi2dWRODPKKOf/Q7E/HreTy1ooJHWVGKMTWN3SK90Q6TLSNFR9g4ThWII8NTJIjWHzzkc3zpAyagbbkjFcSSzzhQ5rYRB8CWqU2TH0ahLshgwIuNoJcxy1V0Nmr8nW/rkM0a/PiiDe4E/1lEKqjTaY1bSdgQ+8GKL4sdUHaaKzNowxsk/dGr+7sH21yaWyG6/V7tK7zz4LiEguQ1I9m1a4G2ebSVvwiPInsemINjuh6dj513Xrt9XRSQPS5/Hrbt9KvQby+4nUKB7EubR3B99uvTJ3wvdHuco/if/fJQ8+O/Xhy3Z3xy+sOZf9zOwSMZP37Zx4M9Pmo/qX1WO5nLHlnmpMi3P/BCTHUO7FSd45HDUN+3XWfGFGMA3T24nUGBW+akYn8ISGhpjS4PyqeEGovN8Hs58gvRRi83X5Tf6ps0Jq4bQVUPrKq8Drx7fQLjHgjTxhwgk8JX6r57X2BMFsotIvYU3hWeGPXT1DWmOVZQkPyWX2B+19wnnesP5A5xfO+sNVA0ysJ++5cDWqV7aMPNhOcTkTMj3QL+MdrHxRJq89qDjKDH5di+cR7QGz2kNPOCrOeOXp9vzHrL5DMka821LlBcWhMAOj297/uMHVRqLd+6fWO6wZVnjTZf5ZabbFkFTLE58NBorXEVNBwP+YEUlWUHges3bqlCm+wDOlovX112EExgWhs1IH+dI4tPbOTK+p8Iuc1j+OlgNQ6McjrV8zybunIFnxi4wiEZrgS8eee+PiyM4Fn+1z8qVltsaPx8OFcnePQSJtn47ukDwV0F3eRzUPD34dlD3z6SYBx5/AhZVn/4w9UPGXb64AHPtq7gm0rGmVd9z1ewPi/8bASS3rxRj+a7wpODeQKywUDz/jJAORTkWAB0nQ79UHhB5irAVq8Lukwwzymh1mWltjEvjpLb09/Cc84ZvqrT9BQtVvYR2yH8SVtp0UtZ49nHtANu2iKQS9tz+6Qi4yKHHgcf/PT0xYN/zuN2ivHzwvzUMLdWcKtF/+nsj39++uK4BeOLv7v8ZPAHP52f2v7i9PnPSya2j9j54KebHTM/XrdyvK2PyeNYVc57LeDYad9m/6kvoOtYcEyQ5dieaXKd6fjyVS54wJ7vfYorcCXDLWdo+6Q45LZzOmWnlmHPrB+98j8wjQlAdWQ5CYbcjni+taiqK0i115IxSUdSvs1QbVQQiy77Nu25Z5ZNgItdB7gjdRAsUkXTr3zRyEd2XKWuYHjh229aQ1+5uuJNn/jmVBwVqIt/pxoLaZe8+TUOzqN4hSfGOON6zJlLjK3L4wXCAz1f87pmWFEh++AWC0/pMGPeisba8SYum8Qj4m9tZh50OgZp+nxArlAp61MRjtso1hJ/OLE/GaHoYih0DOihv8isfBdVmTEvGfs42lJvnAbNzMCQFZ+62C496kjUM60rdiBuHcnvMLClIKmQc+hBxHpDYNiqvmPrZrWvt7TDO6yQLXAAEPCiV/B3mls3JMEzl31Vs/SN6nBjSC4bACCPDX4Gm+CXWzNADja6BLm3FJRjho0FwHcA66vcBITtVomkEsUf9N0efPRGvW2IkIlcQNk/TCL76PLV2mh62Cpz5B0ci6/hlQ/YKL8JqOvxexyyDKzGTpve3RPViXz/HrBL3bcqA+Qp4x4p3NDQnmHfhPQtFB7gCv0VnhxcRQIEezkxc/R9XMZxACzKkBey6iIfbI9bx7YMLM3c3FT1do9hbW9pz/O0+XEeqL9MW0jgYyjo+rxTxZh0ue2GGBnnm3/OU1Rd3yiv8DSwHITaxXix34k02CaJVJzGuGv/5/GZZ0x4VXhOjeNCHqlxfMxXHjo2l/qx7HOz8hANi7A9iHyIgMeBKVLKzzIDVeZ8NIJk5xeZ5HPOqvxS7nzI54JBfPNIPU/R8JM0dA5xGaId2dmzQRk7c0A9bhfBNwfXlqsxZwtyOvPLb9tsY3eFx0dmC6NJnnGuq/8wMpeX47dFXWRbn4uDzk/dXPZL60ht1Kt88PvYKP0aelvs8fEP/p6fWzCHAJLENr6osdFzG26Gtz0/kA8dotfuSyzQjPY63vrulnf6Cm+fPzLnoMeCgBZ9kWZ33MRTXbd70Ib0iFDdAT6Lnyro9f1aSgkyn3mmbtvYQzpB00vAWAexfp3wbLqlPfcWwbekysnqPFk/cm48+YK6DIx/Z12mCZ5v8sMhdFry6DDJS6YGg3t9u3+xAaiHMjjwCaAjY1IfuRJd9SKV+UTGQY0d2p4/oZBHxjarHjGKtbFSrg8Hs75Q+UXPPqnIGHe5FRANJNPt9jwpV/Gv8HRRwYEyUOb3AF9th3z01tXnYnu8czwxkrk6ptaMrU6HXYyeEMnYPU/XaL5fKCsg0cfGiZjNjDHXt7puPXaSD7oPlrmET+8odq9ev3vBXAmxz/VXHSnlxnEhVVihnM4HSq/xod+V2nc099n3NcMsW8cJ3aLtcUvZdTIBcQKnSX/jdo1/EKx6ExVDvgMr7Pne8VLX9QYFW32wxwuoS/A7j4/6WfdLU8/+LaoIF4ZlO5WdkrUYujhp/iKHev5ps0wNfZG4NbLhXeGpIaPpuQRlPvFBcYD52qnzSrN4wLwmB7b5IloZuuOYllwnyfCPUFtyXeQLscv86PzA9SMfZB56DVI79NZzDJ4IVmcbo850iF67L1HQlB/nhp29Ykezy5CrUpw7lN/Dth1/OFW6p+315wotYNN6IPggq/BtfM2m1cuvzvBp/ewBj5ibpmduPevgjHjRl76ljyxkqPf+SouVT9ENisen6pMTP63jxg02kPVVAML1awr4qjOiOeGNgFeJ6m7euOkNjICVNsnn1gvqrUZqO5VPUFlXmSvP4rh5+5np5q1nZIcFUjrYoq42c+wV3xNJzAS3Ifz3PzDygcCTDaq2K0GHrPhU6S0Tm7HJZOFTbp088A95bCOv/DBHEF+6fAioK+l8WKBfpCmT3rg5H5ErPAFqA1koh4LjltsPfDVVcqF8mu/g2HaZgHkQ9Lxl9IdenUWV0uaQ6TaAT+qqgvzVFHkWKXQE3UbypNFwXmz6BzEna86v+9BhXers81rG376zFmSj7EnENOzpz5/85XN9rTaAbFWXDeR7/RWeCH3e8QtivnVDA53jDF0nSNa4+2IF855jxTETfPx8qYWvfzVHml7H+WXk+zmBK7j8j8z5Njrc5kix58LwtSZMnp5A36qc/PJPP/iP/GEfqKV/nrseM9rD19qXWTmMUt1+UePjq8+5Oj36lT6aJ/9WPqVt8x/46R7pF7ec8I/3PsE3usKTg2M7ts06BIM0Y3x+r9pCzY+aA1k7FVeE4HOO5ttf6SnQVWShY8rxrbyDX463EDuJYYqn2aSJZhIrfDfOLRxbvlDZPicqXeaJ0k299VXEK/9Bo5q1d12yzHc+GA9mEbWWc8E2yOV0YzG9qVeSG8wjoL3RZCkNOK6bK47D/SMdZMx9xGTZtE9aV5xfvIbNKWgk9L4cY/VaRcpQ5FLPcaq8bULqo3+b5H/80v8gf65Nd+7dnf7lv/pfp29/+9vT6f2T6dd+5Ven/+4f/sPpb/3mbypgUxArB/w4H5ENyEmZmF67e2d69fXXp5M791QmcH4wffO7fz39+b/9N9Ovvu8909/7L/7u9Mu/+iv+2eznn31uunX79nR6djrdO7mv4Lx+gOWNN1/zkzne9573KRC8ZQ95hjMDlavF3DLx77/xl9ML0v/Af/o3Zx7B723x7ty5Yx7tcNWbH0mBz0Qn/2//8i+mF559YfrQb37QG9Mbb741vfD8c/4Z7Tdef236yY9/PP36r//69PwLz0+vv3VHbT+Qv8/6Svx1bovQYL3y2msK6G9M733hBd+i8fJrr/onxZ9VP1576w3ZekZtPCvRa9OzCtZv3b6lPFeG6xMt/bl/curx4p6c556V/HO3p5vz00V4WyY5x4UNl3E/PT2dxwQqeRSm6f3v/+Xpz/7lv3T+Co+P/8vf/s/5ysP5Gtsa34uQ49HFD0Pq5XiBnge9fMH+47lRyZyZm559adjOl722TcMOeXzolrY6W5sdrkk9pKx2DpfBkjvUz4fZVUAtEMj8q3/xT0fpCo+L/+K//K805pVnv57n0Eh5z0nMwTMzWSnHe5anfhxf5gl8H2ef5JXfITCXrTv2OXRdHV+Gfe23boG2nZQPIXzzrRB8U0qg6nNTBaF4io7zTafMLSl7fPmyIPU+jcoxyqzlkq88na520gdSKuhF6VVhpAMzXyC/IjWbel+0GX0Qk8bNB//hxb8YuSs8Lv72b/2d+v+kUc4x93FIWQeEubE6RoMiy3HnWKlUdc7BXTDEfQiTt0DywOVixBczna05WPLruRxfQGWrXPHPXcUrr05/9dJLjrWA5aXrD3KKt5B75fU3p7/43sn0o/u/pHOfYhcHsWpTsqztzP1ZX23w7uBRi2SetxoHYkQHogPs5QvQw7b8l5L3DdXXB4+K8dKOpJwCf0BVWnLYXvedVYi89TlLtDapE6OCZ2KwUVU+0p6s0w8TlXg4/GcNeiOkDkblAVLYuvY//r8UPCv3+ltvTv/s//tn03e/853poQb2N//mb07/8L/9b6ff+Bt/w8Efm9WJBv2aBpyG6Aifrl69+5aDyrO7Jw4UeWLHX33rpekv//2fT3/j139t+ru/9VvTL73//dOzzz07vef5Fxw835PMHQXdzz/zrK+kvqngmQP63hfe52cxY59fJwTUUya4f/Eb/2F6n4LT3/yN/9S8txQw3x5XYgme8elZ1RNkEjA/o2CWuvv3FHi/9B8cPP+t3/hNT4y3FOw/88wtBfC3HDy//JOfTL/2a782vfCeF/x86VONwXMKrAnqudJ8TQf49Tfe9GJ5QQE6/yD48muvTO974T3TMzdvT6/fecuBuINnDewzI3juj8tjcpzIXgXPsqMxee6Zm9MNf2oVOCA+YKPAJFaRk4QfV8SCHxOMlIOOzPve914dWvGZkQZp7BRqcixYl9tC0au00a8JH/gfGkhF/BIli4O++VO06tJP84b98IB5fBqsqn3EbcnQR3+C558bhKWsVBOfT/TmtTHp5E1CRJ6xS5kPT75nUTYo4w499Tccmi+g/IfKbvrT84AySN8CrroupULXS550ZUM4d3wEpkhk7I/KsWM+qZJMpa39pB3wdNRqLLClzFA39nS2SDsYKUuCWLVhKqvxYc6Qd2AWm/BGa/jANHPwLBnKwD51nYbev+QrtJG9Ks5wscl3e12/6pwV1nLL/K7+kCe4z5hBltHrFnPKpPJYI7YtoWpjbbvng3lcB3qZ+RvQZ89x1T/w04K4Fe9MH75PRXwI15ho3vc1uUB1w24lvNXa8UgqpT/227wCfcZjX7HjKlnrUycw57XulhMrafHlsfKZz/UNZNqnT8BlEf30lVmR17HWN05RxlP2TNukPHSin7T2EKTxv46965VPUE3ZXlFHaibtUM58nGtc5si7NLpYMqPQ5IqQrvYjw1AynxzeUa+2fcyGDwB/2K+wwTe0pLf4Nhce823YzvyEogcYlw73D5Kum5U8syTtMEr40W0FlhFv9o1cCgC7ZdayQdqUsmWK6YrKC6eaDKxhfzNusarr69p7xYCv9ArI9Vlu/4Yu6TwvGn8F5rJf7rn1s27Sf5Ii1jTHyWwxoOGU/O6IbtpMOWD2ziCLj5bV8ZJo97XbKDPMEc0brYV79+8oLntlP3jm2xHHE6fTK4pp/uK7pwqe36eT+nOSoR/qtWQ5ZjX3134yHt7TnBcxP1RPVxn1SK77Zq1aVz6gNaZ++ZugAm0uFmh/GzxbdQbjhTy2tsFz5pybOwiepTUfMPKEzWUfPduRIv9IXSZtqfgWcEl/ep2J4adPaA86VXTx7O2bDkw76LgHs4oaLP7xoQ6uL4/DVJ4rwmzat25W8PiABUDnaFcvbwbDiB3DEa6+jsHB3umpNnwRqIWuZSFbuRI9B0O0LYIXYk/M4rAs+qKqp798TVBDCHw1XQUIUH+TCSH98k1ti/wEj3GgcR+yZ9yffeOW5DmAcJsv2CiO+q2MnOMrCuzVk0QSOOMf9cOJoQfwOX3nwwDk2ze0ad5Qu2++eWd6C3rrLX0oeEMfJN6ovIgPFaG7d+9N9/ShhA8WfDi5e1/pyel0Rx9m7vGkFeV5TN/JiU5MJwo4T+s41FgrVbl4OsYq39Nkuf+ARQhf80Z6DDXyLExS6/P4Q+X5UMPPtsdm6ldEfZNhjs12osOjBE/q24mZNOeYd3fUj7fcp8rfUf6u5uI9bRj35Od9+ednrWpc2Rb5VoGFdY0rzjoePkmLWJScXH2CdX4cRx/T4kOUg4fKQprsCBZzoMv1vCF5NqCLgL/LrMDNUZIu7WK3VvOYawPwKbPmvJGo/7kFBYPUYwsbnIg4ac/rinrERjn82AWpmzGyxRuySipAqDzBQXyE63ZGeT4ZSj55bM1+9rYE92/UBYxD9hgQPbc15MMPXD/qeFHFSQHMfI6V66s/5FmxZ2JYVnRDewRrm//3SLBMOufxTXnWc/i9PpTyViZ7QfKksesfkUJfnVeiOvxRIKo8OxdleWrq8zjjoF6LCEQh5aV4TQfBX+WOWxLm2wtcj04FukEf0y1chz+yW4QdLgpwT7XaGrz6513VyV2apjOZe6YyxnvNG9Fcx36uV84BCxgTZKp/Pg8xVqrBNuSxVMp4gqS0T6vY45YMvOIecEUhIlIcwAdO9sgu/vg85VsX8Qdjy4d+82wNqhcy+FJrwgrVF+fKp/KLIz78E7go4Fng2wTEGG0A5cbNNsXjfF1l7YfygTxUt+mIq/bY2/PjM378rPj+fQI1dKK5cKKUR7p6/xc9COn8wNBYTvbQ0bbN9JmJuqKyXW3wgYh2+JE07e/KO2iWHPEJ9Qyz9Rt1u3VrjIRG3yHGzr/8aPvYWI5vB+uYH3UjNkitc/N4L6hjwLojJkBTbXGRxxssWsozz6ga+7MEUTWWYzjY6DpgH0dVZujDjKbrPo262a+H7KjSZN2Pjc91ot6WGIOqvkr4is/Frx8haW0Lnkf+q77QrZLex7pNQbo267eqr1GCGDuJiBYNWuhAj9t2Gc4uxTEob1btCW7JdaDaLZBnnS2+oDr74LIosdjQtZbeYLPfe5jluiaxAqH79ZxnrhDlqi2byRaelEo15D6IlL2RaGC4ykEwA4/bJuiOZWUzTmWzB7Y16gJ4teFUB603+PHHC0Lt8M+NKVMP6pN3ydmW6FSydRKh1wp28W3YQqv8Up3T5UTl+mGXf8zzI/bsa/EAJYiAu/hLX9Mvj5iy+Mm0KfuRL6QdjmCyLDz3R/I5aeaEyZNM4tMNBX83b4kcUI97obekE2svp4/+CkakrKjGYaE6VnPQIIreWK7i0V/pamZjo+SGnutrDOb2ROGV7D51RKfbCK/zb6rdm1L1/ewq1wcU1Zs8nEIdI+fGQC9jr74s1YXwNE9nuYHMOx/X4QtgYYUuA8SyeM8D1Qcyah8fOm0x3DoXe7qU6bv7L3QzkU2fO1LHOwGwafBDW3j8lM5jN3gBOhnjPTuR7fxtferC7/Y7JOE0/e46zju3YF1XshVkVRt9fwq6ToBs78cW8DoFyaft5J3O5cqHOigWn7HXWhFxPi+5rSyWF17s+XGklm+8QR29nP4WzzNk3X/9uaR8jlT0I3eImkexvYu40HwB2I7O2o+sA2zDL73uSwjeYM+IrcKmUlj3qc5ZObd2UN6bS0Fxu60BsfCfGvYP9Nc+FWR5kOaB6i0z0oizNm8wRyjA1KZqHU0Y6KEE6vGvtAFZzehtznXlrlH1tF77afWzdOrC1TLOsaVcK7uHzpPzjKLOctUn82V3+8FYb3NZZ40RSNe5o2xLf5xPQF25XHytcx4nQMUZtEberZbNNY2xYazsEXLiD/kAWQN/B3UcmweMgY9xSk3OJl0hXv0Zu6bM7HQJ0ICIMQ48Vh4vwRPwsK+HuKgeu/vrrVD6uagRZEwrXfigjs2h7AwdUo74yFar9cMmJ97w+TTMlU0CLNANVL8zMVngBIO4wKueoXw6AlrrD10fyJEnjX1YNXkWUJ8rrOShGiDJUaalESxFHmRiY/fmrSXw50rm3Xv3HFDdRB9b+rBgv20vNspOP+gd2CNArkUjoGs9fVBo7WEn/sa3wH0QavGY43IhPhQx1uhjd0vuo8anAmf5pYixgl3GbJHpqQNg0mYzgfl1PkG7vvoUv5PvhHukBN1sLksdfKsJ1U5knR9IPvxOHVv+Xj79YBTZ5AjoCZ7Vuso1f7L5UcdLBSzMxyjHxClZp8ztSutDQmGWTyrEp5zUwn8U2COpZWrtoVo5H73t+HLoD+Uib/Nas5wQJUjljvzwr7Jzf/fkLgK6oY5tGWC+t4FM+oN4KIhstxUdUHrr9lPXAYe1Z4zqxYaTA1gc+ySdhvzs02xnfWx6Cm39PIZuY4213WBtjzzjU6XKa/8Wcd0Xoor6gzZWRUtVrvG3OimvfegyyWe1wVn3b5tfythkz+GccjhmW160SKnDTk87vE+Kl7TI1/GVFs+QsfizNoFdGPRrGe/IVroouDTacXklV5jb3KC4a70gGmvu0pZtDvJ5QYLR6TL+J18RXeLXf9lD/JsMkkYHShs+kpzrvMEk7Ch7SJXN9TG71v5jLW0WavxWstST0q5z2HSV9300IC6i+DzQypy7QNoIhbdFr6s8xx7foZoLqsWDVm7y+mPMam8pzzgrce71+df2XGmQX46h5H0lVKMdIy4v8ueh2wWJYVhfHds5I0HeGl2M49KyPQ+AaLZ9DKk/LoO/Nb6DMWPRZS4D4tXDcRiZS8CuN19YIkr4mp77kO/7yjMWn3vuOQdngQ+kUi8OUpUfPOQHRcaAUP/wzPfanfFdinD7piYEjvN9Cm1yhZlEQQZUEEf6NQBjkgn8GqD/4Y7yuOLHmuJqK18rwOc2CgdOmwPOV2Td3gMF89wz7bZFfHXDV07lFANCrgJIGfOHCO6jq5q6SkwTfPXjT7EsDDSUp04M2RynGhaMzNpvQJ85wKrDBr7ifwI6C/udxUO92kAQHuYgvWingmA+HEAVNOYqcy3ACuC5lSMBM5RxyJXk8PxhQu3wgaI2lhv0dpaH7AepFmq+EmLDvMkxq8qS8eaI/+gxQ6pMW1KwDfK0Gdvdt85b8RmXkTeuPdAcoFk+7SNXFB29yRfGQpo6hr4KLV/cM7nCV3Kc9rzF2eQ4AYt4+gBec5WUPH2kWzlmzB5OFPQOVY4r/6Hsb10oiylJ6fO+AFnbWHEX2HSrsu1yrtgjvxKSvYAcNpDSKJgH5jETEM+8KsmiZsa69NfbOHxVMhZ8RUUa0Xl+NvvkIduw7YXnvFQ8K6Qbosa15FknXiswCl5fKsfO3K7mEz/WAeXqEbC9oZ92Af7MNlSOnY4uHztmDYNzfdO1HYqiPu4w/EGKnOZGv1JonkT3fIAXfvbIZZ9c63TZgBbNV54q9Vg5xqm6ET48KPrVN9fKhtrDP5X84XHsX2mPWyJ8VRppleur/9KvkHuRBeelRehq9Nh7IeV9WwUyVA1EL8ehVbmO04xHwPsn+z/rFM/YJ9DlIo/SMcfmq4qqQfUm+w752Fca6rI8kQE7JhkS236WLLYGXy/tdiby8WGhpS1ZEMmuE/YUWLyBkqGPi/yAFDyXyI49kPmGLfNF0Sn/am1mPdDOlvDWHiuffRsLkOtVwf7vfdRM9VipL6iRH5T29Ob2gNfz0Oe45BYj9526sYczZhXsDr+Hc9evnYm4Xx798smkOsv4ancdUdwHsx8tnzJYjitakVnOOVs6hsxPwLkj80xa+3boHGOlBPLaHXkodYtc9Q/JUNpcWu5Y2rIc88f+ALVVIj73c240R2X75gyrBzXVtPNbTQyb876CaJkvPqzoWcFKwpxSX7JWVN5+8qJYjVBrULQnQ9+aacs8WZOix6rBvnFUHSdUpeeV3mlrAUcek2VzC39DYQ8yiwvYkGYp+aenufJM4Cke/3hHAOaGJVLGcVJlkY2OjYpNE8PI3vf9qieIKPi+pePem8QObdW9q+nUHrhanA7xTnvXtFpvOkiU66IEiPOBG+awzUkn9qn3FXIV7Q9l9ZNhQcYDMRYultDipvqyWzbQz3289kh/1lSakxzSkGFbRWPqiaqWw+A+mIshPJGU0oMx0cLJ1WB85N7w+u9UaGw2pK4LRXahjJX7O2wlT4usUWWV4gM+HfGngRrTkKkUHdkZPm8pSH5bn1f828rMn7btG3VF6Wf0tnnrDpjnVgTmFcdZmx1HkD0YHo8TpFyksRibYVKobJR+HWnxoWGDdpa26tWx9WkmXrQxylvYfkPKrBF+CY5ifOiIrWN25/U2Uvz21qJyeFvE1tYeZXSO6QGPbavf82kLy0hlnE/dz7kd2hwmbHvktxsriF9pk/JlfO5AitF2cKp8mpltaa50xG5PtxR+x7y/DJnkU9fl57zWCVmXB493yiHz5nLlOeK+ICLQhzE8M9hzkM1x89pxVoIMNEXxYh/gY4fbse0yPssO3WBrZ1tGu5N3Btlc9lZIL6lkDWYvwArnMjzrc/A82HbbV0Jlu9p32zInT2s44sg5wMYW4fGOTd9+NviQx2EQfAKcunWy2rSs3w/hunGMLdvaZy77aInnfknM58xmKz5AyEAVhJJqfBofQtPjIoo+Yxh4PJVaDnm1mWOWNeyAdIC+JwiHOmgt7XQc4znoH7R8wFlsHtMrvmePaSWmvOt97o7N9TrdYq+dDm4X8sES8TLvAp01SjZryGRO1XRL5XHJnAequQaZb6jA+RrnQMboDn7QTaIz+0CZNTdinS0WXsmHgkXjUPdJoTldC9GB4Sn3O595oRI8M6lXA7gZGdZqvkJAjInO1dn7JwTP18avCNYisR3V09duk3yVl86x2fJDK/zTYWTZ4Mg5KNPL9zs7kMXmoiuLptQZo13L8cdiHScBgGXqIPrse4OVlnDJ1IStsSomC1epyvZX4wfN9zn6vfxOaelrcbIIsGUvRl3A0G5RfnqLcft2s0pzH6inH6GFv1BA3sE2ecZBqa8e+/rDssEdxbDVbdIXitv2ennPL3rlTXbI6n2uW/Sr73XVZ+H3sYtO6kGXBfQswVeupPlYcVIReU6oHOrHbn2cKu89UsCOabQTvUuM5AFiSwaUlo+bc4VRLUlMGeopk6+ZqHIbi6TBtlxXGWikGsIeM8GzAdvFfnLQ7PALk1s/CtQsFJn1+B/Cp6ohk5PvZYBd2tj3pbD1oXuSsUem6pd5M8uPFGzrAPkeEB9LwV4+bdcVXaD8yIk5MmsgX3r7Ntcou4yr6y2Cv6S1iwTlx0X2Cq7rHzZkxnO+HQvyvQwomSN96uJByOu8EXKk/Yqj9/FLIu3PNlJWav9cGj5tsO1/bHX+Qf9Uzp54MH4UB4uLHy5IJlLdErqenyGYstvXh9tSXcYGsE8jLZbrD/1j3GlRASSMtENdyPaqD97jVe+9pNkKr1pbSBGE3hVMVQfn88apiqH41e11HoR33tpHXeDjP2hBzaXIdXnyOQ7+tmTWXmTIZ/mxDkPdzh4urk8767Yuh/i88UNZl8RjLiRoZf/0meAC88jOfb1Adg97feY4lbeVIsGsPpj/G1Ab8jvyth96HBzT1z7iE40m5F0/ZUEkz7kVgJ/mztXDgMmiaaVBUuApOmOoHxAwnskGA66g9uz+dHp24n9gq5/mrq4YytZVjZqqPpCkKqYZBsgLHZmMouo4oXArBYsPFmWerpABrXcmaan1SQLvljrKP7Rh65b6+8wtLctyw4g8r7qXmIUhPraUMhZ8tVc2WYyC+otNX/UVX+8a0Noo3Ec7xVudDP14tPEPmfGtgsE5PBn9GFCBkZBQ+TYIeCGR9+a18P21mTezBdlwkM9XanZx6LFgoI55ovoKtLYedrYtsJPxV+rjBk/Go247+tNs8IGhnh7jYtIQi88L0DZqzP2VnMplV1WesSpPPA+cT/zwR/+oGSkg34P0+X5wOaTmhm/M27qyx9WY2jIwXf1ZqPiBdQ3aqzZt0zlhDkILyDOE3b+LQC/ncTJD7z6+Iz/gQKa1Fayboj5UqPriRTYbNN3D57W/Kus9gbT7w2JrmI+h0HXh2U/IDNU3VepSH9QQwyjKscDZWa6EjPmYqM5f+yrraStKnS1J/zLHoVS2csNg9cJCzI2sH5YLV8nQgqOdcYjLZzpIFsM6jvQjmH0X4lt4pPB6eZafE2XEWwLvSk3MeFhDFsz6Qrft/WiUK60rSz426gMnS27jybFLGza+WSPmHYE1rIfO0PPBIi9/PWxr/aWt6DaMMdtD10uQG2zz1B/YFrqcV0jKkiXHE0gggg7qVnZ5yWT2u+IJ7Icqm1T02hgEKtF4yya3GqKa44v9BO/2l/llRbXBmkS4AfnYtiX8kx5DvtffDlu1Crk1StUrjYxlOrlNzXXmjzi2NZel7D4oza1hgHEClBlP7zUq05THF1+Uh3w8H2qth+ANCjxemlBecsob0mszT1hye/3cQ45Dh/usV/iXtdWx1aUdjhmUY6hKpfJZecdl8PVaASayZEXWV1rnQFVYXb56cBlnHQ/XlBLvddzHnjDKyJIgEdnAOpW1HLQaA/mkI175zheG+Iz6ODaoVWCvXK7xoMwYeC6IT1p6AbrRL373yTrqeUfZ1Jio0mNUvZ/rQH3rocXGj37w7GImJ/9s9+yzzwwD1i5H9SLwsDHvbuKYX2axxb3TBIn88IebkD4yhjwhsPOj4wRPCjYDNpHhUAdDETayvh8biIf8HBSCtCHYrijtOjBiwjBLNNr+HXu97OPwL7Z8IhxXrX2rw5g40K1bt/2PjnObAxwsHstXV6sLJcJbZBWgPeQxbCf+58zmrV4JX2tML0b5Y+vNF/rgqb+wVoDt85PztfH6pFisBnFqlVRRyFgeBbOYZMhlzKqAJWwyCspR3iGLlpjR29zaW2Npcw8r3YH1FdYieLTpH1xQyrzhw555LusYWcbhhPMVMNR8vi5Z/2y3zDG+6NAsLad9+ueTQZrdQarUasu3zCBbJHWeDWXTT+SEjOlSR0Wt4/rqk2LxFury50AydbIunXOBDH8ymxPlwXER+aQp8i1iHRRFTtLckLEdEewKCHJUhBLx8QgFPX9ZHOpoDN1mHbHUOx18PqA5Zco4VXnIHqMESrG1S3ohRzve10R0dyXT7ATbcacMRecQqhs69JX55nefeas9YF+EsuOssW+z+7H20f7Qpu0c6m55x2QgPKI25T16EuCr155eM7pJsbf7nNtFyOfERbz80Wjozecw8VDxsRkpQI56AMcXABhDHY6sH2bYoyDjsB0PH4vRbkfxUrec+/ZQkoWsXR8X6UJoU+8qjQk2vUdu0O3UWIkURDqQ9Agsrxq9RQ7M/dj08bLoY7M3JntADuq6l0H3+bCtGglEFrvindOEfdDLexH2vPGXXYrVxDED8KtO3pSaTyx1HnkUdOnDfh1BE6O/tct0yA8Z9jq8rDtz25Ve7EvVZ7w94ynwq4InPEtXmx//rOfHzI3AMQu5L1aAHkQZIs+PivAjK5T9z306sW43VG8KZAZiJyBPoJITzsxzoFIwv9WR8+QgP2iu88lD9SOg9z/+iYF8CKSvCZ6RSZ/pA7e2zHbbFHBfoR7MN9gHifMc5JP7p/pwIfv4Y1kRO55J+ebPUdheax+dkacuk8f8Zoucy/pjcz0dTfb7yUqIsVHdzhRdYfahFrGnbmtvBds9UjfAxAcluhybbtPlkV+wIxOiLKpPox04zDjSx8qbPOfEm+dejXUFzSH6G8uIMObIWnpOab/Y27bX6L4bw/SsOqhlB9UHoI7tvKDesl0uPPrlDwd8uMTeghLH1mJvi6pd1hGbsQOBbgioLnymuVmVrPw9xFLntmyHK0b4PEiG0reUQew7CN+00cdiNS5PAI8jqU9IwxdInlRep/Mx1XwFN/XNv1lnUNDLW74bJa8Xn2HoOb5UO8OWJQpb/S318diWGVTPOWWXY6G8KxfbSS8ztH0dHZPfO0Z7vKXdpY48/u6ZjjwgH9qzfR6wgobb2ehSrmaoDS3Y+mDIxGwHfyonKD/Ktks606jTsSfo9AecxfSqnS04hl5TS0P7fgm0G0qZ1jv/oE7vDmpST3nkY5tH3/HCBy4jmb9xuawVkgaIFi2vIO12WFZtdL7XYqj1uWMl/4gyWx8eFYs+aWgfyCLOmKY8g7zcghO5evOoDAoydkXMM7Y4z2IGitz4AL2P6B5in3sM8aPmqzEH/yL78ojQsanjA9UqqFuQDrEavwFOdzbALwPyUG9M8LPRt28v9zx3tUwGUh5czs9MV8eu+6Hm3O/MldW67YHr1GUfn7yAYo2nRdy45ZMID2Kvg6i6uTHpMDjiuS2deZD1f9PKlm1mMFXnnGd9feXHfcupr4ewE9BTlj+q90PdHVQP/4YsYCNhAQNuHWBMeIAIPyLTdQgu2Zrr6R3jqqQ6Og//bJI+yIY+nHBbCx8M5qCmBGzPpdE3QF1d6V+Am8zV+u9iMeZopEtRrLJP0qPM8NAXWvbHCOpE3DfGLTdQfbWsvPqUep/g1E7GhHd/RTnyFXyhV2NDPu3PKe1pY085iCxEMyCtVNtlHzDHzKOWCjN5W45JB2XfluamaduargOR73pYz6vsVtvKVFPIsk4e8EGKD3iRRE7yes3jZLui1mWyNZx6G/yt34G5qIvywWIL97GNacYywEbGdUbaU8rsqZPtw/FkkhIuiZq3tFE+rg1RwjfqGAcfXyUeZmHu10h59zwgryR+dX87kE/wS2DgO3awNeRdr7KvsiE3zDgVn770q1cZm9mvHaTO9kaZPMe02sF4aPG91mONE3OGIvdrWh+bsas+sMZKC7BnLO2Wfsb7kA/QrR8Cwa+hD5/9R8fgwYOxTsR80E5s8OLvbGuUsUDWviuF6w9ms84YS+xS0hvE/pRv54bFQRY9gloruVeWtouk2fwFtnvc0ArILv0pdF23gv+DLgIysbfNJ+UDRA9oIR8P9c3fznLeGSl9rX+ylz62kB22VFCxxhFbqzZEWaf+0AJfxz8jZRlriaPGyXlfwo9hB/g8OdqtuWyPyra0oC4fpF+g14dXCcexA7/xkXEYnKGLX14TAqqsUx59l7wEyzc5Rhvkq4+C3k4YW3RpuPmTdQC4hUODNPSQrjnHoeAbGsAtIxy7gnovHf8wBg0ewX7/l7TXg9RtsWcH3nnyW9sA+bVOzaEuu8qbGN+KpwqMPTaYCfvtB54lY4Ng/Y7Z6BojB1vwfMZmLYjB1BzURt6PFVj6MeQa4PuJYORFTpG3EexXTbQto75du1YXcaub3OaEXM1Ty6VN1XPbR9WvYdXhv3UoC9Uz+LLOLRt+Soaknx0/kBKkkU6gruiyKbCBwtEB4Z8OFUjWr2uJIxmu5Hox25UacD8aSHZYYBXYBsuBT/AOkEPG7Yi6DLBfyhK60AlcjJ+0b3mVc/V61Q/VpbylAJlQygH23Uf1FaBlWZcK7n90sK2OzPWeUKRdY8HSlnS0sCnSDVOzu8gt+fSBslq1b6A8LXRZcmOIxCfv3tjH86DluBozt4c9pbF/HrYyKcZfEJuddwyx1+32fPyMjxw7iHzXTV3yqUM7fvS68Of8aAcs+Up73S5GWyDtXgZd1j6oGP9mXjJLYmiFuFyrCnnGXHy9xd9H8aWDI7fVvWgMsiTKkxQWG/ZVRa64LSfCQo7bo8LrGD0R2ns24IX2yoB8xr7WP/tQ7ZlpgpEm8f6MfBuP2INSBrWXVgrgp6/cZrSdr9B5ODwGaz8CdgAHNauq5ZhedCwDxBe/0CkK/7J29rDYvRz25DsveXza8oE9p27wzA913sgHnd9R/LLpcRB53KmjHJnBC9X+LNKEI2e/Ds1XmyLWjNeNi+WL6yxUSdDr+rEJb9ZrHtUHgaJjsI96aba6gBVsOTBRwR8WZtsFZPGZizfo8zhRZEJlMxi7mNYbH355MoQfIzpkL0K3m/IeLqoPLqoHXSZjfRk9sPR7gbxfHbPkGOO9Y/mzwZ6n52F9vI55Cj9UqHboZ+/r04JnF88ovsv9zgoAafr555/3rRtqsZyR4yFA6g3am3R9AmZCPzg7nU79O+oKjvm5Y04UkplPRuLTiWdu109LA3/dST351g5XrtNpygSnxMl137LF53oQPcr+6eoW/Lt9If8A6fvDJAvQ6agrN0tfQR/2VXvOLbykQfVr9Ek2AcG++zaCfilJxNuF0sX2ITQOXFHCG8tt2rJO+PuTBRkCjDr5tv4N2Zx0Qf65Ke1wnNeofulNImyWJRN9bLo9pXu+bHGeTOoWmcWmck474sOMZrvXHdpd6jNnqOv1AbzIBEi5zzLBxm8Me72tmDs2PlF1XcsHx/JBePgBBTNfL2acr5qFxMcfyN8ZSS99YOqm7rLY69vclokT66HvHdRCCdjw15v+xo3Fr5pzzo12AvK9Dz3d8pGlHT6pjyVpdLmYdrlYuyCo58XJu273QUcpfE2f1T31yLGG3NelvRBYrVG9ALxQ1mAPogFpjQflUCEyoGRG54CzJc/esVzNj1xRbKAf7bK1D2vN9Wu57s9l0PsIZSwAe13+4S7j0SnY5rcyezzg8rDtb0dpA37qdmjWO6Dioz33QWV/KBz5qh/jPPgaffMA9XhguTa3gpSPkdfWSMPbgvA21I9xrtz66m1DZOaUl/130d67v+SavW3b9Jd/LAQ3NRzo++o0aoOYm7ELfN4Sw7+aSbuUB9K/86jLbbHH35ML+ljtwWOy0/+L9PYQFcYadL+6NfMfw/7jgFa4YJpbdi4D/CsXF3l6YtqYKNki5In30lvKl2vxOGyjkebTTS36a9PJvXt8n8HdFNPzzz7vx8ylo0y3OMTXzf7HOPPrgOAWdWxQ9+6f+IRR/4x3QwG1FsUpQTkdrsWWwJUvHTmpYMGdLqaDS/+zHnbFJGWTQE1ezDIEyNgL3CH5loODTRblfa6GU4/fPivJJ18xd8uS0weAsd7xghf//PUQ35U3n6tG+pCRg1N+MDK5iiQ5Anv0aIIF62CdPnMFnTbh8cuJ+mAixPf4Suuw+tV0GIuce6FWR9nvwrjq4I1CNvC57FFUOrL4x5NVqrOyq3c2G+555h/HaIfxwJ4OXzVwTX1WHc9adCAge+XqaH12AiwF5OL3DIIRJbZhhuolY57LwghY7Av6+nN7xtCS0yaHeQHyVbeHZQwrncdng+6z55FSU+Oj6xOb4J/rHSeM9f2bPWXM6tiYRtPMa9ztRHACzcAHaOgA5JrECl4rGfvompZjzogzi7itgLJNI+8knKVB70Ezr/jb8cMn5n6AnTrO4pWBygdHxj+w7pDJ2HDy7O3GrSW4Hv7jR/MFbP2tfi7pHhjztB0CtLXsHpCOvXjVP46zC9b3zxSLg+7Zw3GrD08o0vyBalpUv/Blzx/qvKYxO4gy+4ntyBl/IyWqYFxtUD9sLX0nhVfzIcd1HgsTveC9pH2bgNVlWwK1XwP09O7KxUYf554PiidZbzC1N6IP6JeNGi5ULv7NdYW9sQLdF3K0YNqRRyZ+Jr+1G34IMO6nGmvGm+A8FyRcP+bffMyGDXieE/yGAMeevDuNd+RrVvm4ZkycZ+6MNga5/VFnvmxz+yPkepnlme+B228px9F5/kZ3rSdGKIAfPcDewTnC/6jX+O6rqUac8z/p0sfBF3FbBePsGpng5yvg1/xCbr0W6ArSliWvOnxE2uZFizTwyIgkQTAvn0pWbStFdtuvRQfaq1+w5ae8nTvnYc/2nt3Ou4z9kmf8Rtk9DyhVXONbixgMydf4liT7WY2QOHNzVQYcA/YFprmP8cOxlhlnKcytxW/bX7xwW7PQJYDu0CeSy/EO5vGRT2ccaqXmKC2xJjzypUE/BbGw0ed85kAHPiOX84C1uV+Xx76daVPnhPrc8/UDKXY4jg2k0x58jV7q6Ro/tFI8gtFx8KSQ5Ujwx6I/UTDtfyzEEUToJMLIi+cTgqgjZdsUEmCD7iNXqE/5x0dfRS9YN4oC0vxCnweZgt+GD5VT3keByiLyw8ThuFTZvCHjDx4EnC5Htjbm4g9BAz5NLBPP9SuRYV/EmJFn06w6K882Sahx7cyviUILUD3Ls+q6XvIBZT/4XsYiWyIlFxf2kDFCx/7g+7DHVsmCWv2DSxlepZ06r/IoyQaHyodLbyxg1yE3UnMqfwypW/msfOgYmNecSHLPay06iHFe0O2TO+5JjQUnCJ7cYZNC1+HEKIOr/pC3z6kzdygLqS8yIxXmVXZJyfKBil8Sk9Pmd0R2O0a9bDu8VFVDUzJoltkq76F8qDbOAxIccc+hUTZG5iIbx3zo/TgG1Y6UI0471V9KnhekGzu9DLE3EUAT+J6dLnuf69wCr8LMtwypeATOtrXUW2YEUdBxZGwOZdBj7Lr+7IfUfM+kP0LAXbeTD5F7Y7/lRQ9+rznf70LXDZIvrxYge57N1J9HAXmvcLEc6FLvCt6GLQr8jTxVDEvyBXI6Tr4og8WSB1kf1hu8nlZdpfZhWKX3835arFkvoDyP2MhsZY4hcl7TlfP7gqW8tVkropP8lzhUe1r55brwhNhBPvXhkULzMWjo7XuMx7qJTpDylrbY1s1zbSPbZS6Dy8gea2sPy3pIKrRsYFNeq8pksngUt3QxHk36Z40+654eWGMKNE/9qDomJz+pneA56AcsV+P4enH19AsRASv3OxM485xnBOvEQLaCGsAERoHgDRBMccC9YaicALifDKAlINWJRjJ1EikC8JHLD6jEb25Hma86wBJ/mWDLRE871CXwLTkRfHox2rfc8N95+OQRtYZklZ+bMVd9ltw6eBZfHa/tj8EqubndQGV4sx6p7JSMSA2nDgvekJTz2riuU7siMQI8B8L4JrbzjL3s+Lm4lId/IH7ahN5jv/yotKP4i1xgf/RyWypUT93b4Z/e6jLYgX6OB0jdLMOfqD6olRzELzB6I1Z/LTd8D+3aGkg+7W7r94AsRDuMVJH0xDJ1+0nhjzxIO7ZVDI2NqErGVgfE9twGifK8cswWmZLDbhip71SofviqunILv8sUv1NHxqXGZsiSLl1awXIi378MHZHbAqtuWzr8U6Hn78aXPR+T7/wtL+WO9CeHpvpITvI1oZ2vIDL1C2Vfy96l7UnlooVX+1f9o3TJd/0H/MOz9MiX3qaedBC8PdA1d48Pf3OhQNn2lA/RNx0VE/+IqNFWjr4WLA9fZkruEFtfjo3xlpfynny3ufV5HoPGCwWx2W33fGDbsaVUXawgTxyC37meuhLCgUolB7984YVIq4dPCpIK2LZ99Hm5imOjZIjJU2fxdrtmYnP2awA585Tv/MsgbZDWNwdF+f2HuvK8gHH0XoaDHYxx1uowWrNKqYoOToT5mIjg1fcqC5L3GI1+bvvkMs3Yt7LXZYsO9bfljvD25knHMf1jOK8tkPy23WCR1SocY1sXmljnWz1mD4gOpS1djEeTfnwc6/P5qPlZ9PTA/z1q/T6Y7vq2DTg3pheefd4nIGg5ZAKf3uS7b9bn5iPp+crhWAD8wApXlAmS/PsoiOhA1gbPdlodv33rxnTj9q0KnsRPOz7oEiEw5+unedOAp7yDbAVKnFju3L/ngD8TJSlggLFJCp/th9tICKq4MPkMj+K7cXO0WxsRi4oyHxr8y4hqxxbV+P+fvX+LtW3LzvOwse+3c+rCIinKLKuKkkuMbIeWTSp2LMc0CzKdB76EQQKDAQKFcEADgQCHL1IFQQQKCPTGFyUB/GCGT3wIYkayS6ZUdsjQhi3HKfomiVSJkqp4KbLuda77uvY++b+/9X/0NsYac+3LOacoEvufq83ee2utt976ZfTRxphjzmUZfZIMm2V3HMDrnU6GTnLtpjno3RneVc5d+ky+U2fFZwd2kIL98nsP94KPyfgGqRq4LPLHZ+LbJxodd0D51QS+nco/g/EvKCj1RY+b0TiKeeWK/FSMyTXSlSuqowm7Lrom5tXLV5Ve03grXa7qhR3JlEJ8SYNLK+Jdt9sQ3zP+kC964NO+iJ5C/tJo0+sU/j6FQOcNhn0pyicfsq92wh+KIs37bt2stpkjysh8LVPzVsR4b2lTX9lQ5MzRZa3/1abfC6vvAna83hlUARusLH+YWU0Y9Md37Uc5YH0wtkosI+8LutGvSRxHNT/1ix/osO6K6h/JjB/d5xgQMXf+90iu7+ZW9PHR23rSw88j0JXcVXIfqcZLdanh+Rq+Wj+2BThdlvyqQ16iVb/phQeKTx1OJqXTsdcHKSdlruhDAB8J+xR3ZC/pWHQk3zH2AMgB7iB/oelxfVrmO8kyvN6JVpngOroJqosqX78/LkKuPuEDgXv0eh/JhyqwFnPsYdYf4x+kvmVmu0KtSSqz54TLMceYwjaVnW4v+dijRXGVlw+SIXV7zqB5HtR1KmKEV5t+p0x/OPaHDHuWVN0E1L1u0qfBR3Xa15jTX6/Z4az7JPL6GGQ/NTfnIEEFlfg326dG6tIPeVd9tm3GTfmasuKLeKYX7bSSMerovDVP3dY2QAaxjuz/VryWPU/SIzWtJuu4CgHczeMWIT+qoXVOekVr0P/k5NI12ae+u2vE19j3lwQlZA0yF9FTYVzMMBY1QBwHJecdfwlyhqGBss9xM46dwet0ESJPmj5T7vN+Si/o/OSPEHm3B2Wupl0K0uGPgdH4uoqI0bk68qw/aqRWR/GmdLUtQ3v/A2uvMhoT4YdYK5f6I38RTrWRvnfYpth0tQMbU38ItUdotEaeaEZJisnkIDsANiXlTu2Zf20D3LhxY/3X3B12TBXil++GaGHgQJzjju/Z2Zl0EmhWkALFHrr8ExZ/oVBwp4ZtQwcAge6NqwrTRh106l91UzCHN2OtN0CZPtB+2j4bv8/s+cNX6dWJIySG30hH34YswF6CZ+CDQmKCbB4B4Z+kYAPx9Kn1y6iyg77BcYYTraiWfxHOWiR91xH5p3VcqeCAmBOWhil27SMBj//zoXTG4ymWDaLM1Q28oqrjvoiuSU7QfQ012aF/2LPftDko6OVzspGKWYmzTZ8xPCDWARqMVHjO61XBOCXxhy2PhciPhAwZ75736NHHalYYssk4DzsCkh7BzsqWNuUxj6YGmqhVx5zxTn6ur+lDpWyAPgmI0nJfi+dAv/TSLA4L3WYHvMvytsivVS8+4TtSaY+8ZbQvOnLDY7ujjC3UdQKyszzq6bXvZ+pZV4SUI+QI096LIfUvGussiaRdlzyld965oiCWva/2LxC9nobYSyo/A+QEyZYRFPhOM2X13+nI620l9CHm0a0cA7unEJ+S36bDT7WQNkJBz5/COp/goELaC/q8pm7ngdl3TJZXFZSetxd0/j4fuhjTB+u7tWN0f7f2i9axNVnNmDrbesXviP3i0955ncKe38vk42sugms3DciLoz3WP2+qUsg4aPOcjkAbPgcrHxLTPKfi7C15PxSRJh7jnBisY+yDs9aC91Hz5njQBs+Qh5CTBvZhB+qeoo59eY8u7zb2/J4GR/zk6fva/4vAAKoK1cgyVuMoMc/CDT0bnk/7OfEM3boImc/1nDqc1YjVazju8XhGMO7a3St45ot+MPjnKNdvXHcQZqWhmImhIYgF5zbTsA7++biEFjfR/M4bVNnkz/gCnzZ/ONjm1UHb/GIGwVoWB3WiD/jSXf7bHzZJkZEHCXThPZBfLBHsIc9vRq/6wybgZ/NoC35sRY805N4oSKrHBUqHO30WCTVes/8VkBcfPwzrMn2EPVC2KqZFdfmTfurs0yKNtYKnutNa7ZXO5EfXwbMEviM5eKVbOrkbfUljx110iHF08IwdySzXzpV6afNcfvQkL05kKa86Q/8IseFxbXoOEBlHSC9s+vET+qJ8QHBdadnRBMhOTU7mLNj7UfObdF3pJ3Ba1u36+W7p4qMDVv2x7qPj/m7dWBF/gn058JjYTrcZMktQhgJl6aePZlkJqpnSivC785LVWFadUNraA3787Drly7ZOyqTM4wqVc/ebw4ETak6q60bYTKW9F8VF/QmQjmW0aY98lUV8yZZ7WOPO8FY+81D2mRAqFRjLgvbS4pMnqJZ85OdjGmXPeqRrEEZDtHZ+HkjD24K5qfHvdZKvNcDqEMSCGytdL+1EdgrWK9UNUj/oviZPSp8D6qz1JCO73s3e2QPhddvhxdYhWaOg4ngbdXad6XskFEweJdovf7f8ie5jh2bZ+lQgD1wWqNPzvdzRbUcvOLIVE6ixHvJbyaYId2C9rBR9BMrTGtT3F2PIKgtXeydtSoOU34Xmlzby6xvTv9RycDPqUOx9kA2lUH33p/J8ik6jjCVW+liA/fiA8Dq/l2lrLz9CdI70Or/LyadPzwq0fW9HGyeWvH+KmBOVlKUwmKZnw1pj+GM/6XsVzHterH17seobuHfyw3Gf8rE9WljPI/188jRcZiAfK7h89PCBT0bXbtxQ8HxziA+u7EReY9qkdX4QtOzUIlehbPb8ExBWbDlXdXE6TnmTf5QAdW6AiP2xo04M98/4RytPfDABPop8yJ096ccujyRwt7efbJFhlyCeLwjIogfrIf/Wm3r8yfcHfGERW7zE41vwasyDysmHXwjJwlTJdvi34w8f4zN160TFnaUnGjS64MmhTRqQLepiG3jS6CsnUzQl8J1TjZMXWaC6fryAdOj4Tip3himrrxXMVpn+ZIO+oouV3HWtYJIyv1gyytVb2+QRDL4YGl3KpLbju8yyuyHsbQk/K6gmX3NAfrZFN2sc1MmFXy/pSL+js+rusJd7HZFfx7jq0KZ9GTyIsjKWm4dXu7vCwCZF3ryHfoCb5Wutg4vgY8J6CkblaH6Fo6Zc/khySWuAH3C3v+LljhM65qELsT4ZM8kSKIboEzqGxoE6kIuyQcjriwyVMxbKiVhXs59FjBmf0kRnQDKvVc8b+fTDTTqFgsqX/fCr3S3Cwzua9Ef9g0+Z/vWAOcAL60qPPsaO+eRTZ1d3bW+kE9X3AvtT+V5zOPOkva7zzB8NC8wdtPojvvdCmeEzOFlYzuApRS9BLq/aQyDJ4Yvq5kPlJ3GzQQbRHSn/qIf9BrnXj+B2agBX+0oE2q5qAf7W3HtVDjqP3jfssRzoH4Bf/VJBb167rBNmSGuKmU1dkuQD+y3enGf5bZtq07YK+3qBP0VTyuckqmGedaNvxwrw7WYVjfCST3pEq0xtsq94r9HLHmi9hSLzI4LqmG+oDBuuw/4oWdmsdVbzQHmiLvCjo004Y7rqkfIJUq2hI3R+6u11z7fLfJYOKeXSqfZJg+hNHYaA88q2LdukDD82VcZSgleQ9vxLHHqxLlhF3t80RgTMnEHdlnRZj15zKlPX64hffvD6l9UxXvGDOrSF2h7e/1SXlmkfTX6thvHNcRq4rR0PHJXDs88XAPmRTrfZ7QXhFam8Oc+WPTiSOmOO1hZfBqefjO+VYXOtuWbOAzuIawa3qD6MgoBZ9Ep3rps0sO9LR2wdjxuyOZPHOhOsPo9PylKnxB5Tz+gPAbO/c6n8qB5swTqRMj/l9vghd3b574K3luvX644uOOogprypE4hwkKsfbPg8+sGze9TkLqYDA7ZXMXoHHxMIA8l9siA72omdRwTQI4g1qT02H5A7MpGB7u+Z+nPmk9Cwq7/6WTsdECpf1UHI4wmpHxu0Te94rCRtURc57dWJrXQJsmkSvx4+fKTgWoG1eYzO7KsqVH3VfSy/WNxZRtZE1eNI22U7sC3bq03JQQ95vSfwRU45sD6bOOmO5sZe9UIE41fXoFzyptv1OiGjWefD2/kRpM6ejtDlab/zj7Dnd91NPSV7/io7QMlnnSN0WfJOfVwUtWGxLGsI9Pqd34GJwGuJoyrVtJ7kpe10WwH6p+wWkNXaq/UfsJZl27sJ/JDKm3aQn7fffYlve/+O/L0I2djmZlfQOaCC7saPbfr+PO3Ez9S7eOwK+zFOnjQ/MQbxr6D4oh0B52OpMI/shFzIW2fMQe1tc3+DYsP7kFJ+FpSUz9QeyhaUdqPjEuMy+M+CI934sIXWwti3/ByuOEXyX/v7eqPgPQYWd6vR75m3YJa3vCB96rw9juytPO2xl65o4bHXjr1yu18SGLJXFwVVvdrN9wscPEvL+65ydQOiAjlslB31dMxB7MeXSptvQunMMlj1OfeFmkrqHNV9XmTmkwYE0PA8d8qzptWYOdWk1g+JQP9zMU2KGL+cV7qnwizTjtsLqex1ozbX9gevdMc6Zt+Tjv9LHe6JF2Td5HjoedDzHaf4Hd3mKbhfF9mSs12OPuPIi97xT2K870iHZ7zhSkWVSr9AIfRseP4a7w3mvL9LrI73o/Vi+LzMP0gheObgvXX71nLt2nU7dcoxJoH5YZK84YvHHVm+wEfw7GBKL4Jjf5mFSWJBSo+7tgTrGPBVktM6XLBDm2z+vvtrToHA7qb88h3b6KQezjQQPCODD9XjB7og4KUD0V8YFLHxlZ3yjZVHkH1d7dBet2v+9XqWGp8hi+ULd2Dh4xtg2DJ28QGfEvSvKBXLQR/v5EkhbIdWnjZrb7Rs3ErtAxu4XtZVugbYu8095ejTWgLy2IHI7/Wh8FbZsBuK70mTBz1/Efr4B7HVac8P9rxI1nKXjZStdAaNz4ZZd5sP9m2Qdi2XG4N88UTDDQ7UXRxu2RWd/fyR26DI+5qKfVJg2ZCXReaRtTuts0zrbnRO/yG0VJfGd2MU+0Hapr0+l+F37Mt7IOUuiV9N13z5auqRgIAea/MixBdeHaf8oR/I9n0Cp3iAEzb5uS9ljFlxnMxqb/SXpUcae6lnUp4vU6OP3vqbwZBt6m30heFQbecBdk7hlOx0HY0rVy2+S6fxoC0Tee7m1LjH/yMzp8bY/GOR2Vi2ddoyhztpVQ/KvlT5sT+1vSqp8ztZpz1vLe/2x+SrLa1DRbs5J1SaPIRM/g+/wq/64kvmmx+UR766Cm+sVZE4ax7K4xPZh4PIAfOAXZYEewnHk3plXvQ6MaiZV1ZpaKNzAl7vkjs4FqLvuVOaO87zy+yQVd0eWfs2fI2/VnHdSW6ByqudMuTHQ+iz8ml3k3YSDzs6wpTWMV5eTOyPhV6e63zSHhfJgsj2OpTTL3Csd2x3PZ9pEH2BgJmxltzF0IpD5oV4/hovDvrs8RhlsB2HF8Gx98U5tn2ZZ3wfKnB+ePbQC/qVm/z3vwqYWPi+gzEcg8ciyyYO2wtbPPS4A8utFL6ZL+62npcodevLML47IQ7tg7Inkm3uGrtMDd6Uv64rdP4zIXsyeizx2lisYPIjF5IRnPNfE6mH5KHylxX86kj1yYU7Pfi8nvulB2xN7XNA8oJNgC9V/xrFzas84lDDKTXX51cvrl29ooCbu9Xa7bAydPATO4wXX1oklcGyT/voCs6L1vFq/KSdaqOVlZbvXwxc5eJxkDi/q9uJccyjF0CcNZDe1Bt+BeGDHtSD5FPuSD9B1ztFe3TeXjfUsfJ5kWrOotN9CSKrTSf5qhv0vOd5V2YbnkDG8ZCTCRv6O8tVrYUrIj6MnItRUq25+FUnrgmvuUGIvMJpuxG+ZF6wE9JbeUJ9xkJpB9XtN7/oshGSx0+J3Ad4qi8rHX2MrOtc8eMPeXyJLn74xCXllI9gD7rRgfB9h0okE+qf7It8l6X1Y23TxwR5uCV3tgG9CfytNESZk3nA8GKl6k0+5cxl9jTSkB8ByxcAFYieqSOP1RHSR1LmF4weis7Ee2RSfcmYA/YxLR+3Dfk2hZr2WIixPsOpfHxICjq/97dYtf9VX44ottSOXtxRZ1XRQ4X2mgvt0LsF1ts+gtWlg16FMKV/VA9/K1jUPJAXj3WUPOBLz/C8xynVW9XTvgiPX/ux/tDxGlWeI9d6jZAlyK3vjhT5JsWQXfEvOCUQph21r7b4lFMs2SF4RX7Vuq5DfbXnIPLyNdmTDVX0aPpjddqpfvnxOo/2aFfjk/req+j5GKr4HfTyPp90w6OM01gdjz9UesXrtgfGIHUDyh571ysiH1koqEdvGAP6yPEluSd3nlcg+s0jh64p+bpvMH6qmbGCah629SHWU/IdNYb9uJ79e9raDfY2qRfqOOKBff3gFP8U0HYNvXkb0EB5pajN2IoPLrLnr/3t5y4AH0KjtFTT9o/6sMKykqPfiuVDNaxETLVPflUAFksuFnUtQRWeqGm6rAWjXBHrYo/0149TYVx/nAuxg75TN9ogwdr2BqxW4eGj8SsZWmj+19zjP+AFGWzgBuzAKA0ZATGEIBtWDdho1p3lOdmry52bt3RMaGeRzAdidASy7r4HQxkRPJ6D5qSAXdp98PBB+dx8ow4/M3fzxg0fZACf7t6/7zyTwKMg9UhIfayYAY0d7nhjtz42xW1tEpy8CHw94GMwJecldbF0QI+N1UDBKdnRBie65JF5wVB3LATxZ19mn+BlEwh1XuqH18udjmSx3+mczUHWJn/Qbqe9zSM8Tb7Hs+pvx3DWS96p35mamqO9zV7GHui8o/xpG9mEsJM72iVb14EApwhOuLP9oJf3bQa22wiUblnHIwJKf5nNjwpNWu2zkxiRzXbXnDJb+1WGKG/IvZt6SQPkbGKApnvdjtjXW10AiKJh/djgpDvqx263FTu29Qw4rQd/T3pv9kMAH45kvBxIe8+Z/Aqoy56DbF+Ej7vTIlKCTNfFSqsLGMvKbRH5RXiazpSTao2MRzg04qKr2u+0/8sBVg/Yz+URvOzGvJ3SprXR4tTFtiiy8L1XRe4AduyhlPVXd8mrrnVcVYFX9jello1y5Ksd0T6Qpsy5gF+MqoBYRJA8+MWrc8UqF7m9Yd9tiXeO0jbp0Fv1W91eTvo0/jmS3McY6W423Lbm3+M44BtqpIMAayQ6vDuncnQ8XyqT0mZg+0qzxiKr9aFUc9l9RT8kxroGbH/QWm463Qd4vjggdCZ2sM601f17GuIX/iff6/f8RXjaMXgKZb/aUMtOg70fLnsQilcI49nbf/4a7weysqDnxYkeOE4btMNlgki+YEfQyIH5yiuv+IoYMHkQB8a6kEVs1uEx+KRr8CykPuj1yLNh3Lpx0ymSPLIBbE8Hxis8d33tmuU+KHWSePPe3eXB+F1nbzx+hnnIm3+0fUcXAPxqCEDGf09EGX2IE9F6Z1rE88j4Z31OSgTWlskuJzDRw7PHy30Cdu4gyzOIStz9eeRge564yhPaqsVZvBor/JP7AuXyB6wbqKnqdp43zUZ7Xtnd6hxR7KX+Ybm9qpuS+eSg3F535FMmDeh3sNcLvQh6/W4nKej5YMOjX61eKDhVpk9J9+j6bsCoLXor24Lj0l8+IO/3wr6NbiN+dF/2baRsXfxQQ5ziav1Sb0vVeuYv+Tmfvqu59gvQPvKqO/2x0HDfRj7IGgCuA4/65mwRm5305hPoPkimfmzgq++8ClTp2NuD9ujjeyTfIzr7OQvg932KNOT9VMS+FL1O9SsblUeeQBpLCbopd7Df2O5mvibO6Uv3FPayXibH6uLxDaha5KZGWoZHIO3ChbAtFMe8HYFRdqA08pmf8BJE9f3INPYviBfBbe489yCWfMi6SmXIafZYZA6QB10TwXM6/n+Av5TdAmjq8uif70RbD1sltx++G05f6MMi3iTfdcYOwtFner/2XbLk97SXUQ4d8TsvNNs8DeoGWR/U2a8dzwFpzyvdt9X9WXnqM0SIG3l0bGtQ5u4oXedbKW07r5Sy7Whe2NNY00Ws3dmfPV2EI32oyy7CKXnqQul/dNcaypgHY8iClFzPihSKVwhjw7wQz1/j/cC6slx6PpzoAefF0A7e1QgKeZziBndtb9Z/F6yB3QIeCylzcYnHIXR2hP/ojDu29ZNwcaA2/vGcryP3WoTxpe6scBqvOmX70nJNga9/hm7I4D9+9KBubujFpvPqrTsKsG+4Xgh7IJscwNe6I8CBBWN4IQdI6yQiq/RNLz9ITwAtPmOCf9FzNzwx0lSBX5DgMsEBtANufjSfw618DlGXFJ+u8CURPl5SH8QydfhgaHM/P2KehE4dNGjUmIGuk/LUPS8Luiy6jFN4K5RFLqYpck/tAP1MnVU+KOPRsdfZU0fKtuHJnIjsVBqsZSXxpdbsLBcYhzoOQGSn7JN2HW/Ao+yNGb5LvO8Pbh4n0rvUGUse5bhCeMuC5w4xa3CljCFp8cinnHzRhH8hQZR/XMHd5/rxx2OMo2OQSqM/rj36RW37U6YHlFF//eiASvAdyKrAM8n8g4MEupwESd0SmTFO8EO++4U+SsEol6yOQVW1Uc2a69FOzQOCkheVIn45+B59CJi3uiDofmku1Fge91n1/V8f/FfjwFgRNG7m6Ty2/GFPRH8iS/217HdhJ8/davdV+xBE2f9pUarQETwO2GDPHPUnjivFF5AxYiBVW/MhW7VBly8W4hs3VFjLZhjle8mmTfb64Yf3O+zX/HXf1vzg50hyfux1DpQiH8SvM+WjfIJcH5/oaB/OneWQ98DBI7hCP/teb6PaYU8fQbJc8z+lEq8e16jA2P+satQxb+hZF76oAuQinoumrekPRc4fpZ8vvJecKagbX1N31u00JsXHzqEc2cjHXvHmHGVtRNbBXCTQR4qmx3i1w3GnPHMr6u34a7TuI1YmOJajF92yg2SQ8tYcsj0B2uViEp/ME8HzsTLa5D2tMwX1CULN295e0Mt72YugH2OnQTvxdpLbF6023BmOzqrB3n+ZXyN5ovW2XGVQJJVubYZDK+2TIiMfC3uU7pFkD40crr0nmGOUtLCWnqUhbOivzk0X6GtN+vEh6dfqme34zvODB/dl5bED1us3x5fiBJT6ZDrvyal8NjjAs8tP/C++2bXxqCYxd6OzsOAV1Ulm9UQ4WnzR5+4uGwegM/wjFO4uUwc5afKA1EEr+jJbfZKcKEXtEhQHGRafSAT0Yy/gi5DxJUTXrbPnN7g8eOj6QB12922AfX0QvU7Bs/KCzj/Sc/sqmjfYqx6MEntDsYxyq08eG50Hwtvzn4bYA0d2g+iA1Ak9vc2ST73aiKp+5090XvJJuy8ggUKdfELdJicOyvK1ViKVau8T4CGtNDpbpM30eU+9C1763jBGW25/pzNSWk0gHPT+Jv80oOaAXdHcmVJep9D9DmglweDcdXZgMa52W92Nn8UvG8p7AZs1dGa9I9RYjgr+kVn56aCRT7IoZtaeDrrX+wj2/QbhhU+AzDi4u0/BKVsG4zL2ahD+vs6zoNdY2xjMtXyADGU/l+yRupu1hk2SQbWkNaPojHTlKYXngNjZCj4JjOqmSq2PUKmPgC1lEeefBOUSLvwevph1EaZo65IodWKLGzcO1F1Xga9WngNmZKqHKajfIKG15E8R+rFD2T467fktpFn8ISIf6uWO8+WRGdjXD9w/pYxXBzyGa7+H2U7PD+rlnlfXV0rNI70Qfnj+qCCsY6cU+XpeFnkNgbbuQiknPZLteUc4WtO9zr7u+XJWvVf5IPGhbnO/H0lUvwBV9fZ2j1G2TyGth35/4vl7cJnfOCZ4ZggJnm/eusnoq6SJ5L1PhPKUcieV/6TFIUJw4LvOj868odfdGv0pn42TuqyXlEME3bZrefGClHmkhCCchZ7ORdYpIL/a1ImGXwFRlg74o7MbCrr5AiCm6o4ydz00GOL5lzhaUB573O2ODdhuQy+17Cva3PWmHkC+vsiLvLGOg7Yjvp6mrU7qlL1Ku3xP0T/K7xFZKLYtUxfJ+YSglJNBZCB56uzR9Z4FXf/IHuPZ06CXsQF13VU6Mnu/creZALPqn28jiP0genubm/pj0ypf6gKy5OLTqGitrTVV91Q0BusmSVo2Q0HPA9zY+wg4mZvPISCRfxnBEfLsb9lSq2KsZdspSrAT+2mjlzsfuKwXd6D5d8KncFQXnLMlYv3XwuSYR1BjwHt0Ui+pzycijl6wXjiMulX7BEZbbm+o+UuJ3NGRDe1oxQyafsZxHc9dO8WrNJS9Nvy594o3+CC8PdHnXpamiXVXd+Jq/+q6NU7Rn9jKd4gua0iDu66xQR29XOsfGoyG6B3V51zgAE3kQEh8AiRP7UhTriC59qztXomtYU+EbE/h81hF3Rkl8Bo2JSuqY9R3nHf1XFd8f8lNPJTTnt68DuWw89E/RX1M03c/jsKIW45s9nHWE5NmPAJM0Wh/oOptKfyg87HZ0y4Lwgt/ymv9dfWus69zijxsgwgGc+cabPTaGCRlPsAaQA9K2etm1Ks6Va8T/I7wO7r+nuJL9ILInRdJy0Q+sqivekqKRiZgj3W58TosPiHb4GKdtBD6/Ynn78Hlh4/fWR7c5wuD7yw3b95abt6oZ54ZU5+u2dVUyMQ5UPTGK6kCgbqlLd0zBbiS8W+cr2mxOTbVYs7zw55IARuU6znLd/wFmEIt/JKNjVs645yuc48CCS/67ckg1BeB81RXnt+Ufuygnnp1wNy6fqP+nTZV3A/ZcB45z7CN/1yIGWypXZ7BvsbzbKN91HnjICDg5t+Nmycj1K1+ooNtDmzxtMX6oOMgt23J7CV98GhjQJjjHZCtg7gOui6bH43Og3pbd+ZBxqxjb3Nfx2XNteu5/wfyXdrpCKf4YO/fHgxhR7d11LeeWu4gtvLco9r7conPvUegiqzLe763tW50rXmv3d6up/mJhlIBg81PGdVWwi/VM596+lvvvFJfDNfUehg5rzOyW39trbID610uK6u+8k+IAMznhHEVJa1/O2tebJbdnnepXtI7Qu5uMi6+6WGmLLOeLBt8aNgEeI3dwOMgbHQYYKJhRB6no+MDw5WHT1t1cLdjZT0WBV202Iay1pWemzbJZw+zpFeYG60dz2PJvALSNnOMstuJ0nlkjo8oSN5+idYyvors50DPy4ORcxd5X4kyZrz3Cdgs25QGc4Npa++fKo5Mwb+Vq5Seu7WdvNZKSdOn6GA1lovf6o+U98ExIo8dgmuP+CiDBCzzLi9lCDX6Dk1boPQok3JeDNVeWzcvKh/dyKqeq06+ClVPlDLpkFtnV55EH7AFxd+6KeNmhl7yTjWQbsP+V5pjzTc/Bv+Qhp61lNqe+Kwq2q202gG9bpd1/txL4M8+RH5e/zQ/PM68s1y21rvHQvRDGtx1zDJPp6jmas77Kf09jngXoeuvNiH2R9EY/lVvn3bM+qpFRR+nxWMu1aNRT3PE6OlcV2Z0TIvDO/pFHTZmLqOXw7+4Lwpqyho3Hzhi44eNyme4eiv705/ae2YZrCXJuiR7oPsvqrGplCHizSl7+aYn7N9lq8Zri8t8WY7/nofi7Vs3l5vX+S3lveI06Db0ZpIaZQJqfsEC4sSzPvYh/nrnZJi0M8NxHvF49CTB9dyMSZMH/JYpgTkddrnLmm7yJnN43IJf1xj/YXCgDog6eKiKPv5UPfIWuYwC4cl1Bcc3btTYwM+dZuzwU3W+k43MXN6HnXFmYhnQhtsd9uGteclCe9SJBj6ng07VWqHq2ecLcFE7IPxTdnq9vc5FsvcbtJc2T/lxkU8v6i9t9bYDDka88P51IKfsoD00XTZi9xR8sJOKHD5LX5esKk9D8EJZ81n3hSFngxbYZNioKq7UGyR5KLqQj30RIEG28sIfdbxMLS+B+bwYAxEb+klIZBtPBToouxdK+9iRb8eLLzIGCRnnfMSZfoFTcwB7Ixv2aLueJhd8Qjht41lB/T09DczhY3Un8wl6v0Cfq6Db7uMePrzKT71eh3yKJIywqemAac/Js2GsmwALrKm6wVH87rPvJIq83p6BgpQvrote7fHH8qIcc0ey0HGgfJ5i5yhY31Pvh/N+L5zig+xbsr7RAz0P9rI9HaHWR9GRzr7+DK6nLNjnu7yPKehppyNe5uyiMT7CkbzzOv8Ie3kv9/pH/FW2m1HzzWpjPnQDiuvxOGgcXY3eP6TtI1wkO491t3Ep6GOCPdtsdn2q8BvY1gWuM/Idlx+fPfa/5uYEfuf2zeX69auyUwYSstl2Blw7rn92bQSPnGC5C80/WqERtDi4QR6JyCLsWDsB23ReTiCujIkvxtAWfAJXf6FP+dix/kAvOy9dNlKXw2tywADHR1jmr3pc3bPJcQeqyn45r036yiUFz6lbJ1DHu8oZGjMCDt/RH34YqpJeYyuUavhTlOGRwBtJ+FsKniX/PHhavSP5i7Z1hIzzRaC9fZupt6n/DLbAqTbP9UtrkRNNTjaAuq6vv659yiY4kj1tDJGOFp32i96MR+iIV0S7BO91grIX8P3iuB3HrigyjkPrNDJIR5kwnjtckP95CZVJVNfBOarjVVWr3sbeBlQYRGnVdVFQhuDXRH4VWK8y1cfyrmiCOiPhjjKBMGMzDldsiFsFIXMc20/48GdtfwTN/IDc0Fn3y4HUhzoohcBeDrzvjbTGoPbFDo+9tkxPr+AAevgaZFqcP2gnvPQRHOkZO130yDF80LbljtOSieM1wZ6eRzOQZiy8x8InL34PhupTVcnYz1d+lesfmAwbItDr7vWTR7Vo1oWQ93xoz+vlNS/PIb8GLzrRO85XGdpglCOL3PVGW5BlegV7fdDLe1kQ/p7UnKjSU3pbPscSfat5g3qfp94k+Mqc4+/JfR82CsQ9tRd6NcNvulWvHI+NI+ry/fHS9fa0l19UTj4g7343RJdXYH84Npu+7UAC3o4jeUfPhpP7w1PwovW2oD+hBrnvPgqZR/cz3VqbPh84A8RHI3D5wdnD5eH9t30auXXrZv3KxZWrFroBUTZg33UlaBX30jv8soSCUp0U+A3ks7P6D3o0E0cruK27asUqQxkoDggenyCNe8ig6mB1xnedBWniRGnCG7p55GEzAUMup3Bkua5NUxrOY9v2R1389h1y5EANkHPr5ZZ1uUioeiqL74lwlZowXyy4MkG29NwHdLUp08+rV/xc9TpGrlsNuOy08ilPwHNIMspbrGOGcwc4b+80evu9HrnIurzrBKf8ANG/SKfL0obrnaiytVX57lfkvDs/jhzeu94EH/uip5yo4ij5QF76Pb/a3vhQ6EHTvp3UhVgp613oTr47ig66Va8gfa3HyxyHOCndHkzpzVyw8lp+DYrdEx1/Oq5YWvlFibrDnDJi9Rk+NmS4VmLZApbv+CvJDteWHOWWS6+Om7JdNOwPp12vsu5HHgNYeWPcakysMShQftxZplZ8yTFOXY7XTcCNcYnxz4bZVzjmNbbsExWAiheyWtmzbftDvUrXHvBlQsl7XfQLbkz62Jt9hLrtoOyW3Ptx2hp5oJB9vUABcF2nxJZZPvSBy86N92Gz55v6gBhrn0bfmSfpsgpUGOl5zD5t7dZqHO1u3qrfTrE/CMzApij9Yt8lkJ668LmZI69GAAeVHL2i8CswPk8VyE270x7Bd320H5+6b6f4vbzySUVVxmbRXn+ft/8e9RrH8/ItgVPyfRu268cX4IfO14Nk1bbnGmN9QwF1R3+kkjvM6JDQlh8rkZy2Qbffaet/2aTGvl8pK4MxU/hF/MwgP4GrsY7MclqP/339we/rZ85P16l+bf0/QpftdXlXCybyXR4d0Ms0W+OvsnjsB4/FZLurX+NR5gp7m/qOnt3EvjtsZA/ZI2ZNI1nbGqhPNNVu450C7Xh1uEGo9uesH0zNtVQa/oWfxvN+PeYp/EjR53sHPPLo+YBybmbMlOWTW8a3wxp6S4qlaFx+8PDR8uDRI9W/vNy5wz9Iubp1SOibMLL6pYo5JP7d5PzjEckzgdblBCWsnYntkfq3L7UprPyBXubEQrkWRefXSScyxMUT6UUwwX8r5HesDdcvoAN8F5vg2Xa29a0zmzPCRxSkzh7hRDYPZhdt6yLMcRyMHWo8Cj1/hFM+Pg2pY/tPaeNZsbHZcNSf+B16FkQv6rM8262xZ86hema8fjoLqgPQm0+bpb2doPuNbC8P9vyj8nmyQMdaHXNHyF6AF+do+Eba86utVGQjXWsJHPQOKsPX+7ARO8HW7tPAsTpt9b6CbiM6ozTSZ4X07TuY9nu+bJMfpCAQ0TuOkifEdZ38DFxAvlMHtuvmwZZ/BHR6v/eIjb2tXt7rrGsCMqfpjD2ZNuF1Ox2RHcmLxRhTYJ3o0sgEv8C4OZBXHhvp495e/OhYV53eMjToxUZSEH543JHOF/qi1XVOU/bni2lrjzoETRVURpYUSnDWy8nvKfXsuAm+2cZe37pP4SftfNDLXX7EX/O83OeiIDpB6qWv4mz4ocnj0hrdCkAD19TSkGQleNi1fGNjazPp9KHK/rRiEOVTFLlqnZMVUsb+HIuO4iOnNNd4t7O1WeV96tdOZ69X2B1bIwU+BgfHX3KGBC76tvXI7+k8qBX7q+buOH5v8X7afn5cfsQ//7j/wBvcrVu31ytnwEBkMHwuHWXupvELGJlANuMznisWaiKKT1Da70Zvx1Unl3UTLwK9TUDe/yRAKTqIaC96efYYWMabUOb4pY3Hy91793Ug5GCbOqBsyN44MXayjebXRUDer5SMlqX/GdfZ2Uqehr3PQefF5Clkrk7hSL76O0Br2zbPn/T2uKhN6qbdZ7FVmCfhpOfrHdvq+ly1KiOqOctaLNT8Z35y8Qhil/fYC5DZ9t4vra3sVdFZZQMpd7l55kMOQSa/gdaYKZ12slyd7seJdJMfd5VLl9MSFupEEN09lfa0VbyJ8+WRGZjy6kPZqPaO+maoyt7OEQ7r0s44SYC9f5s7pw6at/og8x/2KT/DJ2h24Oy+bfu15jEWGvykyQf7feVcH46A/iDfSWfPTgd2PgUp79OLYA2PH3fXIbMNrybZYG2yl6TNI//PtaUiK7J0t+ssedK9rfD2OlCCqCJkRXXXOHcft4Fupy7rukeUx0P2dKQLnZbD63ReN+fs8FcSbz8GUOodyTrtg8u00dF5G13mTHPoJacDqI7x7fnEuno5P+bb1G3yanZTp+uHb/2u12gvyxiEuizymZ/8vZ3qU/ELUw+wp+JpoesVNrrDZvI9Vabx2vhEHgw9fKY5+jG2WqOOQcVeGkDY7A14x/dmJrC5py3MHVVOaT3L/vE0PIuN96KdF8HlBw/vK/DlN56vLLdv31nyr7lxp04ANUgsUuANWJt55oRTOr+Y8UQ2rqLHxGm9OBhRfW37KnNHIgtoQOYsdcePhl5gkUjMNF/3HWq80MYvUS0CJNUGfpLPYiKmxvSZ6IFcoS4PbuAvSP16FEMM6vuO44Dquf/K5mNOvdto+obQdy5tFU3GCR55PK186dfHBaah68TZcmA9EOn0INse9YbyIdyk4IOlwW4L6W+ogzFb/RSi08vpc5eRRt7Tjr3eEaGTtoLI9uicLo9+r8fcxDY857VO/QXUcWHnC8HBY9GkLvCsqLi/45jF1XnOZ5MdvIuQMQ8dYc+vVVIEnNoV7nIW1/46NxE759rZ3FlmjSmH/zbAW9E88Y3+lcIANqddi1ivXobF7yfh476WDeq6/kA06ZMDwKE3JcH0c4JATnPq42aC0nxEAVRd+2V9eDUuBNPQpSdVrn80M2RjvFdQN1bpv8p+8Gf0dztm0vReg6zk6EGev50u5exBrtHGkDu7s1SosZpYfRj8yNlNffIU0SJdYmmrQcurtUL8S37FGIeVt46LfGZcD/pyhPA9xCLKsxXmZ+TED4Hsd3s+2JeBzyHm15qucnhTv/KkEPOJA0XFow4B8rZup7RFGqLc0fWju+dBgJ9QDd24fmO5cU2piF+B6sSnuTx+mTR5iEA7hJ3wj+jK1evSuyaqlEcaqGfZSPE35U5iz7L2xfqPjls9dPyPSA7qw+t+X0Tus+xXekkp/9hmEjy+8B+CB/r4nh93NDLnFKjT5y/5vjZqXZTu0NM+UOtn22aQcucfpSO78jpKPuvXHkU+Nyjr2HVsht+8nhDUU4eHYYlh1h7otUdJ0wd0AFy6TuBdwXftRRCYdjiWVYpAwJ+jvpzCXt/t7KtfYO5I5L2mLBUjpWw2Kp2vp3gBPcb7z/+ff+qd//A/+OvL9Sdny//2x398+YEf+B8td+7csRr/Nc//xlo7ahbX/YePlrfeemu5f/+uB5M7ul/65mvLr/7dv7N89be/qANlWb7rD31k+faPfMQHAb/j/E9+9J9cPv6xP7pcuVbPUgMcfHj2cHnz7lvLnRs3l5s3bonLZLJR1mQbavubb7+5/N1f/7Xl+77nE8sHP/whdyid5Bc+3r77tgL/2zow6l9yA+T8ksjnf+fLyy/88v9n+Z/9a59cPvrRj/p57mzL1P/mN762fOUrX1q++7s/urzyyqu+Wiegot93H9zXgXbFG9RcmMvy1r37y1e++bXlg2rzQ69+QKuHxVo+85Hh7Vu3l1uS4ejZ2dny1ttvy+YT/2OXWzdv6YDnbgELcfRRwH61oQU+NuW+eURWmPUKl5Zf+IW/MfIv8aL43k/8cc1ljTHjzTbjfDGcD+Z8Vb6DTarrb+TKb7Un1lll7aOkJBsENswetiqNkGPTmdKjEBrY1nsWTP31WDzANBd93CZs2vobYCu803arTaRoRu+zf+s/c/oSL45/7gf+JY8ngXgPsgnCPSva+zg5cFL0J3xieS7OzVXNY01lzSdl36WDyIt41p1DivNHdEDOJ0HZGvMuyjG0bzfyUOclH7vhgdKZFzh7nbT9bKi6w8RJdF+O8DT5HgSHf+tv/X9H6SVeFH/6T/+PdX7PXHOBW7k+/QS8cz0wR5kneD3f57DWsHNOm0HBki1rhdm0JyVbHW2Tep2Mer4RNJpLWzm2Am4G3X9wT3HHG8sXfvM3l9feeN26+fQde48V7/GI4qO7j5YvfPm15R9+48by4MoHFXdfE182hm3aIuCuvpE+8b+e19GiHD7M47iOrhoDOPXefVNdeJI/oR4bw6gbcNZtR2m9S8e/x6B+emwGz+1yoTDKwPuY8t7bFGOR53zI08x4jQ+P1bZtiENfr/iRIcxLjkm91QWRuWKMtgTuowD3+3//f/o/vvPXP/0fLR+6dXP5iX/rx5fv+74/6X/RLamfF/avXKiFDPy9Bw+XtxUMEjzzQD/XHL/11a8sv/Z3/+7y+le+WsHzd35k+chHvs0NnmmSvufjf3T52D/58eXqdSZmOKXkwaP7y1sEvgoob6nNc3dzBDbwr7/+2vK3//6vLt//x//p5dUPfbAWEp2ULQLwu3fvLrdu3VquK8j1qFAPUgD8D37rdxQ8/6fL/+LP/OsKkL+7/ivU8IH63/zG15evfvVLCvD/yHKbiwYGSeKj4LkW8aXlrfsKnr/x1eUDt+8sH/7AB2t9qA5yguc74t+6zcXAsjx89Gh54+23nL+tiwT6SeB8MnjWYvBFiezkzgAXIZZ58sGsV6jg+Qd+4AdG+SWeF5/97GcdPNc413wEnMgz4n2j6jrkrac1UMu4yh1dfw/qBeiljK19Oz314uNAHsen6yJC7tRsJawvNovaXI7Q+c2dk/pZh27T2WG7tcmnNxRjoZnd9LkjbJK1npgEzy/X+IuDNd6D58BrQoMNy5/EMI/Kc/MhM3R+rqqCD4d2AktQXHlOTBw/JesU/Z63HymXNyfbrztqxd/LOi92CwRKW92019F1tvW3OKrbsbfzokhd7q7+F//Ff/nyGHgX4Bj4V/6Vf1lxTeanr4laxyAXWiVj/Pfzxx3l4qGTPGntxWVzM+/YSlMDXY4dxFn18cvpqFs6yridWbfarbXag+ff+K3fquBZL45NPOPTdv5j8hPFOI/uny2/oeD5179xfXlw+QM6lK+7dT43A5xLKuhMv96D4Fkbgu0r7X0A8nLYqZLfpdODZzFmvV3w7LGS3fJZUN7/3VOc4s3gmfMmGbSR9eDZYgea6Mz2ZvAs/QcPH4rzZLmpwJYAlA3PJ1+cQImkssYTvRg2D6Qbr4+/ISS1eZZxd0QjUXcRqv7aaZKQ3hI4bwZBk+ylwvPV+CCR+SqsdxFU9gla9apmwSWJ8cvP3XngMTLbACwk+ycdTHvx0W4VKhUqZRDLDp7Vt0lHW0Gpj3Ty0clCY7Lq+cpJozllY2CLaj/0Eu8HmBvGOXMeeNQHby/nWGIGxzFleK6VRi+ybsPrR/n5W8elZ3vmkapMlXGXpK/b1QezrFQ06vqxBXSKtenDKVhvUECdIyrUmqaIa6t/iHU81z5RumY5dzFW00JZo71xrL/EuwbhsB//0EDnkQ2eTR4zx2g77zlu6y3I3JMywyl7X9Pi5bToRefHWEjVhvbeBNV7UD805Rwd9tR5YPutPvbAnh8c8/EhzyKjA4+30j0iayiN/+lLyhdRr7OXhTr2sqN6L/Hu4bHkvK8VtpY9tllv7Ft9PsizPtHPnlb7XtZt6YhtDLsja3WzxEnM4Drb8w1lYhHNeu39pJZUdYdIql+vidhy3m/lP7A9EV+SNJSSw1YuoP1JUfxbqVB8gJ/8shNtFYcEO/yHWrU4OKdQ+wrgBuTMj0ywDtbWFnePOeL9JWDG3FSyQul7LMRnTPGJR+0oEyNWf/XGeOsPPqzas46B19XHKttztYG9y/ce3FeAqSuCa9f8WIGDYhqTop8R9Ylrwu2KbFZGMFpXMdKjgzrguVsK/BFDKXsCt9Bk8G75pL6QSodB4B+vcM3Cdm32Cn/RTykyv1QvdXGUqytOvutJ3OxpwHnqsIBG3bW+0HmQPWr1wabsuuGVLqTaCC07hbSBmtMB14/sJd43ZBYzzpk76AjwOYhUwXWPPuZOvpcBQQv5mu86fJGQ8us1qjFeBXT78XQK9lwqxC5zc9B7q4aNZ6Wu39F1iooXcMwVbzCELt/jeG2fb/cl3h36hdmcu2cfY/b3gta8zyjQqD/OMOZmPg/a6HNN/mjuwy8azIa9z93OPr8NQrtt+JStumLKJ+35wT5/RBfJjij6PQXPMU0v8YzQiNd6bWPbx7znAeVae+zdxSvYSiNBaqsKx8DYz2Ij+VCplSMumzfl0YHPq7KTb5uDt2LkHexRdCn2VAeGm2x1zDim9AGkbtot7sXYRpPPhk1/NlCL68Q9vfXyu/SOTJZ4byd11EfVqZ4WLt+7f98B8s1bN5frN27KaK7HpEgDoxU6QONPFL4TJ68DqOD14cNHC/9sBc1srsi563t2dladLzMNssPdahlzwG6FqeQJURO0wuMjBLf8RrL9aB3IXeJ6pd4oK+WZaH7bjy8NHAbwkoFMEHU6KK42ocFXhbXOHtNWXUDUhcXkk0KxGd6q21xAvtdNPuWXeI+g8cwcgcxTqCNjz5pyQKJ8dEg5DnLV3+sTFltuYg4fi/tYedWjrmzxBZuU+xzHxn7ewyflmKUUylqyTPVm3VXjQvQ6yU8bHed9ygvsbZzC6MrAHLeXeI+goWdE+7p82hj3+SK/qZMz6Cj6rhJysfZrP9jbOMrv10j40QM9H3S9ve6WElAjO5Kfpx6E+/ge57qe7/pgL0t6EaF/lH+J9w4ZU0aVd/I8crmfx8pPsrbXDmu49ILiqz6HwzwkVqSdo/0vvG2deV6ZvpB31uj8rJUOl3jTCaXLKj/Kym+rRXZAclM7uPIq9fygk1ADbBX8Xr+3jGcEfm5920Pt48gzgDE+GPrRA3BkJz0rJ9DwDTPh8uMHD5cravyWAmeeGWYC2PSAF4Ao5Wq87kbzFIkHRLxHjx6OB9A12davRchdX4JBTyrXPZJlkYDHMut/A3wKEiHlAzwCigI342cdzPl3G8Vz+xlp2iJR4O2PLC5dlR1qzvaZRdchf6n+iUrqN61hl4MKo/RJacXDo27VAWR7HwNa9jM1VWO0Oxf76vvwifvtKnjsqs7gD73QS7x3IHCdY23WOTDmzIjX3JgDPlJitiDAHLHuSWOIOq4n29UOItoqCSzPuGzxPB7U7emgU2YwGtS63ue6BTY7vgThSqpvGwPk949CIK67xVuKTtXZ2gGUq+09BeinTtYtfd5ib3ci+t3mS7woNJoM9ijVzLC/Zm77Oipk/iZlXUxdzQ8iFf1ISDHdVs4de3i+aQ9l76eyWxK/13yfXyeg1lDZ3ec79uVC7Fa9o7VFaT33qcR3e+oMJv3BO5cnHXquLzqng82kzk+Z5a3tTZ0Qwpd41+jBWwJOU8Yb/siTFqcq1RxIoHIOo7nOYNSn3OaJsq9VmSWvdW5RtXkOnT/sByufdBcM1/Ek0ahj+7zQoUHxOWop4h/6ProoS8ghWEX5vm+4gaN0hD+uW6A09gS9m9wQHHYXPv3nJpFAXcbAeb2vNvZAAz91Hhol/lkefle8x9yo+jBRZ+BC9CuGAuGobfySdp17OcfhV9nFnf69u+pN1a3zIQrT5csPFfjyU1y3xj9IAdWMlNzQTKlMUODSsPtI5bNHZ+oEgZ4mqwXDNUgVALphIbbcCHVkaOUZFohXTUAE6+jwJbutLprxtmynnTLPFwof+xc/Nu2S4NsgN7ZD7NiHZjfYmTOqjd6fFkQN9JZg7+2+GLrVl3hRMBMzMKj57HOfPAFu6Z6fX5D5h+s6I68C785nAzHpzXYHnULVmPaPsVp1SdojnaB++mI/LmjzeRFbsy+0X+3hdviIej8u6lNsvsR7AOZgZOfsnB7/i+blPHTc+IwMmON5Qgtib2+XcjtSnrPdrd0Q4NyTAOkUCPC3VHWgoNsP0g6UuubnNWRB9ML3a18evI7IX+K9QWIOKHtLxtd8vda8y8GWv8e6TynJPhc438s+PmYZdJtr27t29jpHSD2sQ6iFpxwqhjgs/nVNWnFFauc4nr5W34ZUGcJbx+cE5YneL0DVF5Ev1tMxXEubnfRWMqX4Aj0LXHegxmY1ZfR8AUZIQ8cXBq9fubq8cueOfxotRniH1oEV0lh1W4Oud/41t7+VPe7w2nFSBxUipdSPDYCdlFjIfZNKy9VUaZ2djWeqg2kKY07O2VcZPx9yR1x52rDfUlsHDb+U1OZaLGSW6y/Bv23B0grxlYkWCPpssqPaCl9AYHetU/YoH23G5VCjUfcixKb9fIn3DIxmH/o+dx39MY3I+lycq4OMP12kut4RDVubejtEcvG8T6vcVSub8Lf+xQbBzl7+LOg2eh70vM1SNs29YN/PXqfLN7Ze4l2D8WRsSdctZwxxxjzjn/LzoOarTrbOqZwLRbCZz127ZujvEr84JMd8VwmyDJvbYLz7J+0KiqyvN+nW91ygQu+Xg93U2b066twweSnbhvJ9Twdd96jeRYjdPU7xX+LFkTEN9XXZ+S63OQ/vPLLWRFLZ65K3dLSzOQ6EI7un2ortPVX7BexPfsfk+6iUHrqmHmP5OJi0c9dYWbRlkuaBHnCbIw/i134cDtF1aGf4rzcYJvuvYreWNi6CdfY+ZGN0vzcWG+mYfvDgEUf28qqC5/yesLcDnCEhr0Fls5Hb5aSYVf3J8lgBAY9toMjJurYSdAiq6xnetRNJVF7veA3eBC3WRpkrCP6Jy8ZOAyYmGNhkEVxaHp3JFhGCwEbZ1WmfL2d54ne26T0c+Oj5oxhqi4nv9JS77Iwx1qOnv4b6vejyRO8jeFiRzX2sOuqyxLh2qrZteaSFXj95j+NLvCfYjKS/dVdZZqBmo3R899nzXZvCZl4FLiOZST5qKtTa9MoWb0/YShudNlbdsHgjBbU2yxdAG/WxXF28ooioaOj4XSAz7JwHwtAWsQO2+WoPWmvrbY5Nxqz0Sp5N1SXnSqeol1/ivQE7Eo9XeB1p//Z54kJEIXNU5XNzIkOXNbWX/fNR2iGZ2zG/q4XwRLS7WsgdMBdYH+g6MaoOQQwl9lE7P1LWUtY7Rek6AIfIrx6Lqk4zfQ70Kz4Gq8+tz6fW5VG9IOVO4YPY6/Lwjtp6iRdHH89cBGUeNpAasYOXmhCdPke1NmvHZidnJTp+0bomZa1HtzDn+6DFwvDPbbe2wLQz4f8o2eRd38eW7NWRUn6iD/8JcYxej/klGjVZZyLaLur7OnBuNG/z2BXTx/Pggz6+lrMvmGpNV1XqTr15rO4gF1xn9AeQo+xzsQrqkevzZXz6qgrS6HQeafsd/zqQc1Q2eSZl2+0MGbzg8v2HD5dLVy77n4xkAa0GlTo/HF7LQDw2YO4681hE7gzXc72lB48vDfYOB2bFllMGZpS7u25TG57tdtcL64Y5mkB/bU75x2e6OFDqK3+xIgLOu+3zWBfspsbwU++WWT5NFK9SgC/+5QSlpdJsua/FrT5OKv7ULV6BfNoOev4lXhwe5znUmoG6kGR0YRPkrkh+XbP8NFwFzFml1EtdKEFyykdknVYOXI82oeKMtGR9zVXZRUF6bAQq+xBSea1JRrSafAGcWnvDtPuTPjWn7OM6nhvfnV0B7yXeHzArjO66hAe2Y153WC/eY7S+fKC0tGa8joGDumljI2ln3l7FfnptjDoSdh/RddUQC120aVd5yqnbe9iBPOfBpyH2oD1O8Y/Q9Z61zku8O2R+QqyJowCa/HoRCDV+T/t6ZMUG4XvNNYrOcf2BIXsWxM4e9hmZiBbQopf1/wVFYtIrDhlSP3oh/tPBMV5IG/t95EWBLcY8gStxZPdqO46BNFV2n1SP/gJUphqZTsiwPOwN3rPi8sPHj7xobt+65X/GAdx4g5sSq07+5RcadOn+o4fLo4ePqsOy4y/TSYozBM4gm2867Lz4zvMaV2w1raSDN/zgDnZsGK2PsVfDvIV9ODtr/6FvU9V5B/3Uj+0B6voKZpTBagO+si7v6qUG9dFjDMrHpup08uz/EKJrRHfFZERn1X2J9wQ1Z5PWq1fykh9RBYAKmpVc5vc1yUMcB/rb65+CZa2t5KHMc/dts5CF6GQtpVzH1OX1atzLTIV2eDXACD0bZjsXY/W7gZKHybSTndPfyl/i3cO/eyra751ZPxn/yjt7AlrxmkidATxLvtmhXLd6bn8TzNs2vUF0s6a7DZcpqN26LSKQNHu+GzXqAAcKIt8YGbyOrpubQXvEj64LOi/53tfnwZHtsnXk9Uu8CHyxVRHjxH5tNsy5POZnjo7mvPOm3bleeg14ve3YvQhdvyNs5I6slMKrTyZlU2QeSuTr6K2xeQp8LJGKEuQC+O8G+OVjdJD7Hz7Ox+dB9gCHRZS6LxMZQ45pUlBp2cCs+u3cs+Pyg/v3lstX687zdKhMM+D++Rbx/HvKkL85KSk9k8NnZ/Vohp1WVX/ZwsEwwGnxZMOlZr+gPGUnxd/IcYI2Hp/pSql+3YOBhV3Qpj0KHhsMjTbxlBeXAzfUP0RWkbD3kT6Vfwz6UJKOP9pEaYA6Frmg92qwQLVRXm0r8c/oaWzg2DZ8O9fqNmTY/A9UWAz0d9iriS+Et7Z1wt4L4ws/s/zoxz62fGylH10+9UtD9gcY+/Hk4y22FDab/IpA1l908vPwwM/Dcy2mlKx5lTjIJp8jY4/ozfmufNrazzH2w5vto0eKz7WmYSC3vnkKHcZHZ8hpIyTmSuXGNk8aCrb50ebq0cTsV8ntuc0791Q8o9q7w7l1/wdz7XNhZ9KYMqyPtWi9W3r9nF9rHXuZZ1MsrSAbww6LAq2umXpea6hQbgEqvLWGghp5x4lDBaWcdyB/ykiL8Ie2dGpdwwdjnZKV/XzkPFacgG4odc4j56xnRcYt67zn59o/ja6zH2PgcXsGO+8a/Rj40R9dfuYP4L7vcdR6WoOHgf2o78fbc6q01uqck8xXyljyjYq9QWPO41rP78fo66hjXSOk41h2e37UUG2QHccJ/ySOh2AtG720TRE9Is+Zzjc+OXdIHy2T1ar9NIlljjmKuSlTRxR8K5wAyjmGSc4rV30so1eauUsOkNB3zqd2t9hKdazLtuXFGiA+zRjWXFXvyk6APG3MC+faP0y+MbbF5Uf37vuLgrcInrVhlFP1uAHPa6YM3Kjy66JA7/Hj5dGjR9IZQSJOiKji54nFLF6lVa0MUAerxWbzmZNrncGHrnNXHEXYrlADYd9Ujm2wtiMd/r341WtXvRk2lQOofQ9atR/sfQbbB+vxZNt+GrJ/4wB1+/ZBspOO0JdGG1CnCLuTxDlp713g+//i8su/8RvLb0C//CPL5/7KzyxfGKLfE7Cp/+j768NmjjO+I6+FVnwN9dQq9HqAMjNCbdcXMf/JB2sbg4Lk9/zgFL8APzKlXkedJ2zW2OSzjkK9nHxQ+W1dEL/2vnX+Km8qLo90o9N43zL0dS/65Z/93vdv7X8L1vQe+7H0+Drj4jns9fs6CPiRz6vSu6K99uKQdGCsq1pGtefW3t/sj7V50Jx1cCu6+Fj5tF58WCFXeJfo7XU6QnSTHqHLTtnpyBi9f/il5VM/+OnlR355rP+f/pHl03/2U+L+wUIfa61Cz0PoFJBtLqja/F9UD72J0qv2nz7f27oT8bXsdJtA/Ga7e2adcR4rqE+2hTfbOit19WcA6rRDXHauqtsh1TqW4R7vHeO03O2sr6fZoa0ppwbYz1v4YOqTTr4E66nzMj8oe/PGjeXGzZsV4Em+NVlV1yB6hPtUpoEzfgmDxyq4ElHZA6fgsvjjN5GxQVLZCey0u1UzD1+pIhXqU5dHL3xlI1k3gzYLAPQBqvoK7jVBV67Wv2R1RaXorQM36qj14pk/ZEJsIks984bK1CwgtwkBvdTJ2BqDf56QSSu0AeWi+hezEONV/r2v+Pj3LN/7K7++fH4U/yCDeThCZiMXkhNznnpdclkrEMeE5UOHfK2VSdElH8RO5xk2FVtdBzvhsebqmNrY2KyxwXsKevtpd4+0gWr6ckp3+j71JtVmSNr5vxf4+A/98B/ItX80pmv5gL/XX/OabH47lS/teJ2x4lgDLp1As1c6rHlnGo81wM0X1lPddKg1WO1WvlD5KqNbvlU57YBp4/mQerGVcqjr7NHb3iOyPfa6afd9xxc+v3zu+39k+eTHR/njP778/G/85eWHRvEPCnwuHmPcx/ZpYxxdk8qZ86fV26PabnM87JzDAb/7kPZXQsHrv+zjZepv9Mp5keTK+wyxbcbHcI7jZ0W1OoB/I1sY5z8ute1A6Gm4WCdjn34eo8ar9hQXXQ6Z5XTYUnL0yQFF91ExqR8rOTt7tNy8fn25cf2aBKXtU5e0IHV5DDiPSIwYn9G+XGW+kHem4JnRJ0C4ckWVqOcvEfKfAS/70Q888QunsCeiPE7taycC64lF7P3IXzoUUwxqlZ+qjU1OtCpaPkBdiH87/pAvRBJott+IXlPpuH/j2SevOfgjBdHF3rqY8E0vQpP4PW/1U551+DKl/UN38Ccodx6K5XsoyJiBLqNvXe/9wBd+6TPaVD+xfA+FX/pU+2i7PtL+ws/86PKx9tn2L33qY8unfoa7ap9aPvUpyaT7oz/zS8vPOE+dca/tCz+zfOpH8xHhp5afge27ccqPetH/mZ/8qeVXfuWnlh/8Ft2pY0w9Ox7bWjuef8jBHStXOuihooXqNFCeqqwRLy/qmz3XTOaRdvL9bNse8iOscz1sBrHlFjhOxjrCJu1SgY+e6AOOzi/nPhvWdu0t48AxLa/tR9H2TkLp7Sl+4nvyoQlklRYodPm3Dpu1f8F67fz1SNjpmx99HSMf+8Fv7Zru8HrUkOYRjj7+zp0Y7syVjwNPD+u1yB+beg2U/SPUsTM/kezNlM3war2wP9uZ1T/azz82oCw9/FHeS5r8um5iRYRdfHT7KFZ6ys/CWOc+gkrvYv3ziH7GN+VTdjK+nSaer+3nxsc/ufzI8lPLv6u9+gt9QXrNtjWa8rqW517tYyI6H5trfn/cHJ4zZvF9x3Zct2BuIt/PE+UQWPWU9C018ZMUm67WHHECx5xFxX830AoZxwjtqS1lL48dP4/PFp9YS/3ikSg1m7afSKU+E+XcI1ujzKMeDhA5BqzprkxIhsT2KEtmuy4Uzo0xReqJ6tFUjYUfh4CUHQ3sag0wJyWbv2AFOEZyTG+xb78uKmrssTfR5sh2sKeyWXpTwIup1MAMY3758tnj5dVbt5db1+tfc2MkSsBGzdDADidrQC/5N54fPXygMRj/XVB6/NoG/8yEMgGlfw7FwXNZXZ3EG+rwogm97TubIODR2UNK27oD9tfskgXYBY94XvrKlbGQtjrDhWGjFlrgNrwwqq3y11nnvWCpp1cWb2G2Qf9zp9JtRLZ1Ywfs0m98ulDRvoOn6b0QOKl7Q/zY8oN/ZVl+5Kd/fPENiR/6y8vP52Pt8TjH8skfWb7/5z4zgoZfWj7zcz+2/PAnlf2Vzy2f+Imfl95fXJafkhHnqfOL2ogJiD+9fOKn8xHhJ5ZP/+TYoFXv13/4p4vvj81/cfnkT//F5fv5SP3nhx/vA1jXoK8vcszhylNagenxARvosknv/Gv6eqK0eKdrYD7zyJpDL2snd627XyikXNoD4aEvP/HS/g8d8m5Fbxetm01bG0z75NVEtTX0ez4Ir/OP9ILJJz3Wed/Q1n3W/p/z2r9ovS4r/5d/5HPLn3UUUBd8y5/75R0ffR0XPyy+jov3e03vkXE/Nf7hSXpSJ7AEuZYRJxTqFGvWSzrX2nbNPcveVRaEkaFOJ0A7lR97to5Pt93kBdLkC91OByzqVdC9rfOsqPpzP4+dI3tdb4I856bt+en9wceXH//pn10+8et/ZfnBH2T9t2D4FLyWa6/+2R/7leXTv1gVvvCLn15+5cd+ePmhE8fN4TnjW3SLu49xH+ue749obOejgzms84BfY647wutze6rNcxi2jupA59qyP2qHAvpszsZWb4VcrzpCzJ9QBbvm1n6Bfo7h/QIzK6jKTVmUu609bK/J1vPhKF+ErnVqrOv4zjzmXFuywnG9y9w5vnX7znL1BsFzTUgIFA+H9aa/OR8VHD9WcMrdBO4uo5dgOTbI949JegeQn+pQgbvb/GLFk3Ux7+sDeEdmmFB+I5rgufzW26hjUGctT/7KsX/jgoIGFExraC1fSWxk3T/rCrSf/46oN9e0z2lgh+rPpPQPkC9/yn5v531Bf/bz5//y8uM5u/suwrjTwJ0zeB//8eXP/djPLZ9hJ/ylzyw/501T6B8B9jz4wi8un/6VX1l+ypv0sPUrn15+8fOSSfcnfmgof88nKv0WwKPexlwFLxHfrRVY76DmgfmYJ9X9fOSO1ROusH1clq2pMREbve3ajGabe5R01OEP/VFHGcsIIPI7t77KH3w/cjbuNg7NDeLHanOUAdmU3ZdiuAxKP+mev6XgSFY0FATK3xJsnvX/2eUvLp9bPsOavHC9fmJd2x8nKPjc55cvoK/aWccrnwLHQtb37yH2Y5qyU1EvH+oOnlaYLzy1PT59TzrQOVVn8kfbo9j9AuhBVeY4qxTyq5mP7il0OfbITtrWi26nPfb8I50Cepw36Qc6tX8Uv6huXr3P+PgPLT/+l3++Lvh+9nuXn8oF4im0tfxDP/EXF0XP0v/Coth5+Ys/obPAqeNmOXHO+BYgc9DTTsG+vAfLLY9IQEf64R3xjxC+05HPOg8o19rc2WzvE7u6rUz9uhFKLXws/mnMuuUDGSopk7JQ9i4G5yS+uO71zsv1p/2O2FrbHDhqIzb2ukf26X9IGpLX+TzjGv2U9yCyXV65c2u5fu2aGf7BaedGMKgCudksBzBn3zqxP1Zw6hPzFWm5YXSqMZ559n/cs7JZq0M4SoDQR6A7mSz6PFNNcL7KnU5dLNqUWS6R0buCZwmusCmNun1gHKCI8K9qFCrQLh1bQa9yVV/kl7Lhb0A9EV+YRDSqILA47fbgC2CbYtmu8Y+4+/17h/pCySf+3LgrzJ2zIfmhH/6x5ee0E/7SZz5Xm+Yz4ceWn02gYvr55cf9+fjvDRhhAmVG3heDynu1a8xZIQTM/tYyG8Y7j7VOmFjmo+bEObH46Ms/CM/WhFHIUj6e4pObHF0FJP4IHUWfQAdfxvafiIBz623YBayPWl/kJVGkXL8Ugl2IPtAnmPQrqLUHVZtTArLuWIdzLZoj29u6kQPqQb1eENnFKNt7f74lIJD4c9/rdV34x2u9vgi8FsZQeglUdp2HNRV5PQ4wd7k7M2tNeV+Tfa77nPOxMJOZO0dH6HyfYEnTDiLJfcjJFfPNi5BjEzJDbWsdV9aIL70N8vtyx758hNh4Vt05PlB2gyrP8UIPn8kzXqLemW8BeN7/x57neX8/9qHA2BeO/WbJwXEj2YudM94bZA7meBf2vP28Jp80usyNedyUUNn3TBANHszEFXsc2Q8omXZ8sK9XRb1xd4SU7LipB/DVwTI+o6+UKjx64WNTJT+PTLbeDEusXykcXrUi0a8xUMCj0sgLGcsi+ZFz5Tv1k8is68s+XqmT46CsYwnMMRO3Oihs2zjCpTqhVnOrSjJ4SVx4abniXKFs0TLjp9QVkeOj/rz/xYqfwOBn6m4tV65epXZzEGWohoMO8fxuiTF42Xd1Hz06U+ly3d3VJPDFvjy2wbMpfp64bklQ0Q4iC2lYbQ90fgXX0GNT/fOVjvLTNoZtZRvK37OzM5dQORxoVcqzrEEGmwT/NvU8JnSpFmJ4weoL5IUx/QPkKZWvze4JpGr6CfVx+tbje5fle2pX/MIv/nrdeQZstJ/7s8uf/dzuDvMpsNF+/88tn8nngnmOrkq/J9CI1rgq7wu7Ac8lpDfmnEeAmBfPiTjMo+8QUxeeq/LGAUhgCzhmoGFLpKNkpWq15KDqlL2O1AX2dcj3eoaVB9/5BNmNhg2or6+SbwE7uqdwSs74JGg60jni93Lnf0vBuubj5YvWqwKM8Wl1fVz9vd+zfDzPj47n+1e+S7+HYBzHpw5exJrn/diuY34g26LWDOmRnVOoOhNrPaWWqeh1SGZn8tx+vCrM9XsOq/nTPnY++W7rqB6yI/4e0em6yZd5eEV1cu7l0i/0/PuDeg557sE87/9zPO8/vjC+rvHP/3plzuHjPI2xfPonP70sP/LJWusXHTfPe854j7BfI32u9+iyvU6f08DzquPrsuhKptMJr4nU83lDOLJTRDCXfOns8xOTj68jR6ECX8i8Dqxby9jbuwioWp/KTZWsSbJOxvCjY1dcsdZp6DzynGtdP2y+d+HgN6E4rBLmxycK0lKZutBRW9jM/Gy9rHqKAy4vd155xb9IEdgQjkkjkzBPfPDKLYJnfqoO3+jEY+nX70LzIx5PljNO1twx5uqH1rBluxVs8M9V4nR3nnYrdSV38vLl6Z+Wc2VUJfZKt8Ey+aTguf75S7Xd4QB9HZwGmaq7jWtLK2qDwzcCKMm3Jg34tOVHXYT9oyt2o62gvV9B71Ns9v523rcGP7T8BJ/MjY/gfvLTnxt88EPLDyuu/v5smk9FPV8nY/Vx3k/++nyu+gjawAlGfjBfQnkfwCgypr6YotzG9rESVkTWHFTjX2XuSgOSqpPjhTqlXytKOoNKryh35QpoFpUc0ZTtEdnUAfjkxGuZV1qe1quFwD5ubBRO8fZ0xM++Eezle9rrpPx7h+9ZPvH9n1s+/4UL1qvkv/6TdUz84Kd/ZPnlv8xdNPR1sPyV0p/8hm/Bmj4HTiAkWgo1xsUGF40zsuw3KyiT6s0rywvuxUF9LHD8uZ0Dd8rnIdi0V3X29Cxwuzvfj+p3u3vZEZ6mU3Y4PorEWdOgt/Usbb4bfPzHf3r52eXTm++6/KzXOPv+58ajFz+6/LufGRUOwONJ3FH5kTUavmiff95zxnuHzHmf+2fNB8lnjtZ58jyOlJfPDckrRzXVRX9vd29LVTa8lS8kP1Orr3qYXO1LYHJp6k3OROw9K/YWKJ+3Wm1OVEkjOz513cvPI/1KPsCGGCLFm9hSfgx5fekRXilarTCPs7C6zeMxSDg+YsBP/Mnve+fP/ti/ufzQD35y+YCCaNj+jWcFxSCB370HD5c33n5rOXv4YLkiu/w/9C9+5avLr3/u7y9f/8pXluvXri4PHtxdPvqd37F86EMfWr7x+jeXr339Gz5g/tV/+V9Zbt95ZePkg4f3ly9+7cvLt3/gQ8sH7nxAnszhZgNx4Cne3btvL//5f/fZ5Xu/+48sf+SjH7UvGkKNE3e2nyxvvPHGcuPGjeXOrTvbDkv2tddeW37+M39z+eh3fNfyZ/4nP7jcvHl7TFJNAr/E8Vu/+Y+WW7duL//EP/HdDvLhY/veowd+JOX2jZvzwkIy/nnKV7/+Tf/KyEc+/OH5uMto+w5fvrx50x+FfP21by5vasw+9OoHNLavLteuXvOJgVmsZExCFnhSva5fv+l+XbnCf0fMpJ0HdWj7b/yNv7H8wA/8wOD+XuCXlk/96GeWH/75358/bfTZz352+af+6B+rO8G+0OEQYd5VVqFmhrvEgi/k+BULjb2OUj++MZA5rLnlorF0zfJckbo46qWu1p1s1TKqtcQnN7Lu1wp8GZ/CYA9f5eDQ2a6TOlbUei70lLd/ceAFgL101/bK1bK7+lnHV+9LEB5y1nXpka+6+3xS6G//1//V7/EaPwB30n5yWX76W/ilvxcFa/yf/ue+fx3jjG+Nd40xIMmYV3nOSfTYkliGV7QY6mcz4dWxU8dP6acMYGWFIu86YLaxbVMt6iX4nEAZvvzXeUrvSFZfQd15GuV2jGXd2rZfE7S1aXPY6z6dwr7OKXT74Gn6QT2+xRf0Hy3/1X/5//vH7xh4YXzrzxkcA3/mz3xyjW+Ygz4v+znJzbXogfVGIitt1CVmwMJqR4nzyLPSSmHNskSjz3tvWS2s7fW2QfKpC7yeOX/wkn/874233n57+d0v/87y1a9+1fI6zqhbPzF8plbO7j1afvfrry+/+ruPlzeefNvyhCcIdJTySINVldZv24iUZ7/v7foTeM4vMv3OY7XNr5q18xD1KuYZ9fw4o/K2reMXm9L3IyQyMrYCI23xiKEfgYGHPnYGsncEyBgf63CezkEv8JOafox41HdQzTlIHhDXYctu2f/yy7r6I55jZApaE9rzLhPQ3bl9x3dnqQiYgI4+eZ4c55blkYJLJgGH2Nd4q3+FLduURTNgHB1q8F3q4XDaqKtwdO2z8zy+4cmk7PeJ0h3KDdbjIkBB8BV2eXFsG77gOqoLP5PbbTlPvRIZQ31kLob9Hgde+u2xG3WT7mF+a/P3BX7pU7pI+rPL537kJ35fBs4dmnWvZQ7YugvEdFQa9DmsNZW5JA1t3wH6texqHRxR6bMAUKzilBXO5f03eUHJ6FHl0Sgt8viti1TSZu8irPaUhIISlZ8h2ilZHQv1sVlkHJ6z7fBDkXWdl3j3yFj2MSVfRH4wdyh5zQVr2KcXdMfexh7HC8Re0PNg3Q8Hf68PohPMtTZPflE51xYnTJ7v56QML6/ezsh3KnbTEbp8T0Gt7dNrORRZ9Ds2Oq1sUud9pO7q/L7GPybnDOKPuZ762tryVtmYI5BczduYuzFnFHsKEWhnnSDq+nlMMOVVQQjPemMN9LxhuRJFmaZZ3esnNA7RFfSpqT4D0A4d4+kaE+wp9CK69MvjTJ7hRrLzGazzMUC9p6PGMCAgf+JxqbJlotIpIu8a49xVfEH1LvMPUm7fuuVANnxgxwchsBEqD6cJaLl645cw6s7oO37W2cGzXv4vfNLP4uwdTfnG5at11SLRVoe08thhkfjxD3TMLV346wKya6OOO8ljJWcKnh/Zr5KVfMXgpR5p9dHmhrwjg1kT3Ot10tvGt+hhNL6B5Nd6K/btHiN1tnV/D/BDf9lfBPn59Sc5fn+C+chd5oxo/f5y5mjOGck6l8l7cxo0sNETHJT7pA7NebNO06tsrcfU7/ktwtvK0o8QoH4FsRToa0liO/al1WjXLvlW7nVr3c8yNEE+/MFZ9XK8lI3JL8qx9I8d+EcSvw/uOgeMZdItme38EdY9xotJq1dq2lXr/JDFlXTg1L6UNiJPefqyLXvZgHEzo+tZLmzy6IgcrFAOHeiU/7xt5UF4F8k69rr78h4bXXzm+Ni9JJFOHRN/YPB7eM6ovbwIXBRAJ79iXxY8L/yNuTyiIPbErblWkbxfB/XOxRAC/KDnZQJG+c1rVOE4rYvdOuNQB52kVmv2LwZ6ITdn3zu2GgfYqpeRvQ38Cnunj9+hoI/PRdjXSz7jUfkx9nzfTo2bP2SVJa898M6N68stkYdwtO+PICTPoFswKpPSEHP66OHD5cljvpA3jF264uDZ0KogELl+9bqqE5hP5wBNedFWsSGc2kb88zyq5i8kOkj3snCKaEz9QPmRcaS9+48eLNflF7+4UV86LP8tHydpP5ONPeXto/6sgUy6fWJsQQ1Le22596vDV5PYinjV44KjbE+fpGeivUoLSScii7+n2n+J50c/4dZzzKyLrA0mRmuW+VfZ80SlMZd8i9hX/a7Pmqqjp9KikonGN6Ix+eSy1qEDg6EjhemDW3D7XhtVMA947vVnV32CpeaAHYw/QzdwFt2m34FjndxyUflU9+M5Su3P2rZbclvHJPEewwRv3f2Aei/xHoGxZvP2XJwfV+Y288g0J591xY7tn5hySWVlaoXZpG32NRvKiub1NMw6A9lAc9FnH8yZwFcIbySjvr0Yti4i3wgSYRIb9UV19gHJh93kSdElXWnohqK355ddcvg5dBrhC7Bf0SHf+C/x7uF9dFDQy0fpnsyvCWJias46cYy1mwgOgikTc4z8Stghq7eQoXqVqN7jaW/Wg/RHfugFyfHpOesxiI4scRRZsdLWrlJWOI9VkAvqmMMH8UWjZJsu0hb9cwGKvYL1aAW7nPPsF+c8PGBcKZeeU9wS8TiYHyZh7Ic8OnvQgv04IQf7+uSxG/ug4jPp8A+Z1B9Hqmu/yMqfGzdvLDdv3VwuX8H5qtyvxKiUxtII4O4Sd57f4Rc4eLEglF67pkBczjP42Lh+/RqeuE5cww6LiY0hz28C+EHy1pXTs1sTyNByx/YQK234uWT7MG0G+5rpd8eqjyzi82qFwbdvIoL2K+PLjh5fbNjcNNTbrPwsHwG7q62XeE8xV8acC9IEEX1+t9ogZQJg1VEunHUNNWRT8zEKyfh5rYmsKXSS36OvCdb/kc4Kqe7XUPX1Qi+mXIn9qKzh8pAnf55K5uPTx2j5SS0HGOEPSr2XePdglBnJjGbGtlPHfn30uh3damwkrTU1y0Evk4d6e+Fx6JVs7PTK6y2HomUJMv1K/nkpdbG5s5N29nnTTheyzo7vYNpUa76vbch1WhnK8Rh6iXePPo6Mb19zKfs+BgGU0iY+hsz1OYr9ngfOU5ysVYcXiC8ExKtsyEn1tvKokmCcteR6kVlo1gnQz5EdinV00RJ4WqcnrK+xWl8Ex5Q5sZ0DvPN8c/VWvs80wJvQChX2egemz+FcnQvRj0HK04vLt+/cccDLVoRCNiHgiRwV/ZvFxfU7B/8Zj0W0ybt2/bof/6A2j3OQclM3k8TABmcKvM/419UD+w6ti4idU6i7wxOWu44oDTR48cknAvz6GT58tvYKD4jStNWxc2fo0LfLslP6B9UMX+3JAGNEu9Tdt1Gub3nRITny6SW+tfCdZoN/a605YdLW40Dyka7w3eQG6WMBLpd/O+mmvq8hse+FQTLTrJ/9MQKyTp4umwSbq2z4+3opp80is85BFsbdiMKRDyB8krQZCnq5yzu9xLvHs4zrXpZ1dFmTzWNMeZQpmHeaJrrdTRsju+E1dH7W3yiNFBO0dcr3kTkB6nQ64r2X9Dw4qpf8nv8SLw7Gce5tta62a43VpnhD+z9pfeLdILWmeog+X0f5zjOU7TzlNmVfdFlpa6NjX74Y0a2U7vRelqldvy+At4DERYzboGcDjU3fT/XjXCyu8n4cNio7OxeND+fD0DlsqiGvc+flV2/zqw43291mnxKtFsf8qYBY/F4eHfA3FMXnG518nID2OwpSryoC8GMb0iE4Rufq1fo1ig7a8UdfCkRcV3pB5WlXEmX9W9Hi5PGG6JKi0he8nWz04HEF9zzywSMl2LNk1GHTx8758Sofuu1NuyxjFQerbLqKTiysNwnq96kJumpck6Kb8a2Eihy4tVB7m9ZvZZCy/RgO7HVe4sVQ4zjGd80J2hjy0RjIuLMAmUuKY7kqpVwXkPknK1iq+R1rAOKDKI789HC2AAD/9ElEQVQj9MSvcGASoB371Oaa1be2P+CSo/scw7MvfIO5Hj8x00mt4PpkCJ2J4dtYi4C2aC52S58+Fr/ydtEo/jG55QO+qaTrSYLjnuMn8txZeYl3B98c8avmCqxzMKij8y490drQQvdJUX8rfywXlgjrZOV7zZAP6Z16es31tEXqpl2Xa3Ndy1nOOb6wJ0HpsnrGusmdXdLkXW/odp19/nlob7NTb3vPO0XoxOa+/BLvPbIWSfcEGPfkWff7ldvnx/lGK6/JTW09h3RwmoipfL6hGjKtAVLnSQfO1W884D74FZAbfSOPSRIdUJyJvDe4nzqGh3/ne3sAqdV4cTbknGPWEJQdW8oYBtW425eSaOzxbhcqVK2UKU1yNb2VDn4PqC1bGbLyQNC4ertq53OkT3wjF1+3x+qQDh8pFA+bl1+5XXee3YAEPmGNPJ1NnoEFGQDu6J6dKXjWxBKtX71yebmpIJzHNKwvZ9C97GeVq07Qy+T3ZVwLj82DbO6UjR5UXr5Gfh7yQYuQO+D1axsEEcUvO86KeCsD3Q9wZLZM1NhE32aUlWWJ4MlXrQPWvCuUWmHUg+gTgcq0RWqlxtti9X2DI95LPC88h+PgueRnnbJWah7I9/GvstI1f36+QD0/xTrVgaurq07+IixEBDLmPPYM7FbOsuhAueBdbTmKmXLT8J1DwJsGRTegjIJ81d7op34p0lzKExmHUNCyKyLvuod5Uk4cShPg+fwx5NZ5iXcNzyRDOcbzaePqPYqM9PhmOmcHlk7OB64/TPAoH/txMOdu8qIc2bOA6qv+qDLrK4BW4jVzgoIjGdRxkfxI9jQKUk4w/DTi/Bpd0uRf4r3Bfk/bl32FFhqwDnNQB8Sg4teRwSOsfMlMqR9dmLxOfpZY5xfXGfNdtL94mnIpr/vjyrPONr+B/Cyfpx4aeDXCFAOd6sOoH3siVHzusI7ZB5g++B6O8uMsVjIEo/0tMCi75ouoR55i2zKqVjHj49ZWtRZYdMJX711KscRYF7CqMuOt1xZpr3QpRePyK6/cWa5ePR/gBh5UadvZUYssBzf/XRC+B1+va9f474LYknNjonmMo2ykybKF42mTuqdQQbiCAwXnIP4A7HS7HXCzEOtuOBzamW3VkGGzyh1lmxxC2q72QVk5qBS4LlR9LKId3oYO2JkoP0q/Y19+ifcXvp/F3NcC8Fx21NxuZZUyT8yf8pd1XIj4LkHoylUC3RnsdhmPxUPEv7VRFXEngLT++ZD0OBZGffhOZTP6e3IdfNKu4TuGpLKBrKPXqXLxAvq3rxNkPLYEH+k89ovPMRkqXQKfnFq8fa18vshV+XYOe4l3gaydDsa3I+NfxEmj5FlDXkcN0jpn4xRid4/92uo6Y9n6WHAqHuvEMuvNfBF57PEJKeuvzhlF0Zl+7HnhgyMe6PxnIc5FOR91epqtvfwl3j0uGsd1HWrN1M652yvJqzpxF/tTfalOO9fYz4L9nPX8XAek2fVmutqkzE2c2hVd95TN5FMG+L11nT4plYrTRoarUmflGAS0/nUdKLKtygqPWg7SU0pC99OgKJ6/jO/iPG9YmBOA96NCxuQ8xjjs2xg41/bAKX5Ae+jkxsHlO3cInvmFjNbR5qAdEJXh4mOExzLqlzYoa5PSoF69ouBZG3N95CotRQP1Tz5ku02IbeWErxePOGDFlt3O0FH5EetTk6EtX+Vhg3oi2iBNncBl/TlAf/zEj47U3T+qbv1Iudth4sxHZHH5Ig2nFQCFH6Ru2fQ/muEIE/DeUdGATdsfes8W70PUgVE160bXMeh+Atcb9BLvHRhPxpph5z8KenP0RgfNtRl4Xgbfdb0GlBdd5RdeCFQcGJNeqUCXn0001XzznzNNl/jZRi48Ra4H8SszEHplg3/Y48eQhg6Bs+2qfSXFV8XNJxqsvZFHDlbZBuV/UclKr9LiJ1/IuEyCN/lB8pFjv+sk75fSnGD0VuXR9ku8O9TNjTn3HuORJl9Qfpyw/K4zZ80CpSc+kQLPjfPYm+tiAl6tubKv8mgbH3r7SaHInJfIrnA8omdV5KlHPjRU9FaUPHUq34NY8qHworfPd+rodY/oIvnz1n2J9wYXjWUdGxpvXlLzhRgsFqHPBYor2FLRWu2M9ZclqrfIkoeYz45qY84xWOcc1dWW1ugIpPFDllb9WVc0Dha6oKPccYWPJTnMmQnHfW7ISzIHxPZhOI+dDehpvVdOYEyaXmS+c2ylrZ2UamxnWv6SwTu+T2GmX87hu1TsFuVKjP4oZTXlHo68MMaC17Ym9kop6R7hr34KTIdjzlHl8p1XXnWA64EbqMYmHAhDjf9wPLKR53GQ8w9R+HUJgo66KtPEcIKnwtZ3gd+FriAg5SPy70jrlQBBzYhdi4MUPnZA7zD5R2cV3NO/qrBDqVf9JiabK61iu9H1Bepun7M7aFmr7wTOpPHbr5Haz7VyMyK2uyBWnzSw71uocOjIS7wAPL7MkUsaYx8pc7wvGntyTBtrg0eFHOx6jSfYrZRg2EEMPK8PEccJPAfEQ9ekoJoL0KsVLFNvQ7rwTd4Bt4Np1prWr/NKFaizKz0R0Z93vLCLymfet3A/GnuvclSnI+NzNGZZwyvI80eqDXG41o6/l3ivUBdicz8FfW7mvCATvwp1woDlzBHgl2wzt0LaIQ2BtHu+7UL0gGWD0Kps6fMpZxA+VEHICEQUePApZupEJxQeoF7IdwbFn+WirU6ntNvrbNt6UcLWS7x36Ourg7FGNFapqGIcUm3V4jAfmluxMi+UkavkPHyQuUs+6am1EZ7lbiO2iqpcRHnKBDvcyhtId+TSs4mqUz4UZ4vJ7OJqu3i5Yco/Hllb6spC2d8yKfEdocAXILzGPtPbuAiJUemZyYZJ4RND1t1znWFXQj/jHSTvfaqVC2Wf1G39X/5v/9d3/tSf+lPL7du3zT6TMX4Fg8Y5IdP43QePlrcf3FvO7t+3Divrt778peXv/9rfW17/2je8EbPJ/PHv+djy3X/4u5bf/NIXl9/87d/G3eWT/+q/unzPxz6uoKDuQNMo9PXXv748fPRw+c4PfUQn9/mlwjjrVJ3+R1/84vIPv/APlz/9J79/eeXVV6ZM1t96+63lwcOHywdf/YDvLqcuOFPg/Hf+3q8tf/UX/vryv/6f/5vLH/unPiE/K8gG6L7x+mvLl373t5fv/M4/tHzowx9hSFbZvXv33C/+RXbf7Bmbr3ztq8uN69f8b7cvX+auffBkefXVV/3b1l9//fXla69/c/ng7VeWb/vQh/0vu9ePPAQOwgpydCLTlHhsaF8q3IXkOfRr164Nn1u9ZgPgE7xf+IVfGJyXeFF84hOfWJ6ccXVfqMckarz9cdI69INnhiZSB4sDV6VrQMx65w6w7wKPeXbAMteY72gMVLmovryArIjnpaXhIqvFwc+4Q31uPbhY7Y2CPwCEJ9NeY/ag3DhACVifAfVg49tqR29H1DHLkau2/Aq/65PXNuY8Q9Rlwa//6n8/ci/xovjn/8V/aTl7xD+3KsrjdUfwEpKM9IrSx6xvqXLigZm1x8UY/wGWcqcE6EVlb5VhYyC8I+x9q7IfrPKJD/QgBPQ6lS/q/D2O20/d8q8Clj2q3gWmnxnVxmlDD3Wu+7W/+/dG6SVeFJ/85L+2rs39eG/LM3iFHNCOtVbHD7yzzToM9uvpeH2dnvO0OUoj7f7luCq79Ccgj3/3Fa99+Su/u3xJsRr1EkuQt9/q29nDs+V3v/6N5dd++8Hy1Yfftrxz/YaPTVohxfr0nScMKlDGTvnVfeC8FF0gO+Lx3ZoA6ep358umP413nStqh/mBN+3Fr8fKBast56WjN3ToY8mGrv1Ab9rL6dd6bfx08rYdgu0zWSsbqcfepTJ1/r3/+7/3zvd93z+3Bok8jsFdU/KeEDlxV5Nw976C5wcPXYmx+80v/+7yuV/91eWNb76uhi57Mr7vT/zx5Tu/49uX3/jt31p++4u/w2gun/zBH1w+9kc+puCigkw6BX35m1/VxD1avusj37HKaDMLsPSeLL/+m59XIP5by5/+579/uXOngmdJfaJ98803FYA/cvDMbzlTh86Rnj0+W/77v/O3l7/6N/+j5X/zv/xfLX/se/64B1BNrDqvv/bN5UsK9AmeP6zgmfGpdumzgmcxGJcsTO6yPxL97le/stwmeP7Ah8YjL1UP/z+gAP+KLga++to3lm8qgP7QK68qeP7QcuvGTcshwHyw2Jxf+eX/FQXk167dkG3uVG6D5/OoyY3doJdjHx+DvT7oOhqF8kZv2TBCR7aPaK8Lwt9jr9fRZUd1g/gH4XP8TqDAr8NwwcaaqceOCB6k83irS59pk1Z9MIpPYFwQFxlFDm4fyPUpiuJn3zlWwcGz7zjzOIaOQj9ewaSPrmAT0Ap5Xglk6iQ9xmm0uz7SM+a6UtqGN8fH9tdypdjmlgDm3E5xKAxexyjZdCQ1FrhlfRPjRRqfS3efKqf8yAqTP+t2uDR4e9m2/0Xo9OPIPdNffTJU9TM+ldIXLvZjmxrUoT/Fd994eRpyITOgHXe6RUbHK3f9NV5XddHMJw7XrsCriyifUEhp1xdS1Bt+ruj53lbZJ62TkL0q3oo6xvA7XKpZE31I64r1zb7+kC9Rn/Ezo48VRNevEWXtZ5yoDSgzEpclI3jmkwtEm+CZY4Cxdo2qQ397WuQqs4wuL5gN+zJ+jYy9yq8BxGcoeUB+omR2mvfYaqA9+L3drBvABe4UxQ7vYVKo/JH9I+z7+KwgeA7c1lhjtf4uL1d1bHif8NrnPOKZWttDJz6e97XWfOlGx4nBnT36WbwpR39vs/dvL0dUnxQwd2Yb6CVY4nE337hTHp9DrJexMRndNtiXwb4cRJe0wBqqPDyvKfHwc7/WOEeYp348fjLyQ5b6Hfvys2D6nXGq9gvTz9C+jC/3HxA8f0kxzpckrb5Caz/e0R7w4LFisW8sv/pb9x08P7l2a5zRqi3yPm8ZqiviZgzS0aptVq7WGHsebdhdlTNnpaV06FfwzB6BIpaHVdpzvekz4B2NPNzh7wOJgbzWB+cCyeif5WhJh3dsQCNg93o2y0ptb6agc7mEDp6pYkX+8irfLt+8SXCYWs2Y31GB9O6RqMFhYAhE/GU+6uqPIINAEnkOjuhjswazeKA6TN20RBOpV0SRCY5Pk+/ueABmbbC15Tvoav+qDkRkZafrVFqcURigxEcQHdWPspGT+L5PDCwa/NKHNc0rVPsXoXzcehLADQWT19wQqtDb636ewkZH2ZxD3IcD38M7koEj/ik/4If2OCXrfD9CpJSraTa38BM4n52dLY90QcWjPOS5w+ygWWnf/PY+++OglgJ09c5sKd9O1q6rA2tsNhQJnB1AqUCaE10F27XRONBa5Xk0gzRUj2Xw+FHql+2aF8ohTpg5+djuaNvB+8hnY/BHY7jrHaj6pEzRKNLHPNddJRC9QskqDU1MvSPgf8bc9VrdPhddb4KxHVmB+vYXXZVTp8raA7RxqucSSM/9ptaQeywpd5xjCMVjNfAK/EiNbF7ZBM7MA98DyYUU44/enKcql471VA6tOuirLvmr6CEb5GfrRaR8GhEb8MLP+mEf5OdE41+/28IY7OfOxwUXdORFEUWjdEVDYBvOFbqtc/lRJB/al8MD5FI6pXueX8FPl++pH/vFY/+YRBnZ1NvWpdzlz0LR39fr5c4P8Ukk51iI/HWtLYig2YEza8XrkHUy1hvz3FKpibT+tYylUnlTHQcFpe94l6g6Iq8d2fb6GbZRry3EmqtuUGM3ntNdiXUCVX3mx/sex458vDYeQ3NfGtnuWm+2kzw6vbyX7/mMZ9LkAXLGvrCV7XXnIxXTHuh5kHqnCTuhvazqV0wVnLcf9D6iV3HKKAqxW9Dxisw6zuzk+5aEZusQqjDrq33TOA793nI+58yxnmlI7we+KAItu12G30rrIm8H9Q1uF9Fv80J6W9uyLb2io3lJZfiaJecv37p1ywMM7EAzUMnkeYAxqDLB82MFI/WlQQaATflKNabFl+CSjbyj2/c3t6u0onyBWzI+IuDA4EQxF0UBW9XG3oog2f2zR85ysEvReQlGClq/nhEeD716le34QBoRxoBXeAdYx6LBfRr5jjKBPsR414Lc41n68jz9DY58DU7JLqpzCs/jW9dNS+uYk1e6J71ZxiB742gnjaRBSqR1IaVWuJgbrdWFFPkil90OV7HZzEfw3E4Coc5LvuuQr6Cq7OWYmvqVbupLZ6XwTPJlnDTLL9VhrNwVMeW7e6E587yZX2VQesWm7tMQO6kfXFQX2V6+56UMy3z+1gBgKAmpU2nqDF71nIor3zJ1crVlzdQ/gLq1jg31Ccyl6n8k0saddhLErETZVIHOLFeAHHJ9+NYp6nITgQb1lIZHoBN76VtsXXOgMmyKQJ+n5FOmB/SV3Sw80POB64180G1t8rsyvl0Iu3He1tPLlPAd3lYvtA1Uo3eeiKlm/ijQeTE6sgXgP2s7YE1bfkJlHv+ykM2guMF5/QnmJu3wYjWUdhmJrOcJOJjSTCu8muNaj6hXlcoHsz7MaTPo+Y5T/OdFt3O8JqtvDqicP0/W2pVB5z2N9vq0dYTogqlbeOoxJbA/WS/zdNBOt3nCjdMYdWvmQ8lpDPlkz6Siz6eCTzYQY5yxnmDXIoDOdu9+68WqJI+2LcnEfkw2fdmg83Xc6TzPq/hlvyyDWv+Xr18fz/R6QUs8jPuWOGpunEYlH33z7X7u7uVqSAknLp4DZsPmuWlA5zCNwqhquB1d1cMcFow52XDLXTWjDV/Bgzb8oPSoPGqrnEHK4JA84O64bPixEE1IWS1dkI2p7sBM+5aKn8kZHAMrFUiUfny2Hcoj749DpXtVth1TIVv7V/levghR29axxZXCrr5F5xjolN5puB1RdLuvR3X3OqfQdfb5ff1nsRcc2Y3N0BpMjKBBOc3x1E2adU4vIY6B+nmuotzlLqnKzjHbekmluGUrd3Q6JXDpZXw6JS9eUeTz7gw8HWtK+51mk7wgRWG1pa7nWKp1jL94j/8D7oNK7rfKPPLhHj0bjtZHsPpRbgnosnZSrnTKCsWb9dwPUjsrcm8jZzxJ4TCONZYeI4+XNX18k8eKL3Vdl1LxLCLQ8KRyLDAOjBN717w4tm3GXu0QvML3+DNPnqNB+OE65c9alzojTd7lYa/biN7R3Tmoy6NTvWGNqC/IrAND/LEWMmfUL6RWwce3VCDrpjCw1h/5lCe27ShXs6v2un5Pi0qzuOjOfRuQOsi0bqjk+lsD0PqyYH0ilfpH+V7ey/d0pL8h36VG/hQ9UZd3uyDlrtMJ+FzMX/gabr1PuWU1fsXbtrmCisaQaalLTZh6bmrY8Yu2RrXz66eINV83G2ZdvYtPSt+wO9s4lXbseZQ7PQ3TV+omJehXQbTa8LhNe7HfP4Xo2PO2ZdJZrwid0F6WetwRL90a04mtXpWrbxznGfO9PR3+zIf+eCyLzcDPHSsrrVLYwXd6c8yPses2eXfdMc/4gDr2CXZjufuwgjFWtVFVGS86AUaNf58vWYZrwi5/9r35EqztkQz/0w088svH6axFvpdVMPECWrHLZf+DlOZUsHbC6lWIHoGhf8mCo2gcSZw8rvPfBKVD8OyTNnw2b+X3LfCRB4Afuxtn7STB85Pl2hW+OMfBV3KSdMK2h/HKFwGebUU35VFlBZuHFXZY/cAWJ5nVe1IGmQMsvN5u9ZX69XGV+o8esnMjUJh1JwXJY69TAVnoGFP3PHo7wXneXLDd1qm6F7V3hL0+NkLgSL5H5/W6pKkfPi9/sWnwMnS9Tsfa+qhb5pSrRaHyOODgO6kasUI6WrNtaD0eIPJEMU0W6rp7XshtyHwF0FDZMlkmnl6swZIPkiw868nvIh0P3lWKqjdKxasXx6xSD0RJj7Da7W1s8lMHbPMjI1SdqR9yB+yPtUx+DfkYmllHL/dXPES+a2GbYxyQc/LwvJa9IrXiRkbZ3SaF2I+QCYiVZy79eAapbDlYlv11rpinQX0e0SHQjb/hYzdrpOtD0evpvn7K9TF7+VAXV8rzCyyS4TfzGSrQocL8aDqygbDmiaKw2iC7rTODpzF3bl65YSL6pPhtuWgGaxYbtrGjCgb7Y1iTXxSdepwr+a0OvC2xl29p1qu6e/nQsb0qH9kp+9POnsC+rZB9JQ0vL+VB6c1xKmYlIKwO6yWqUMoyMXH8x4TSslfEa80PpVp3zu6ATu0hFTQ3u5WsfcJGZHus/RmgDHnNHCDyTuEnJZuy1539bDyh9GY5CH8v3/P7fJ9C19/jVP8CalAvevt5qPKQSTkiUrdmHqVZyTZLWoc69pVkmUQjmL5PS6GuB3IeLZQGiA33pRjmgz4GsYt41ZectEAqHmUd+5zjVh5ioOLsi4qjbtqJzdXuWBfg8vXr151p9Ve4gtJMOiDlwK9HNorvOyMSE0DXHevWwTS6g12QWpw8AvXY5HJ3ZIMjhwfKR20uqpuTkpFklNHDjMutCbIMqE4/fp3CKd/TPvLQBWYOMOoMdDud/zx43nqMzAVDbBzN67uB52NQx9P6vZcf5aMDObAYwYUiCcs7UucI9k/i0MqTy51A7MQc5d43ynsCBHShLtsGReQJ1PKICLa3NoNslCtvpOUrbyWvTpEOEnyqcxlZtbFHbwtE3T9bJNrKsxkVPzInXS0Y/KG2gWpXusozbtzp0LhAawAg/qihkfNLo6dXxZGOJW1hUIwe7T0NmXtQPpCBaG/YGemzUA96e/5ZKOsjCG+jB7/EhudqdKD6sptg1Ql5TqMrIqhNYNvRbcTm5FXrncf7zoTKvNAb8rV+5feUIPMoYFZx1euUOlvqQW6XD19M23odkx9/4kOobJRu1z9Px/5NkrSIealhlcFps2NfruNZa2WlwTeqEDtQBbU13xOsKa/yQVWnULz9BSlrsFQol2xzUYVwpJ1KoRIAr2w15gGO5NQD3XZ4ILyZTt1tfksvivfCxh6zj5Xv/atdgLRA2bypskGdA8q3EypCyXmHchf7CCfY57C2NSqcGqd0bcOn/bysMGUcNbwTs3KW4Lxg/gn7wWznsd6eKN5VcAlYxoBOcwLCqDdKHZW1YZZRGjrjyxR84Wo0wvHhb5mPX7zwr3X4pJ47Hr6ntQF+8Bwz2Dtbna2D6sk7Z/Zn8kH5Yr9W3bITW2xe3HkGFWB4eZgCdMPfw3sL5CZKw3fghv2tpUJdTbPBjDFAR3U9OUqRyoJ1gmmvY/JoO/0KFcpa2tzKCnO8Cu7roD3CW1NeW3Mr0s7eTi/vfQmO+Ef+APhHbXQ6hS5bdQkslPpLN3zh5saN5Rp0/ZrL/SLtvH38HmO8Lo6Sw/NJ0h8LzxPetFEpvATF/nh/yKfe8Jsy8ot0KmfiBFXy4trHlg7XK4huegXWpYhHM/B7vDgp86o/vVj7FDbYluPj8KpOja3NItqjnlr1dFQdhMOTNQiE7UDYsugxrko4quAPEkP2aAxPmsyatb/ZDmPFyzJhfcPAkJOOZ59ZEraPz3SmofgQiWQZbwEZJdsSJYjdp6HUSfpeU+zik70cm1txCl0Xbu3Zmi3Whda1mZKzNtZqnuDKrutNqDrM1RCuUItDLTrO65U1V68h1ysedX3Q8+ikrENxqX9yVPoVhCIvnR6UzrvAsR+98jPBb6WhacNfUPbNpKKue4ZMNvjezmPzh76IT2dzV/8imm2O9pRSXyV/4VmMkY46Y5wA+cBzH74Ga51n6gx+8Sin/2XBNMaj9K3Nm8sB9WO350H0oj7T2X7HEc9N7o7BgLYO6xwgeuf8U5Eea3h3tsQwau9xzvL4ftyH83AHBk1krLo/QZed1ilaT192Rbq8DyE3Nf1LNaLOW+1K1730miSzhddbGfZeStTonXTY0hsip95VZMQvsUOnYF0T9UrZj0niiNb1RYg09nOchI+vgedIVEto7k3ws6zcT/QG0IDq3DEaMXRuyJ1ZKrDZMIBUjaIP3GHceuI9Gj9zxMHvOkrzLV/axXU6w91pf0xpS4XYJSWwRn+P4tEWm8VjBTv1hb90yjb0504Pe3uwUT148KC+hcxZeoA6IfqGt9jYegkX1ICl3dGoNRNoTZlgAXWxXxcHfu4QtttAXPWC+B+fQOcB1x08UHlkre2GfX2w8XPgvM1jvY7o9brvBu/WzlEfgu6rSXNG4Hzr5q3lg6++unzogx9cPiz64Ic+tHzggx9Y7rzyigLq7WNMM1/j4jJjNCjj5eCCA90Hb4LocSA3veAUf48EWe8G/aLA7Y0m1bqzjSWY41z9vPQo07/ma/c7+aQea1LnxfMXQlR/7FCWmypv3jgyeL8iNX+SNbglKeTiY14wVJ4u1mYuJY53+PJ7rYn/9EM+vHNZ8yJ/npBHYyjZVbRguX7B5piHwYnPtjcorwCVqTcRHmNVvp/XeS8Q20dENxgbetTnsQOvvH4ZNqPG1NrYIDHNMY6laqO4+7UR9PImHxo87PvYIi+T8CMj5SZFBaLFJ0itQFW8wYfMlx306x86DPm4w5wgegbSOX4zAJPXdam7BsajXYJpfunp7Ak/BSgd1xnEp7XiqaBU5fhi29WHC8l+zLz7rZcY5nWc0z8gwHyRq/KYN7oNf9UryuMWkzomfzt+xRtLYsWm/dF/MNvc5vdgPIOefxqqvQO7a3kcJ4L17H+h16u08t1mp+cFdjqdQmRHKj4i3TQ22CfrEzbfDS62KXOJDVjcIHFetPe9NAvoQrYJ4xy0Lv1exnJsFrZ2V6zrquX9x0tp88dxtbkTfjRDiN5evmLI8Tu6jOWaV0J+rqfqCTyNpjnRXYNnQCcBQg7sPdCD65/+YjPiileGOcHzk0z8R7QyLGfGwJ1cAFLzs5qjOIHNemgfKZ3wneO9Zrlq7lET9IXfMr16pYKhdHgPy5RGGn9J93Ypxkz82ffP9sYmigHbGbp79LqlF8zcKb+DLt77ssfe1r58qr592/m6B7yn+XqEF6mzx96flEk7cXF38+ZN/8Mafnf7xvUby+1bt5ZXbt9ZXr3zynJH6c3bt30X+iL0EwP+m+Bryp9wq2nwOZmmf6veKAdHvCD9eBrKD076FbQXb9o816ZeqlE+j/aLVOYOtOgSnwO7GinEk8Kzz8He9sTguwuMP5u4ctzRZYciP/rHu0llAuOqM8vWc33Skq91kSu9Ih8dcLtZvckvf1EFXnwR0PYLvu0gK6q6A+vH2VivPnNXJO2CCqqrPysff7pvXV/5jNeev9c9wtPkF4G6p+dqi0y9h6bBS3vkA3k9cpJ5jIr0dk53Ix9I/hRvz+8yQOucOCnXHd4ZiLIH13PHY83meDS/8pOwGUp5qwNIK+Ct9pKvM2GNnaybpz9T7ji7rtuedhzQt/xqb/jdkcBfCuco/gVrubHXdabXXj+o418ZXVz6LiBHj9NQBWNUJ1XjK9X6HG00mnWbXwOUi2Y+OKV7hGpn4pTeORu+qC8yG6L8nNi3N/v+/uHI/p4nL/yqeSPWY86mHsmMw9SH0Y9z43QKGHC1qUuW6I3P3uHT1ir33l/5kuEPrcPfjvtaZ6SbNiDqVyvFHKBEj7r+Hpb1uZcLl3Qc5RyAPPtGP893aNxq2OgguSoJvluFA+JTEYnybARn/Ged8TNw1NJpy78BiQ02CX8phYMOOfZHG3GgNgd+8guZRQ1NFw21eY1HS3Z6tpPNxX3qHZNMrwcKnt0850BxaTeGPKHedBgE+U5r8LCrfPyMrqEyLwBv5Q/wO6uMp33XOPDlNGBd54R18YQahk2qFaUWKfzauHp+7wOg/eBIHlRbReVzjUEQ2RHSxl6/IzZDp9B1ctJ4Wp090nZ83vsC+A1R/wt5rSeI8lV+JxW+AuYb168vfAeAf7gjA6udHCPglEe46pXTDjT3Y/SFtRQ+FBz5uUf8mPXIZ9yqzT0fTJ3WboksJFu8YuJJyCyO/XV/YWOpA8l1rNNtlw+xZ5+lHHvw+HY3m5MDXaTWg6RjJfGcob+UVU2aFPwJFut9vJCsga8NRKYLedsP8EEvVGw09cjXsVQERl71mUuOUx9u9pZHScgL1BfR56xV1EnqDZ3YLDzLPNvOBXia/Aipw2zbB/ct6ZCtdmsu1SmlBEPDb+mC9GH+8gx12fOpCat4wGVs6a+0eZ1HHxfaXv1dfQKcd8oc+tYTN8cUvGqjCEXvIyN1xaGbvMmqVau3N/NTZlbmGB5FFc5EpH4UQ8SNJR8KUqh6ZYsUHUrkK6CePplnWhsxSrfWGNxcKGwIvZ0uKBnOuKD8fNVAKRmpGVrsVZX+lSC2Rgsr5dib56HUFVdp7BQV4GW+p93kq1w+T0Rvr2/Lbe0E4WWdJH8aOqg5FsYal7bfj+uiVyk0z7+1v4CL2kK2p/3jW50ukulvY7N8GNT4GbXaZzW2JnRGHb1YlX7kTWvnMSWOmSPEmDOi4YNXlAamxgzKGtQegtqIs3hz2bpjTVsArDBI7/JRDmOZCmpK6Tg2qr/oOPEuTrQ5ezvao29UG20gHzUxbV+oQqqRXu3iH7xcYBfwtwJ14gH0L3O32CIN2PDFoA7K/CwdDdAJBpqDsTaIx/6nE3QAGwQgBNx8SY+W2UjobP/IGOAMG4QPcgyfownfSdPLjz6MjnVgqxZBoVSGjdGO76xz4hUrgxO4T4NX/R114Yks61WiS720Y7iyxXDzPNvaXrexqbcRGNRBw31TPlS6p2hi6p/Og57f45TslC2Avxm/5C/SASnv+RchbR/5EGBrr+OAmS/Yqez1pI0pafKs4RsKnK9eu7pcuap1wwUhG5iJf7et1DwOnC3lGWbWfuavqA46sOXPsQq6v0eIrFURqq9lc7CEKtcGlY+Y+XlJ/vPmI134Pnj0cDnjpxyVQu+IHp89XB49erCcKX38uH7HHX3nVecJ/1xm1Hn8UHqiR8pDD5R/+PC+6f6De8sj58W7d395/EBtiR49QP+R23fbD7AleigfpEv+MfYkr/aqnceq9+S+6MF9kXgmtS8eKfRIsofy3W2qbfrxUPXpp31T+cHDe07PZJu9hTHxhqwxZOxqljIHDGaoIC2PZ/LogjlnmZ9ZJzjiBTVXp+XvBrU2xhoUsbtwuqz89hiJC+ZbptMSIu6uX4HDiQObotxxl4p5UqufwCNXerw9kR4nbGzwb7x5XAZl+rsGhRf0v2S0icGUj0lvlffclL3kEqhazxo5LqOxao40qHZBWS4bFeiSr3NZaJWN4Ljy4o8XOZPMrnJR+RUPph4v84d8FJ1MKht7MGRbvSLAbBbKK6ey4aAYsibnsKRKzAuV/Q7Kob1usPZDSL7m9jz/IpzSOKob3rFd8fA5FlmfJK1z5Le+dmz1OlIm5RzTAS/yU0EybZJ2efK0m3SbH4mImXXsA436vHyMoqPUN/tSjS5adDROZY/XMeB3GetpzZY/Yph4qbH6Hk0wnGiclYW+jjPXc763U2oOoO17HVdpq9tDBk2ZC87DX5EqYm50W9uMkWfUlRnEValQFRUgI0fdZe4868SmzvBcFwNP4HHdv/HMfxesTVmnXLVAUFHBOVgnkLZo3JtzutSpwAnOJzcvvMkH1A+wB+IfxObFiZq7i1pu4zWtWI/LkqCZjx4Pi7RmnC/7FFqFkffJRjLGwF8YZHGy2JEPH1dwF+8E7GvTp80+dkHye1nXAU/jH6HLTunB7xTsy88K+rlH5+1tdlnye/09ZfM52rBYx9e483zjxnLz9q3lqta0g2WT1jHEtF2VHwomLg/yMhZV4NCPo0odL8Db+dt97Yg/yUf3VJ3JL1nXq5O7LnQVSN5/cHe5d//u8vbdt5d79+4uD+6/5UDTvHvw3lbQq0CU4FMBMOU3335T+m85f1969xWA8q/r3xLvzbffWt56+43l7r23lrel98abr5veJH3jtaI3X1teG/k3pYveW0OH8ltvie6Kd090943ljbfEF72Brvhv3x98dK33hupVO2+oLv69OWxQfl30GrI35Zdk9+Qnbbz+5pumN9+iLwruuSB48kgDpMnxWLEnaay498K+cxHWsd2mGxzwDvXeY3SfQiqxA9kngiG+3H316uXl2rXLWutXF/7L7M2b15abt4puKX9rpLdFd25eX25fv7rcvnVd/BvLjdvIVUflm5IVYaPS23406obq3Vhu6Xi6ee26/wcAF6bQNV2Y5vg7PSYcaOjM88cGo289+EweWXRCfeew2Cq0X2nyuQOZsduQ+IRWPo2rrDfbcX4gudIukCuVcSy7rHfReicZsd8qIZBxMDN4hVnIfK40sPFlzY7zh8qr3QZJ6uU9R+QxmOenvhetOqbJ2/Ip153o5s6K7iNw/w947xUuss/hn/767qvgrlyA2d9jSOp3moge7aXensC+DHp+Bs1T13mP9dRbMbprXdVVxuS7pupvbEDwVhvbYdoAUYVMrFvSZwH9Tg6qiutadCkoP87PV9VEd6tf2M8tiI1VdKBzCmhyjJ9CtadxY1JAXR1PR3CysuUunSYY5AsQD7kD9bhOyh54va5oU+SA4e4WQec7fFlQVZGVoTHgyud2OPZGIytmp0Vq45HauKbgZexphn0c9WrSi3qeNriLxSMf/PKHrImvas1OnSThVx9qMqVAWurDZiE2zBls5GmXFxo8D06ZYExD7IW/LlAWrl7A/Rg2O2IT9UrnRgYiT76nQea12igkH91e3lPn681z5X6I4CXteuF12gMe7XY55e4n6Ly9LfisV6/Zke/6Qep1v7rfQZdxsfXqK68sH/jAB5YPfPCDyy0F0Vd04r9y47p/meMKv4t++ZoGWGuK9UvdYTOHN2vHvojqRsZYOa1dtznSYJ9POfkp944/0kLJ9mNAucaJ4Jkgl0DztTe+oYD5reVMQfKDh28rGH5LwelrCjJfV4D8pvj3FFQr0FZA+/Zd8RWs3hP/wQMCaALmCnDvP3hTF6h3i86kr/Jd6T08u6d9grvWj5Z7svXmfQWykj88e7CccUf40X0FxfJF/HvUfVx3ux2YP1BwK58ePVEQ/+Shde+qXYJmAun78ou7yvdV7417ry+vy7+7D1Xn0T3z7srnN+++Lr/fkK/yV3XTvzdFb0s+7z7XONaxrrc5/CsYTmaKcfWMSZkAyzF3poFk1M34827azMfEqtdS363creu+tlPu/NO8urOePuK37xRrL2GtXFcAe+v6leUVBccfuANdXz4o+oAC41dfub68qvwr4r96+8ZKr4ju3L6+3FHgXAG2UgJqAmaCaYJnHSc3ID8CpWBcQfd10Q0+1VGb1wjalee/IOLHfl8P2ecB6638iWg5eDaHbg69oRs+QCtTxmyiF9tbTKdqbUxo9Ey1FiCS1okBeHAhdmLq7NtZdUglWn0/ge4LWcbOz6cPPzT759ahg1jKfq+2AvJeyxJZnZTXqlKeF03UGiI4RrGobFQbR0B2Sl78IxuVv8juKVzUVmSbdAxujYmzJxEbbSiFFEg1XoyNqbgg7YHkPfeDDI9pxrx4aW9i5KUL+7zdKrO6iDsol1m9USY/CPmVS/wXWxXLmASnIUulwngNXZsa/q/7jfM8qlTflcAXD7HzBRdjI/03lF/HQcCkqOrvx6JUV7+EmsrSwx/4Pt6RqZ20lOPFtNqccxGe60dsK7T2RN7FkpBNKA2sDevNBkXvaCTO+Acp8M8UfNIp6fKsKBPB3WgHjarj1PWwXp1xQSkbvNtB7lZDjFT5gD8PdZIb63oFMpsa+YmZpy389L+qVXBjnt9nHXT4aNqSGFSK77GETvk965HmFzxKzl1m8SHZeqgLiEe+eVX9d71R1xo2l4Mv/I4x3pJV/eIWqNwJ0+dt4NfadsOR7hGiV32vdbG3ScrY9uA0MlBjUz4GvRz98GI/+c4/hQQMEPmO2I+P3U+wt4+cT0quK0C+c+u26dVXX10+/KEPiT64fEjpqx/44HLnzivLVQfRPMrBf69k4mVT9QmoORiBWnJb608CFXv1gTvVSpzy3wHD635237c0bB4QyJg4rxfBoh9peHBveXBfwbHogYJn/3t9Bbo8IvFIgerDB/d955nHJrgzS7ALPZGOH6MiVVD7RHRJ6/662rupMbshn8hfV/M31JebCpJuXrviO5Y3dQzeQHaFfl7y9yOuQxo36MaVq77I5SL5muxQ/wYy7PJMOuNz+R0HXgRhriueRn65Ih9Ir8n+DelLRePMxlY7LsejTyAEkjouLymlv/jO5pdxYqS8/4kYw4wdVSuLzKyC81iP/AA1FSv63HRQ7gEv5N/Rb/mUK30kqsdp6kuiRfBC2tmKkHks1C/Wllyo9XapxlPzc2sEvTf5xAXibrHolvI3bvCTjtDQGbIbyJTy/QCC5GvXNC/Jy6ZJ888jUFeV8hiUSfOcNcA6PgXPSaPAYzWI0fSaL1HpjjTnMibQK8Fl5utosmijxqjyZWMP88zHysj7YN+ReA5KVQJOEQ3Ygup2fxFn3+htk/MjHoPGrKpPVRfEL9sS9T0xtrK2D2m8uHiLzT22dbC/JdYmrZMeyWZ52omfZb+o8lPnHDJIz4hDG+eAzsV6/ditPP6ZZaz+8kc/WXUKXPwask7Bnud6KxUvbU+MsuxHtLe7qoi405wvVMdSHTWQ9kHttb6wVqnrlM3Kdx/oXbF5HwoN8YM65NBHj9Mk+0/30xK3o9y+nxZOnnVG1W4DpLTnRm9tYyDllbcGmVsLoPTUj3W9apY0x+pLOUdHN66PjvQFDrjj7J+p04mIE6/2QtV7Z7mukxp6fCmCzZl6gC/RaerIuQwsk8n5E3K0NSkTxTeLefSCkxyv6kR8qbSugLOgKY/66HIXXA6WRFjrFurA5gS7FfX+BrG/9SFAVj7iFnfm72qMtFxVnLqx8XRMvWw6E/SPtA6ctb8D+zYukoEjXgdyv0gbceKrE2FRPxEizxgdjeURMq4XUXAkg/boPPw78ivpvl9+/lnBwZ3bt5dXXnlFAfMd5/2rHK9yZ/qDy81bd5ZL0uORjnfov+oHtWYF3miXPNnhR1EFEPAc0FyFaL98QLan8OMr1IELsR8QPHIReVXBJfpXR5k7hPzyyO2bt/zR+jUFqg6e4N3iF0luKFCtcfAvlFhXdOOm9K8tt65zN1IXGbdvmZ/Aijz8V0XYI6i6Kd07/LKJCH32ixtXeTSg2rpjuwRuCsAksw1dvJAio63b12lf9e/cXm7JDv7xqym3qK8yv5yy+oE96nMRJD9sG5/Fp99+dGCM1R593fT1Yah8Xi6arHNI3XO2BuBXAFwXLKbHD2e+0RPr8BNopOh0Kh3CqwqiR6jl/aP8pM9XR/DqNSHiwoX/Dsv884XaEOsFfqjkpbOWReiVLe5gya7K/Exn1mdoXe/0nyHY7GtbMFQ1LuePb6quVIqm8DaAH502SbFXadUs1jkL51CBMXs7x15a3RLvIK32nro/pFU0fEGgtPOC9L/X2+tx7veXekWOAwalHiCIqV/30HlPvFxgQJUv3adT7Na5nDx9njzZJhBXoVL0q070Q/tyqGMeexnV7Z63x75+MPmkoafjlD3q7/1VaZjWeGhCe1X3w+Xqx7m6XbnBeowj9kJSNb8MGqu9bkZt+hN+DZnZPvaq/RrFip28F9qa9PcBawMiOKylp2H1R8BiZm1an0Brz6++0ODwdNjr9DxAm5hyX6vswOcI3EEi+7Vrj/y6CilwAIGa5Fr4hWFcs+bnnHkO2nc3nmijZDNU8KwTlg/Ixxp+baSPHj52ysSl0ZoT6ZCGGrpzgOgeVm22NckQPIigoN+BA0n59+EQJ39WRnTSJBsq3yqVhfLDX2bBuyIWB6/or32gnk50pdXgYvX14aPHy1sPuStEmxofnay2QZOsQh1uGAdmn1hurm+adavMXe16HpA2IwM9H+zLoPNS54gH1KLzaWt7Upzl6IBKGa/zizI66He7vrASKM+N+dj/yEDksbfXRzf6vY2kyafuDKAr+LvBc5sKwCAHYwrgCKoJ4uh3r+u22Y3Ef0dzBWqtaoyaThE8jZv0e8CMrPK1HpzXOqq1UXLItludAmOJP1Vi7cU2qBOa1j5rDVuyS+99vClFlzvw2GNJ8qgW+bLhq2XpqhWOSQVh+WIluvTbegpO4fP777V547vsXrvqNn1g+Yyv9qTL8+V88dh9oI/UHXcuYyNj5MBOc+IvdZqn/kmPMm0QyDHO7gdE29jQxQnmc0zRtudefnj+x/EX8jJRylhVEMroNEiuEbA6GInhfgz1vr5A5ik8y/Vi/OuLmgqSH2t/dZryyGtP8xc3ReS5kUFq/rhDzacM9Q876h932L4mTL1327SuIfGYMD41h+KP9eWxa2sKdxnnyKgLb7M2NZ4lK32fWdQ91hivWuM17h57vEB3noI2qC+qbZHxyvgBT9FIa/UKkUs/mu4HvmSyGjw+w3ZSwD5R56CSU9WXI5doqfYQWR7pRH0ZqvwKXJ9UVGMqBVF4fDo128Y6+sibjqi3Zt6wS1BgUsm/6iHC9x6c9jwvy4eO7UU2dDuJpTQEL7qUU2fWPyrrb/C3bZb9rU5IJesVko/sNGZ9a888/MGr/WeQRxZS3muk5midq0CyskVa9gLbZuw9e71PpeN8ZSbfNlL3NNXFDnbHizwyjTFDqaLe5Cdkd6tNH4/juCMPKM9jW/HRFQLBqsdQ0IovOAfiA/BQCeZVzu9VeVA5sAINuenUd7bJqL5X9zQ4TXW+Uo6nCFGbVSoz50f9GTnywVxrM+++k1HZTxpgyj7gF9sXOxMv2kM+gmWrlG2N51wcGVwbqUxLa8L4Qfi6CqKDPL/Gl6qu+K6Pp1Z1SR8oePTvM8tmOjk89CLAQ8ssKNs03/2pg+qJN3ngCRu2vJBGPvog9cuHBz4JdMSGFx8zukeGgLdmF1APn9zeVmSsfvM8uNK01eb+NFwV38tfBwu2d74hmVzT9DcNxIfA7e944EgvtEfXTZ70yC7ofMytB/rOfvLoczBTJt91gvD2aXBUZ4/uV/L7evD3RCBZQVil3GHj0Q6Cay4aCeTmZtQIniiyvY7eJr8OzZJ1fdbBWAtF2Kt08jrZLJZM5lHUO75zx5A7r/QhduHzbDd3a/2rIYPg5y40vmAo/edutI991Udm29y9bmNRfD6+5+cBq77bU5DLuPHlTNvFT6WMJ7r+kq/KCbiueJxldwTLALn10WVM3J58w7b8cLA8fICwy6M2BOhuU3bqZoGOVaVk98QhVXnkrGH2nZQlL1fWQ1vcIROxSY98sMp2vFOwSLTuH6ZmY5SnTDRA3wNUfMGCKgUzB+ktJyMgy5VGD45Mhf8sGOcWZrUyqrqvjXuaHWvga6fAOpvyzAM/60vqN8aE2aRMftCQV/BRPKdDpyPlzu8aK1/J2rcLQP+c7vwOsBf75KKnHJV8DjNfvFCH/UFPa20NhLEpcn99/qy053uaPBdZdcFVedJO/E+H6HfqOr2ci7YuDx3Vm0TPtj2Fb6zsOVansI4ldbE7Xub5IB6ywSOhCvVI1zafAej2flRsUuW0M0l8Xikf1D9N067+nHq+W90+dBkD98m5ivFqVYqPum/CiS8NfEGPlLfaF9J2tdmBLsEwW7KbQsFK6JZPgJQLKQ87evD6Sw2hmbVroFfftC9ae0B+UnwrEJspyIUkSw0wdSoPuYkxRlVGR36Pur2+27N4tulxXAtjYFMpfChlDiIveh0cDDj/2pgv5N3QSRbwKxOMJj83xQkvzhWYxARHLFLJhu2p19qTLdrzSVSvDgfw0ou9tc7I48fZGc8810+MIS2NQvJ1Yt99o7srtnY3fdnoTKh1HzxXvSg1mqpDPZ+wnxnbNk/TUBqA9yx4Vr09Uo/xZQ3s0e3OfA1U5gf0PJi6HHDc1T9vG+zrHQGd0B6dd0oHxB/SUJBygrcKZEUjhZ80+ZRTfy8rknz8Yw6VVnmtffJDPiBRyc/Z2VKUyaPrRzOu31jXve8+6vglCK1HLCqgJchEx7qS0Vf3lyBZQW8ex7Audh2U8xys9NVGPsqnbt29J9guG7SLbQfQ8UM2zNeeQVBdbY3AWbapz+Mcrk+KH/CGLkE69dPm1i5BNl9ioy8VyGdo9si6yNrYpiIX+3qo1NKInZ92tjYmNmVl55wV5UTTsc6p0POBaw5+T/dtG/AO2K17G/S+vDDiEy/lmZ+6EGRtT3+PqIMyNULWUWr/hosk3dtuobTP9yn5fT/rdKo93We9arV82reQfkwZtvb+H2H6woWd9G2m6na6CLHhc/SOnsZP3VO0r7evs+d3+d63vTxUekU1AIW9rVOYNpo9zwP1fV++eEMeHUD2nSeaP4b+4mE+V38/L1OOTR1/0Giq1yMlsKylUjbWujoNpm5Q/C5r+jZSRBnYL/3xXZzuY8Wjs9yGWkCoQBSiAduDv1Ey4FyRio8I2SsN3re6+OYLOtnxRS9pfFSqnpTW4CU9D82j44NjuYN5aNUpPzw+jc6jeAT9p9pIj1Kf232UXOhG6ajvMjcDyHlsw1cRsn1JmwkntPqyyHXr8CwdkkcPH/lJZ2Mzjkw4k0IOQQjQ1pxkpg973KmaetEtHC1aQHDP1S8f5/YxcAuuo3a0oAj62cAReEGNjBcDbfHHohAh9sWBNnrXOQDD/lDjwwmc51fdFvWHfAvsln2XehpfVroYvW7y7ycYZza0jox9X0fyaJQn7+n+1bid0tvaP18+qtd55FNnz+/Yy6A62c/62dR9Ut3p6M204bNulKd2+CD5lEHlWWsEgRUITtrajX7kXIFT3TpeZ3WHmcD05q26y0zgCQ/i+HVwqeC1Hn/Qsac1jM6NG7ecjw0Hz6M+QSoy9gACap4p5stlBLgErdyhznPUVxW44hs2bvLc9M1bqw/wyd9SW+iHBzmIl/51+ee+4duwzb9aLxs1JnwKQBCPfgJo/LMfBPFK/YkYI+thq7HRJK5zuqbri3XOnHHsM641tpW3Ksqlq6CH+j5RwEQ0bJuv9bIPGgozH5P1iMF58pyOhpMC8/3awXZD51H1bNl7XtWf+urm4E3gmjw+H+APf9ZuAVhDz9nxlgtOypBv3rg8jhUH1dGZZDsjBWkq9b13j3yEsUutWfMinNcsTvwoHohf8KAaQ8o5VufxCQWz3p6QsacoHe+cc6pnyOe4AHS87limnLPHuoKy3rzmTOIPnS2/ZOf1B/Ha2XSem2ncqYbCa2m/ox2KndCeB3jvPPdVfez9Pgcfj3X8lR3Z9ncJpp0i+ePBGnCTZb9yW/ub9jgYBqqNSmcfZzvoyoNJHl/pQxKveqKVb9nsA7TaXWWk2OalPPOvNHduka8uK+P1aB7rptaO+c4TZVHmT3aU2r7ySMaQsKilQCsFcvV4kNpj3JVOMZnQhHXdUfH5c1r1c/c5yJivd9rlAPL18SaRe41cY5PKaJalzCL5IUTP3KLk7MMgwylW5Ouuz7zTV1TYvsz0wA+FEKj2yg3AIqHowFTBISdN7vagQWDJJsVd1wdnD3Wiyp3nql8O0lld/cmuuc32RHUMB/Ps3RbNQynSRl/gtMNzf/wjBq64vHGKb42hR237O+y32n6vGhPYrPrnZYF9UHXulvsLMz6hs0AttDx+1ntNQrBOnrDvE9jUH/nJ2+qCKZvYl58H3T/y2TDId1lQ7Y+Cx1WL8UKgvJ/rZ8dRf5+GI78vQu/r2Vk9V085bdO8abdmV3nPm7KhsVa2QfL8d6rVJ/QrT72Shfzv8QkKrbNtozD4Oh4IKKEAHdqrgJdjedog8ITMtz3NkHQ7byi7DJ+708NNj4N59Edtl2r5xb5hG2sQNWy4L/RLZfwadklXvgL8vQ9r/cYPmb/Wt7rmze/Od6DvOeZsxUlvnfNQEEP8cUIe+1sZXuvlGOnYBgxb+Vbz2bHaIGlGhpeHoK9O/ZoIP+jStPMsfvrku7PVrWV+nOeldc06dgjaZMD5UaZtxpsyeZd36YYYZ7+qXh/vDtqYsm37cLl32Wt2eaGksMtWtR2c1z8GY+F3H99ayx6PsUcwRpu9QeR2ivKFwP7FQIifkeX7C6YzrVcHvgpwpefnpcV/JB1+HpZ/9NWJcyX7/QwSZ5nzXT6Rjjwpfe+65EP+dBg+fiqfcVpTvzNmI+O+bsF4bsc0tcjVSuDZ/95u+L2dPkczd4yNrvKrHeeVynzl50qsfBWtbnkVKALXcZBcsnoNG6PeVga75UttoMaEdcT4rBePY6zWIVOq3dEZWNR3vCgiXWNHpykUKI1eCVtZ4D422YiiaC65Hp8aVSdAa9UcaYd0GY9Rh/cQfZxHiHSU6ba9D5Bp42KsOrE06wBs1R1u1cnBheEYIV/ESjCryo/5mbpakJyIOCnxs0R8cQo5d3tI7ytwvX6z7hSlLs32yfNkutQxOb6iEKLXO8iVWC8H5bNIcoIbTqRdj9yqozx3qwyvFJZC3Yw3q9dT3n2QCtwpCapSNgE+CveVHYEBL1WIva3dpOh0eVGCo22dbT7UsS+/F+ht0Uf62jdJj88O3Y/SOa0r7ZG2Q3LoRv+oXnzqSDky6u11gs7v9faIH5x4HDjzH/GUAtY5a6mCs5qvlcybeUC+gt06Ic55Rh5qNkxbXZ9IR7l0w2/trSSVA6RP0BG6PLS3/TQc6fUyNju6/l4WdP7TdI9QmuoP76qXms4PO9kTwUn/tYFSu44BTs7bE/WesJc0VL+KQX6u++dFHzNAji1NK6EY7wG6/YzLHvSD1tHl3GK/jlQlqztfWbM8Xqe1PI6frGGrYiP5YlSq4y1tBH1cOw1hkX2cusn3tFBzFSCjpe7XIczeyqKL+epzPk0tWWjdPzRzFSTrQlBjM6kuAv39iwTVfi/ki4N8Qkxgyn8BXkm8c/RO/d+GyAmg6TOpbQzaB77WgceaD4mXMd3ojDz8+i+ntKPAWXUS4Pc6gPLE8Tjvx7/a7vmt3VPUdYPMBwi/y/f1THK9glspvKM4wo9VNLnOa1xkm6SDXGZWHfsT3VCv/xS+gd2Rrz44OyFG/j9BCWc/OxwOQSMvo2ubhuvTHK/geP9KlYByrVm9x9w5nc5o7QrxTYM1GLRb8xHgFTq0wX/5qB6WHL3obtuZ4O6yhKXrfp3Xu5zKHiQyKpN6UuGtdeqLCSx2JNzZvc5d52vXl6sc1ATRClR5jIPAluDZzxtrkFfbqocjLBA6VZNHA25JTZdWlfWuQeFnsdgsBmcQ41YThfUMBpRFX4+XPPHPYVFOTagWi3LSJykP+Vig2vfkjHwQ21WgjWxXA6vsHY3HpeW2LiL8QQN+mV82JshTZ9oEaxuWl/7knUfv+9OAndCLIm3Fxr7t5Cud7YxRcM7vQ97rBn1sL/L5efoR3X0aUL7IHn5CtWk+UeBc/5aaMt2sjZF1pkKz0wNZ+Mlv+ELykRVRnnpQdPXm4AHiAm3aq3Tbbs3XLNuMIc7kN2z0d+WMxdHcHeFQr9v2+8Qpu2m/51OmTvIXoXRUr4pUdF0Tm6TGynOJDzomfUIk9fGpdem0aq+2eCZR+vzS0GPpe58kaFBAQpDAfpfgYg044DeKD7arpFroQBYqPEt/L0Kvn7aDi8rkGUHqF7+R/uojXB8JTmH2PdV1OQPQPn9e50mRMZfz2MnxUDKVtcYrsOzyslWEBbdKcw227LQD3fMoC+hyjoaoS3f287XHnlv72eivkHop0wbjUf0qyicl9ZOClxZ+A72e1R80xsRf8MXOICxjnnXIY5cJVh1I66J/JZ0fH2p9PuRGgGUKnofsLDrm7enRGmxTn/MsedsglQzqa5s1Hx8cLMtLB86UJQ+fI4+xoQ5jUlRIbDDHvI2y9zeVpZN5KZpz5WNQ4xHKTZyS13EfqqGctgBpzRfloshxFxOoWn+kkbEvIGc+olt+TB+SB+ZhY7VZvD2lzpYwIN8xIEfW9SLffT6BJ4n7Rz/dYB1XT+ifDJgHe+Q9tsD9L1Q9Zz2fydcvYxTGlG2A1ISjGU87Lahulw+uIO+sK8KoyOOj1HYEazNgDfbfRFOxxhhl3Chjw4IJtcV6AbG/tQzq0d4aIJGvekaaxVNAWoa464bnTJy/AOQv+PDcozYzB9DXfEBwIPHFoRUyxQSBBL5HqE6xeKAnsstzi9iJL4X42uZzBfXP1D5+XNMVOqjBn3DfZD/8aV05j8q2vQ1UJ/UqZZExZuTe0UXF5eUDNxmT2tzYDPf2zlvf+veicL8uQMb3vUBs7W3OfPiipCvBqnXQ6xZqfEPPg4v0u+x8m6eBLpRNzv89zz8HVo9s6O1w+ja+HPiV/u0pqPIpPfHRMVWdyIpbZVBBuLOFZ+/6U9HHMePUeScRvaeopg8de96RzkWodUfbvXHynQJGd74or2BDli3s1YmR4Pkd7X0JDChXsOwgmrUz8iEChxqzsSeOM0734BSeaZyfEc8yhmmvdOk7+962Xi+dtoiEIPjSuj/W43myJl4FyjnhV7rmeRSOIFIBZQWYdePGXyLVuYJPPutLp5Bk0LWr/qUWyI/7qOw6rsenNxWIVr8KNSfVX02jesuLMOHpY247wxT5Pk/VBGWIftGuCB98QVD++A58fILGxYHHSKeTXGgEbmEU0xwpxCMVBMRJTf6JQ61Bl5WyXjlnouP1i26lFfyqrLVskh6PdyQgNplfKfoOzNFj/Wftj9R6CrAzxpDP58PviRbYnJN1xnZWVptqi9R9U1/cB/qjfA+gq87YE4al8I+wkY0qG1azW2BiROPYXifqAGu9ERgeUUcve61VjoJTeL6wFKKrVeW0QJ7jmPdhq60rI00oPemHquxqeXs8j1F/5M9jSvZtFGhF/WJ8KA4Vc/cOCGufhHEIDSp+2uhtJTc5YLs+QIWJo2IMA3hZfIPjcvIcGP6yEJuXAlQ+dmMTZAPj4Hj44IG/nLPZPIZxDpSc0EuUVieoxzPLD2SH9vpGEcjCIR+wKTzWBkGAj4avPkgtrf5BbFR70Msn8m/2vVBl1RmrIja6GkN0VfLb19mcx+YnRCU2j7xGN5Qy2PvR0euEngXPqvc04BvrIjTHpMg9P3cUUc5aKqC79z/lI1+7LPKjtNMR9rJ9ed8f+sjGzyMbOR72dQJ46ddF2Mtj7xTfGEObhTV10WHd1drb1BHwJ3WAZm2dtxdFxqYjvE4bUIaFa82/I3T/XwSpT4ofq72Rlm89P7Fve9rS21DlLk/dddaeowsrAouHOklz966CkqIEFhVwcHE/AmuVefbUbY/21/PsU4A/ex/fLTIGp+yaj4rouVqWcvyFuNnCY3VXr9QNEv9CiwPc+qLnpLrrCtXd2CL/qoqIL4PWF17rS698MdRfUlXKP9K5eRPiS65Kb/Fb7fWPdfgSK18u5Quu+XIpdNhv+tqIMQo5unaELUK1yw6wGQOfOytoDs+PZhBMQ/Ingf2qf4nvBChlrPj01zev+CLs4I9zml3TFgWdnfFpMcFx1uMIKlmLvlvMvpZ8ETrFr6DzkW1UPcu1frkbTVBMyrr2BeFY56t9rXHvlSLvNeQF8tl7II4FUvoZnrJOA2Q9XTH0t1THVlH9Xjrk57hHIF1B+3mSQVNvpmRuapDK4vc+AHqHJLyVzIud0k0KyMuSXi6svD153JTuEd47HjNnrU+BbhA0+9U6dely+ki76JrLm8FFBv+Yo07hflv9CFweMtrgoniP0h/1xwtEc5X7EYySGbJlc/AH0T+LXEWWfCE0CH8HPA68lKLLM8rxDxP7eUt6Wam/daGUO9esI/S18v0OfCySochzUqQlIk0OVJ7G6k5LlW/euOXNqn7+ieBZB7MOXu46P3mHwPWatPBcBwMdcTXcEHLl7JFBwCRmIovHgVgHGgfTrr741ipXjH5g+UQmX9l8/NMo/JGOCrUBOkvLlXFabYEeWJdtDvDHdeUfe0LpqR4vD3T9K2FvesoDdEPBLA+es6Nxo+cLvT7I5GdOWBa89og82JefFb0PpHWVPddEsJYzp43QB+iEVDK/2wex03k9DyjnBAPWtnfY27ioDPZ2KPN86plOFDnwUmd0aVPnfBu1ntY6Q/WUv0ft73n7Nmpsuw+V9mqyYobTE0hbaW8tu1TlnoKeP0Lk3keMab/jlB34oQ7KfQw6kKW91CNxltScp2EoD23aKouZR/YFTtQ5WRNgKKBQIM3H4vzTpPo4vIISLrzgP3j4cF1La+BQFr1pF2a7yNOH9wLdlvdnkbwYnK18j/26eyqkWuqyqT2Bmye+8yxi++Qf2Th41THi53l9U4ZguQXO3DX2f+Dki6z8POL4d+0E0Ap+ofyXSxP/QVPpbRH/idK/BkPgrCCaX25x4CwZgbfvWBNAO3if35PRzNhn9vHs5RmXzMd8Nd4gBx/m1/zW4wc1dpBP5uKo+3WneZAHBaYFRexxHjf6r7Hi/MrFhx/1YPxMI+imPj7tfPFaU1rrdFy4iVdprdtQ/ZfK0l9tiCQSD4KnVprcd5eHHuUKPlAahFfwhl745uklrvPBmvd5cfIzhiBjWvlhS4R/DuhFj8bFgf+h0OgrffCFrzK9HlT2OL/Z7NoW6HkfNCQzWxDDtobPq92kgWyt9pRUN6ccWSfWw/qJxJAHK0/VyVL2XWfz1ZdKVsB+LLIO/yCJc4flzT9VouT3dm6Ji2kzgXsCTtZ1ydRfOdQf5yjUGhnZScAd4HgTpJOxW8fQ9tBDQYBnWTEorpAPs1g2uysbu6NsHdWLeQxGDshS5ghbBbx70Q9e+PmmJhs8Wiw2wJU8GxofkXmitMERqN57cJ8HfLwxnYNMcpdl9hy4xcq53ZJzILIxZII6WPQbC8NXQJ6DQxlvJr16t+We7mx70MTacgNxmaDdKpxt16bkcguUjvzfYFQvLQrqm+q0Lq3o/dxA+jx6+Vgr40lfHQNP9eECpE3SEMAkVCeGbHpF1Vytl1LPvKpgGczIK927uG+340X6s7fxPKBunWTm3ZugzE5/ut8vAuq9uK/UK6oxKr/Oja3I28NoZt9efDDpWPLPVTnPybTyPU0+5YxR53din/Fec0BpP+j5jj3/eddEV1fLI1fY2OZ4Mo2y4LEbw+e6/LnfIgfKOmEraOb50NADlR88UvpQZaUE1Q/40qmPHQxhKfMm8zSht04d+/LzIPZOjW3wbtrYgHZE2EsAGB9yfilS4KfUQbXzFUzzCWfIjws6T5BdATb/Ypx/uT6Jn0/l98EbKdj0PwlSsOzfCDfvusszeI7dK56AWqf8OpT2KOanUeCpg07J3fUxx0JdRFe/VzDXDozGmBAAK+WVoLnL6De1TeZXPmOZABp+eVdpHauco/Cnjs0co6Sli/8lX/do65RetWS2yiKpDI7lTcM6q2ykwD6OPMjv89ZFI+2wv87HKt1Qg9sNz/mU5/hXgMwdZvaifkc9ATRjMfVtaKDK+OlkxdTdgjkA52XTgHPNnm0Nfwu7xk4BtQPVE+wawyFYx1NYwwSlsMflFqNf/BWUR7C4k/X+Uo8y4eqRH+egqoRp5Zzqsv5Uru227NY7/tW6LsDF0waziu8i+VUhuitjg94HQClxsEEGnbFW6CnMvn43oCqKe6IDpGwu/MKGr9I5kMWHxwA+eKiF+fCJN6Hq76xH03xkSZ6NsVCDAg9dwKJ28Nw+huqoA71Q9bYpX2y4RACvjZHNKrLAnugvk7KZbFQHP9i3Aboc4JOfg9Vr9q3qhFb0ulotfqBdrLK5Pant2zkJqlCvt/MuET82vgsp78dobspsTPxLYW3UvlUx/PIClEybI/qMmfV5NZuxW/LZ9n4sLhqbvSzXPVgrX2d7e/Q2o4sv3oB3QeFFwHbsP0X1qbiorci2fRl5vvlNxwfid+p0u+TpW/rKXVKe73744KEfo3r48KEJvn9tRGMx9RQQDll40accm6Sp3+vGVtoPHeGU72COd+072zFBXinykN5aueSFbrPy6PgEcWl8UsI2qjw3F3h8gzt2/qlM7nY9euIg+b7onvp5T0HzfdG9h+QfLQ8Isr0faj3VmcTY+wx6X47k7wZ1who02nnP25rdk00CwNrbJxH0FbEfVir+eBaYcZ4BdQXVseG70+bVox3XlEI8/mA9UQXdld+kIj8+IuIL5uYpAFdD7jvzzTpMmk8Jiuelo3yl9SWm0Fhb1ePqi/zBZk9NklE2IRt99cjLhrh+2dLQI1D2eCAZvI1c/cv5U38bnfgGHfErX1Rh1TGm7rRFekX9Jxjmhg5rSgLvvfCYyVCC/bQPtjbLh9q/ps4G+Tjfv2JRfjA3foREx+AjjrmxDz0ce01+FefozvMeR7wgsqTui3OFdMv9c6H6Gosem6DEF8J1YzMv8ULnDDRZycVSm75wkyGvLGVLov77fQcxjoagjws+OeAsQ0J9Ag+8pwwbc7xGfpRXqNztprxpizKRpo7DDcZxSeDtcR31nB2+4FeIH3SA8HO9KYREdRI8Z+XTLXdNfK83teVf2wj1Aa4FRSMYGYtRQRBOceeYOwf8s4X8ExKe9aMqC5bnlLXv+Bk2mDgBbFlvOKaWzLMzxigLlUNn8d0BH/m2EtI7Qm+0tekE9AMdTshqyBvmbKpktO0+k6fPKEhkNaUeuEGHGO0dyXme6pKCFf/GM7ZFGx81gD4xpCyUrPzoQU5w0o8O6ayLxgFqqOqHnhV7/W4j/KTlP3nJ/M5CrDuPfvaclIBT64YLJwfU9rGeISqbY/E2+8Ge5zkb4xf+Po2865ZzsqVNNndfijn1O7pNCP+K5l3n7kfoiNdRZekMvX3blI/8OdIDaXPWq3RtljU3xhn09Ui6P4bo45lOMJxs7t+/55RHDCDy9+7d1TF+X8cY5UofPLhnHvrkSaOX4Nkfm44AuQfWCZ6hHkAzP9WP43EE4XXZPh8KyFLiOKdQifoPMS9jTRRUxge/VGfcIuNjSP4LnHlU9QiX3pnWNuRfLFDf+IdRjx7w/Y1B6nPRo+X+Ay7Gal3RztPAePS52vTr6dXP1e95sC8HvV5v87mhurEFEdz5EQ1R5RMMty/1mcfNmVqr0ffdZwW7eXwhd48dCLc0vB4kh8wTcZ5Y23NecgJPzal7LV81S0q2fWeNMhwZmwnWVelWmvGbx1vdgS54LJCN9tJO9Tdjgv8E9/PZ5rRb9kTjgqMH6qEE03sZ/s05LR8hv2CzNlc+mLqqrhKBknylDBfmSOEZ2E+1gcg5pKpcvNTvMG8d+53OeuzWTTLIF7Leq3keWxevOt64YK3vIcAf+7nnr+rMMRjtCbDI7+WcOlzEJ1HOvbK26Wavg8B2yGB+uL26jwydHT9EvIMvtFNWhy1R+YtcJXxBDzKPua5QMQ0XXxcyNsQnPaqjl9sSZ54ZlVKlmvFc1V3hknrfEjwMZCxjPag1DVJ+Jq78G/VGfWviq3KsA+sis7zpi2q8xRPxZUFiLPydgwPhB4pqH79kp1pBOubQJfRqvdYFKDLU9aZ14X9ONdqhRsY2F7j4wev0JaWbCQ3IOJX5yJENiS9jeNOTbe64AgfPOqECNie1IZQdN6wcC5Y8HShUxzvg8Azbq7fv+EDvyCDQgZQD+kmZk5bCI1/Fnwf1pk+V17t8Lw+P4XYZg1HuYANhIZ1FPgZ6Nbf6qBSFnZHy48Xw6NEDBzH3799d7t59a3nr7TeXN954bdA3lzfffN38+/ff1sn7rk7m95czBTzMWTaYPVVf6046X7Lgblq+cFHPwtXVu8fDfdXSV9eeEAQREBF0vSFffueLy+v/6B8sb335d5a3X/v68s1vfG354u/+5vLF3/nC8tWvfnl5/fVvyL/Xlte++c3l61+X/JtfX9566w37SRuGDPOFlLu6KHv9zbdFby5vvvXW8vbbb7h/r73+9eXuW99c7r8pUhv3vv7V5f43v7Y8lN1Hd99czu6+tjx++xvLO299bbn0zd9drnzti8uVt76xXH50b3lCAPjg7eWe9O7fe2s0N9dA8nWSrLsVtfkeb7rBEW+DdzHf4PR66fzmw2B3v3wMDupApwe39zXu9x0YEwg/cEAM3btHkMzaI3iefPIJiJPmAirBse9mq17lS15jW+m8uNki/pP2/NOw7aP0U9fvQdMhK6KaN9MnWuP8e3Tl634FZfFjQK76pAapYpH3Yp8g+knaJ26toXnXS4rIbOj9Rcbq9Pp5/8BweUA1Npx6KoBjfx487yN7qvU5g73GFw9+famugkloGwRXvgfLe3I92eRONLbMx86gfqOjZilrb6aTWLMQ+Yn0A1OkxdQJHPuiKReV1HnaxgfnlfoZcC4knFfQL+LuOnLAumN8bNxUfpTtjN32nJi6BfbzSqle9UZ52Apgc+63XG9YTcv1tiYGfSl7RYW0dzHmOIOtH7QS8Vje1qAOlDvQ/kLk2FvqBojkPv5ibzoyeQegnXpzUOe0q492bWPwK0/BNY2kgcUN23kpG/ELyVQvvb5fpuoc6xHZMP9aQyjAVwlu6RGcu6R21mhYvPHJpf9NuFLC3Dnb64zbPiqOotwm1rVeCXTr4DehV/tj7aOPJathjK2uM/KXNV+XdE64rPkivXTm1O2prYrcRl1VWOvbtkrqj5+9Nh9I1wHoIDWNVKtjORvtPCEdcl/MMr4i/vX3Y8ku/cp/819rD88jEhxYOLDoSk0nTJ0s2dwB6Wuvvba8/sYby6997u8vDxRo/It/8l9Yrt68vjxQoPRHPvrRhX/9+/nf+Z3l05/5m8s/+HufW/7Sn//zy0f/yMeGzbLLF/l+68u/s1zXJP7hb/9OOS2vfTDLTTuHswTjj5evfF0BkE7Ef/gPfZf/W2HAAvrqN77uL5d86IMfst/hY4e6/8l//p8u/49//99f/p1/699e/tnv+5PLtat5/pohvaJg8o3lC1/4h8t3fMd3Lh/5tm+XjwxJBfX3Hjz0ye7W9flPXkB8Yiy+49s+4k0240Vgxb8mfuPuveXu/YfLRz7wweXOndu+wLh9+zYK9XH/O9yh15JSe3hbVzNsoCrIFN+YrjsqubtQP7V3EQic/+bf/I9H6SVeFP/Tf+OTy63bHxylrKda+2dnBIcPFLDf9V1D5jMy9OY6qEeamL/1Ltg4ade34a2mkzS/AqOX6qXuEZDFD5B8r7OV18kB4BvEp0LcDb57lwuSucGCtJ8+kCZwPlNQW58O0Fbp9fq4UCdj+HUyKn4tZvqMP6zhWs/zOK3fyK6xig+lX37k43t+RaD3DyDviBz+XvcIVV8+S/WJNvbHpGPrYfusfUi2ULa9OUc+f4w2+PZ2bbiCeGvTzb3ua/LdRx43eOXWteXO9RHgjfF4VmBrtavE54NnwLO0cTSWz+PbOahunaDr7mf9l8w5Z932vu0qZ4zrXAGv1/WdKcuiuz0uk6bNHB/+yFZlX7jJLudCjgGOd19Aaq3aIm8y57optLURpJyUdT/v+FYZGaTczDf+GjAPPq3510kwMJA+4G9IvR5rmf7URar7KANFNXYVQM5jGT6gzcBt0r58xHJgH1W0Jo9LkFeBRzU8BQOxta5JFacVUCXGxY/dmMZxEFLZj+1o/LxXXK75Yw2B+O1xYP6UQg/V7+xjb+sin3M6jw9evXbZN+X8zDs/Z6i0voRa7Wbc43vsxf7ZuNhnXPlOQ/3sHWMweqZqXttVWhF7ygydqUFvGAuvKdou9kmkbvmJv65m1CcmWmdXLtnPu/fuLl/+ypcdyxHQ5kKQ//L8mD4oznvj7XvL5774jeXXvnh5ubvckrFaY+xvQ9vvzvOGXMdx/lW292pkDTQjLzT30lEZXR5oDYh7CrTBS+cCKmGz2NWOQTtuXeJajwXGizWcMm0WMEVJq0VmtG6so7WvoHet/w73ugUVCeDXcYWUp+i1S6qMfwd7AC8dPLMo0OHKm82NAeEuHwuPAxBDTMTrr7++fO2b31j+9q/+2nJbC+5f+v4fsP6bb73hAPfW7TvL537zN5a/9um/vnz5i7+9/KW/8BeWP/zdH/Xgsi6KHi+/8aUvLreuXFv+kIJnJt8doGPkpER7+PQ7X/6Sz2rf8Z3f6S91TLyzfPlrX/XvSH/4Qx9SeXYK33mu6W/+Z7+0/D//6v9r+Qv/9p9b/sQ/8z/UgZGfzeMkr+D57TeWz3/+Hyzf9V1/ePk2gmeGQ3WZI+60kefb2TmhAzanL3/1K/bx21vwbKkCFH555PV7931nnuD59u1by20F1ATP2GAMEzzXoq8J84LWn4NlbRQ5kF0WXQTscueZ4PkHfuAHBvclnhef/exnN8Gz18JKjx3s3dMG9NZbb/lRlL1OB4/s1EfI2pg1l+Q5ATKv8wTJiZRDvdbAsyJtpU5vu3xhIy9iM1aidVuPX3CnmI1+6lZd/DJkU1z/xKP3BMvRs1D+1jECknbf4UnFfQNOXa4+dp+xD7os8spXyvpPWxchdZ9VFzWC53cUPJ/poKfMWNF/bMTMMLuCzZj3yiendFR4lvYD/OBkTfB8+wa/HsFH8mNPkZ306VngOnjzlOafZnPfbu/Pqbpu+xn0OIEi8/PLppzqno74Ve30Oap8oXhuHnkxDZcao+pX8OngR8T+Pn+dYX7y4vNgLQ5DIZreq4/VXvpbCrNMf3PcV38daEhsPkGOx8MM11v3B6X1SyTFB35cg+wo05qDukEJ4ng0gdQ/h6gAr/qp/ioA6Md1jkH8LBQf0CbHR4ItJ66HhnyKzM9/Tr1gjkFBNfRG/fAzhswrY1T7YQ+cGbcr/lk+5Eq1TdV4EP6wdrBH0HnZjwLmgoDzLD+X14Pnu9q72bexe1NBM+f22qNFVznfjk8cxvEX/2t9lF3Gq37Oj8CZAFp5ja/HHV9Gneqrs5VgzyUhtoc6EurSk1M4N5YeR9JaUxGjxzixrjScWhOPHTx/RTELez+1YktBn+R8Mvhgeevt+8vnv/zm8rnffby88Ug22Q+lw5yizbpJDyyBjx0Tf2p36BY4D1AefZMAC25/aFkaO1pXzqfeIAfn1uWNXHyKjbmK0Les1Nxm7Fy+jJabEao+dS5frrgX2I50QZYpq4yZZc3RA63A1R+tiuXSZ0fwDHLVxUmXKzXusOWjcxYid56/+vWvL7/y3/13yx/5ru9c/oXv+z4vrNfeIHj+Q8vtO68sv/qP/uHy83/tP1xe//pXlr/05//C8l3f/d22WQesGid4/l0Fzwos/tC3f0f10u7oIMAhGpM+B8Dnf/s3dTX7zvLdH/3ocmO9c8wgPFm+pAVBQM2d53Qa0A7B86d/8T9WEP8fLP+H/92/s3zvn/hndXDkznV1/20F/Nx5dvD8Ye48lw+87qnf7Bz8lFEFOAU2KNrluZxt8Ky6Tx554b6mqzhsfOSDH15eIXi+dcu/J4pfjCFflMuGmOCJScfEiwXP3CV5+DJ4fpcgeP43fviHzt15duB8VifQu3yqoM1I02sqOYXKA+aVj8XYlHlenxNe5pN0PTmathv1syDt7DH9GIGzN3Slj3U8Ezw/uKsNdH6SBLotr0X5AW/7UWb16RSiF51Vc1en2zhl+6gd/Or6F4H6XZf83mbKqLHP1Z1n2lBdDQ3HLny0Zv3e/rSXrXffZi8f9SlgLlgnr9y8uty6ccV3xJ73znNAnd7uEV7E7hyD09i3fVJf/PXLcJf5Obi5t16Eo37tebXuO6/moXyrcvHIV33Ix8lIKziqC0e+xMkxz40U9m0CkZpujqphbRjb9zdlUo5x1vBK6jP7fcq529aDBl8wil2/9Uy57PmxkqFj//GFoFgvB898WVX8+dvLOt+ctX4q0E1/Q5Q5LxMOHKH3BR3eFU64LjPpO8E1GKsu2NYbg+6U/Q/12R462RsTOGe/zL8k93j5mXe1aRv4LHtq/MkT7XGaM3zKHOa/HXrfvn9PAfR9B7vYvDWCZ34NLMHztWt13q1z7lyXjA8xDnbJ27YDZ5ECZ2xaR20zOPSFF3/B4biYSi+j8zSsdUeEuD9/1EWIzjVj3RBr3L379vKVr33VnzqC9M0/2efgmZtCj5avv3lv+fLrj5Y3H/JFOMZ5nKeki/kE6UXVZvFIxVMvSl91qSSwVsWtgnxGz9m1TuWjTz6pn4N3HdkQm0eVIuNxN1TVumTK1J/1Dc0FTyXEnh9BId3MUdWPjpfSyF+2/dIBq46ADcraLZZL/9WvfFbrWAtZDA+sUhYKwTObBsEDynyE9Y1vfGP5nS99afnsf/vfLn/qn/1nlj/xP/heD/43X3/Nd55v335l+W/+3q8t//5f/WvLw7tvLn/pL3xq+c7v+i7Xt+Ny98njR8sXFDy/evP28h0f+Qg9Ex85B3c6yY+6P17+zj/6e8tNDcIf+6N/bLnJx7eW+X35khbETQXPH/zAB20/QI6vf+0zv7B85v/9nyx/QcHzJ773T2hR5b8dUv/S8uYbry2/+Zufd/D84Q9/xBMdqX9qT5l98MwB+eWvftW6PLaRBYZLGjUN6DvLN9+67xPgtyuof+XO7eXO7ds+SNnkOOA4EPvPNEHeELU4+sdT2MbnnGB6H6vNbHzYffQyeH6X8J3nf/0Hl+u3PrCOed1x0Im0PbJx/8EjHaOsklprnYDnVMHz+vuxOgmwQWdOPd9ryoXRXAexkRTA7+jtdD1AuYKIcYLUiuScz51nHtsgeObYPrLZfWBT6Zatr7+019tOHouyUIfzAWzjGXBk+71E/MAqv8dMbx0861CCR3sVPI9+2Yd6nEtvm3GJfqdnRWxz7L96+/pyWwE0wbO/4PycyDglPQX3oUPFaOe8cwrPajt+HEJ8P6fsfe7dB8+d39ufvQLw0a1gLXVSv4KjSezRUD72r+CZT2AVQI16ZXHa2vc3ZfqXYKyTQh7rsCeQhnweEGmQ7DZBEEGDeYLrR0fofXHwrKL/AUj6wPmbdS05/edFPn1N3bITmnOSdkjRIWiDM9/xZQQh1twi9a1LlkWWDYKE5shKmLFJ0Lymonk+rBtJXjsxIJt0pR69IcjV+VDBLedq5ozgmfP5W3f5YjM3uK6sd55rj3724DmEHQJo/3Z77jwzhnLJfVFm7eY6BojnOHEcaOQrP3RqHiZ63QBesUk5j+Br1Svf6zfAryp9rPHgS9tfUcxybwTPtqk//x8M+f9Q5zZdXymvNaT0HebBdqWmvHpS82uGG3a+irM/MMjXO4bkj/WjwXopP1nfCm/XlYad9N12SXn3mFJr1h0WrOMCFQaTi0MKFB+77dLzCA37lR/VNEnuFxgBM3r89vUKlbtvAXPOJWSVhlKRiuGRSJHB5or2LZ75fPRguXPrlhZ43c2lUe5aAy8s6V3XBPpOtl/IIMJL/ORkhLZAJ5zCSGc4gT1Z3nj7LS1+ghVcsdaQl0/nUCasy+bhn8sZPgRlpgaJgBZ7mKzp4YoCL1UeVdb2pD+tCJSHjNr07zEHsRas7xSou2U7VJrlzyQ3xB/yoXME/N4TYBKnHy/xbvDOGZ+01GYJ+YTDlyS1ltgsWYu5w5EN03cvXaeIzTX53MF1PhPWAIu5Qxb5Xi+yzk85a2sCna7n96Ff7Wy0S6HW5PAD8I5ZWR8bYDEpU+J4DJXNIYk/VblSI+kWaQ+QDxWaP7v0FLZjMVqliurhq4v/f/b+LFiz5LrvxbKqzjzVqblH9IQG0AAIgBgJTiDAmYIECeIkSqR0ee2gIxw3HOYbH2xZT3oyIxz3QWGHraAjZNn3WpLvDeESMxoASYCEMAkAMbAbjZ6qu2uuM49V5f/vv3Ltnd8+36muBkDZNwLrnPwyc+XKlStXTmvnzr23wrjUHdJbNyLINICZij+3nTGR1+1dXdJnnoQW37pMS0jeocE+fViPIYxLT9xhaWN5qshsx5eDVu4htPUbW84QTJN04R8qowB89tHWgQs8a0vLR7iKJ05aGhoYGC2P1qUy2pr2BoBn6248GJP5KrS8DuIjj6ToaUhrHOXm8h+7i9kLFUa/Vc92pMnPuYb85KQfOafSjNOP1zLLE64r3w4iysMf1XMPkW6c8cSbuUEwzEMw6pC8gabcxGS8usQFpA+f8CMt4wqrcsmNFiJkXomrfNMAr0j1j8BDhhfomqf+9cAc0fvYDd7xV9gtoXUitB5gfTeQYwMgzU55AMqMNo2WDxeQbd1C4ChgVD4MUs9JivE7KkONV5xr57HAxUp8WGhxfr6cWFoqp5YWy4nF+bKMW5grJxYWFF9QmPh8OS4cbkn0S/NzZWFuTnnlZA/iFtLNzcpGnJGbDsfx1Zk5O3+4aPqo77bNTB3VBcwRXcwoLNwMZ9IrblJxTMxJxfnU/oQucLjI4dw67hhuQvWYUPuKnosGNh/4aNKM6oablsMO5ULUF2L1iA5HK6fEl72KiZr/iMK6Lisqooi18txSWHzVV/C5kA3T7pbsW5WbzTXaRLVB66JP+/GGAa7GV9fXnHlBiuScUkLsohUf9diXkUGDeMKixWBAA9on2vtswceElTh7TqNM9YiIV5zDSTTSQSreadV4VjqT6Dhw2cknYYRfREZozB4LOTo+4HSRMpEwiQlhZWNA5zmuHCA5SAOosehHcKOQAwwgb+RHbvBRz3A/gh8GcOGD86Il/+aN/m0Q+Z5jHrSw0aP2tMu/jA9cC8M4kLhxaa8EIv+Ah6LJd6TvgbPTv8ZYnBek75JGUqTxk4tzunjFoBMDIK1p3s2Alxz4LJL+mvnbi4tIG9UX+PB7PSdd+pm/TQf6vLUsfMoWrqXzIgmOvw7d8zcP5SMdQFJPQz0LQ8sz8yWuDSe0acgHhMwgHb1joA652A9hiB8nyw8TsrzvpwyytvJmvVoHDHknHiAYrse1+gw+zMOsBRnueScED0LRNsEk3cDwHTjm+dbwDMOk3zV1uTW/fiodwZDBbeQQoFCtb9t2GXa84hIwjhhnHmvVN2ht9Y6xRGBNCheyhrzs6EYYv4pnF7jMkzJH/jRIqF/WMegj3vLMNB9ZkR982nDvxsMQT93TJUDT82U9znKRx4bV5ISNJ2SKL1mqfGeNfFmOL6YdShiNdZBtMYCujWq4g7YaB+oa8o8SQXZYPGhb/qOSxIVG6/QTTmCc6s+LFPhQELrxFzyrrqZkz+HibS74SpfvlxnIEZ88cqxM48viNJ3xLW3o2uPAD2ViE+GCNv1w0W/ibTekxbFV/Akf3Yn2cr+rtG5H9ct4A40cRrF823xy7KJzrCPu4ER/jX6BITw6F7if4MTX8dpvYy3RWuQ2jU1fPxco/6gNZE/gUr0J6uKjRY7b0xwsz9sWPLG5sbZWZmSus/NMITH537LgFMA5K4znCTqxBABI17+FjYU2bh2ni7Skw3FeJ84vUZm2PyUN0KADWNj1x7f0uWWV/FtKoiM8nA5kPEMVGlpzJywiMMknzp2xECJvbYD6B/RytOUJYFWDbQjoyZgEo5xOji48mudH8IMBt+/VQdX396vj1Xzcwo1boNnXY0C1hmDgiKdLmmyzHmg78LG4DftF2z8Ity55ZfzOIHdrKn98sbERnDJzbo9zfKojLo3prBMXDzx8hOOuEnHXrTqMVB7QMZ3cOD2A565U62d69mficUsUvccOf7qUJdPJn3mzDNLBZxnJP4GNMJZLfPLpp+OfDgjjo5ZbfR4Yw2VZOKdXHwcMcW146DIt89EudwKZ53aQfaTtJ3eSL+GV0LZAvtYljPAbYX2wHw/79jB+O2jrPS7fYbgRenkhf42CzySFbZR1C7gMAK2HccxAxgNHteT8Pmbjehp85/XiDS/KqQuyw3HxrpLjL3VY5SBMn7Eb9EX6erqYW5RJHf2oHGXh27Co8g/l6uNhZIYxheEjn90+/IHLVwFGncIln3G4dF3+Bpe0XRuMgexDLQ3h1iVkPMqfKFNTE4XPtU/7DRvRNqTbUJORlvR5jhjryGo0BN8sHxBl/NZ8Kfu4+DANF3mxj3o9RRo+cXSCLBEP1+JG+fU1H0KkDwGcX/HY6J/NRjZGcWTBpbEZfVYOnPTAPfpgi07CqXeGU3q40FnbZ6GiX5qaOJNxjRvEM/HdX6YrDd/9fcDTvhw+dphlUhjfuOraNuzlDJfrB3zxeS3r7t522faRxw3bv/kGHt4b7o+kVE76j9s/HCT3By0soJju3/It6421Db9fl7O8fCCFRqwmgJV/w7xoyFsacOqcwlkw0wgUgMa7zURrmeE6Ki9wxHk3I1cDxFuIfKKP1nOYCptMaBZ0XrXnwa3O5sbJPJUoFkVyp8QNX3hlYlN27LoFfxrG+hJvOqJlkM7YyvdhdfnZsYFh2KWKTow6nP8qTRaft9tbF3nSSV/S0Y/gBwe/0t3titElI9IPhMSRDYxG+oyd9J4DMQ3IkfbJMH/EBekPAXy2+RAOy9NC0rQ82nyEiLflpB+TkIzNvZ2yt7NdbmjM3Niv5zuV5klEYc58xsdOeJOMaLlAFh5dUAAa4SIj3jdeH7Ai3XqJyYw0zl3HR1V2pNfRi5GcuELfBw3kTl7LM974xgWfuOjp8su1GjatQxpvt5QiGYUMZyx1CprwAx+/ByHlS2AcB5e+1GEbE0+H/loY8hsHWd8h33EwUlbN17tKNIA2z8s5qmk1Igrxmh+gDID4+KIOYjNPC11ZDSRuiG9hPA3hiAe+14txgalx5dVf7pp6Pao+O2C8ISXekpJGJc83yPg0Lp3wGGnVUPMOmBxlY5Sgg3aBj/7Y60GSjOiEsLp0Nw95TqrjQD9QuBJUDeMndlkxko5ILoxXDErkr64as0OXhm1ft3DtB2XQQZvWu9BD+EGLo95Z93G4DONcjwa6NoyOFq6iEtr8OPizG8rLBWanOTow63DKiR5Mi9GMIes1uSnLwDiruEHZ4IaONu3DUa/eEY8yW78Pj9Ip2MVH8yQdsvRy6Mcu8QBaDHuHnhRVIN2GMWVQkbqZgk8fGul7+vN6xx/4mh8/cHUOrn1Q1EoLn3jMwcGXsNcNwYiM5KMvVx6dvMrnd+KDq3wCzxipsmIsI0Mtw044PpiC8/zf4VWG1gjnr/LhSAN3U2vHrtapne1Nv4KZt1TFh8JY2+oaKMeaeRRjNlzVmxgQ39eiyo6bP28pn1e9rK6tldWV1XJ8calMqSNSeRvMcoRxDBgal07bQ3S+CCEkV8TVsHZnFI/qYAekkuBFUkUbktqNjl/LNl75UDZXCL56q3KQDlhR1e/DPa9kXmPRaSptNChKhyD5yRceY0OFa6KKTklyypUQwSgTcLzSjYfED9NrxgoMqB/BDw604ZEbe0Ujo9ySwWjDkZ3nnTAoa9eI/iDfE4H6Gml2jB1wte8mZP8JB2a0/W4Hwz6UkPwO7ztB0/uj8qTv8eJ6YIgyqbBz1cirPx7EIc108jmeESlw1Z8CQZ9+jJkoI13I2cehC5eQdWnT2vQWbpeedwI6GuGS6gB995CJyk5d4teg0WPaquXTtpF9/uVixyYWukwbhiMevELS/3IQ+unbCmjlOqCrQyHqFHB4npYq6v3/39DKSIi4DVGtKem6W9kYyxhjam8blHbCyzjz7WCviRg+0S9Sx71rykGFd6B7t53/Rvs6eWMNiv4X67F8OR5mxmc3+Si309llltzpeuO3xU/69ny6rLvfKuQ69vrI8vKWe9gDYROEHONoY4ykn9CGA0bjkRxzYJs34yEX52fjYVyOknLeljOx0TZKd/noquaHRS2mX1ZDlwniHr5w412kpUy9Ix4udpYzvV+/Fa00yWeUR9AcjNPuHT6w8WseCnT9adCv6EOaKyEhZ/SjSBoHWWYLrRyHphtd08Q/55bstwFNXs3hxNCMv4KY9LS3gtaYZA8nhF0b7l21DPXPXC+uNWpXIQzvOhc6qJLAKeI3fSiY9aPdfKm1L6vZT41q8fS7EWUs857iHbktGaBbsrjxr62slIuXL5eNzY1y6viyBxWwX3d36IS8fm5aRjULJZMJDZ+NkQZFfp0NiLqCp9HCxQLd70R5wCO76XJR7Hko0ocF0FKPre0dyYQMkRdofeSAD8pI3pnGX0IqDFCO2DlXOPL0PvKyIwYp9EwObd7knxD4QWerwRHcbSB5toPvR/CDAHc72BXdif6nfrWnfsvFY7Rz76Ifpv5rG7d/psv+EXTp99DHD6YF3zZ/QuLatHE0o9DLCF8cfZRxOjk5XSamprWQTmu8TcVCrz7lBYjFU+PaT6ZXBy54aBJjIe5oeIKd96dOOW86FtDIO9PRxPwQcgRNLKh+dVS9rZpjCEg60uA1fINJS2N+WrBtwLCID8cHi6X/gKoP7m/Bh7QqT/IKIzhdX690zl/LTn80/yhtKzeug4Nd4LYwkvcVAH0jL/iYY/Hpz0N+L8c/+xhUqk01+owyHKhfB9+f3MBhPBPfutvBndAASUebud2qj3P/Yif3WJy7ZIdzSkYpLg3Rti+Pc8mfOdy723eoG3SP+vFzLkoHP4xn9/1qpMWOd+zC+rwqY9J+P+Y8tioeN60xaprKI11LM65ObX173fXj1fLU9MD1tKThA6GXPnwAmnSAcPJOGVxX6sH8VB3fY4i3bMSdgaO8S/qY+jCywaPj28si7vGrNspyUtaoQzvmqU+kh5FMPM/whksY8gp64omP/EmDSx6ZFz+d37cs14IwwnEcQ2H1mdaRCrR9J7Mbh21lw1II++HA27iszvzghS/X05qRffgRZhe4o2md/kfyul9rbuKloJUmZA5Imc3X8djcyQ2BoWvXbPuyN6Ns5r9Y44XsdMzpCfoJb13r+ovawnWBjl0k77DZgI6jGnxRiVfVbcoAxa1ubJRLV6+WS5evltXV1Rg0KoDCbshgtLBqbBjT6Hs3ZUQqnUKqTkzLzq0nbDninROR01W2OIkubhcjG41JGlyy8nlLOarQ5CVd2HjHY5+XRs287gzIxYJhvo18NqgpX67ydTzz1jTKb/H4bOtfX13xq42kAilfnZrACNAxo7NHLGTr4vIzHBDyHQZBOyzjR/D9gttYbek7DBhctAd/PILb6Bk6+0Ll7axhM5im4sy35gEy3roWnzAMt+nh97jWjYDJQpD8df0cZOLXRMFCg1FcnSdmJuU6iYThWw1jG65hQDPJwLSbbIRrjYXoz7EQZFqmJ415WJTeQIldvNHFFshwmz/K0DiiHMaWlohuR8lpElDObeV2Ci0AVQsVoKMML5kmI+zs9oNXlKU0hyPdcjmu0tGnZVG4cYmzbykDr+yUlk10sP0G0MtRMzQAj3QtHIjXMvZvcndFjiNKXnSi/7TkHb8x5Q1luK1s/AidaS9XT2Acn1cCw/xj+YHKFTkqSsCOdQ2gfcmLyzbkmZ4wTulv9UJNDkMTfBjT8ZR+GNfKp37E0YnkZX4N73TZLbM97PQX4zb83IzSv8O5FiXEuKt9Tr7lrHIjo53kzbW8o6n1iDh+DYOrznzHuEzPehFux3nsQBOGpsZluFJGxMMPJ110dal6qUBQ7ORHfbO8dBnPOwLMVzn3tHNQyJWuKbeWZQluBc5xp6Ufbly58HFux3ta/cvV+UP4NLAzbj6NDJkneQDQAMRN37og6Wij3+BH38j+jO87iY6Hi76DRUK6fuxHP8Nm87rYOPOr4bz4Dtuq75fJDPsu7ljWY3T+g0e6avCS5owA+YIvzvGOvpchoc3b+q3Tj/57HulGwPqmH3PRFWudL75YG2v/zjFytD1fyOcad/c1me7ula3tTRnOm2V7d7usb22Wa6tr5frmRtnUhPv8pYtFavAfZyF54Iivkl1avVaevfxSubSxUvaOcAs7GigVgNHJUZAdlEhFUKH8pHEj1F3wbRnwnDVlKpfulRYVhQ5Dn9eH5SQS/JUX4194DOcdGbPRicJwzgbmoZ89hXdEx45i3GrPRooFhLJ4X+QNd5wo03mRjTzs1u+xcwMdu5M3ypr08DfPfK888cxT4sv7JOnk0YjZmRPckIDRNXwo3C6dQRWD6fuBx//ogfLAA2PcHz1eKe4Qnv7X5YMf/Nfl6Rr9ny3ooou+dusWOwMxoXI+katOBg3QtV0FdqJ8oag2pp0PbesGejrSanqTjbTx+eCXA77JaxhHn0zJ2FLE2PPrmpgEuH3bOHB1/q+yMjn3Cxx6SS4m4td0oy4gSh2XjhsCuFhI+vTURcYzbzijKigfcYsl6TKfK+IgzDLQ+LGgQRIXtGSnTbWQ1UUpXL/A5Re1jFMgjmspS9IpFecnvaFXovPJj3AYYcnn5SDrO9TFK4XM5wdANZ/xICzzvy8Cx/S5hGjr7x+iXDmzuTNe4+QBdzs5bweH6y759fhhGZ2B4vZX+8mHT+J6AzQW2DQYoWmN0oPGUV9mH8w1LRyysNblRhdt1a9ZkZ5OP8ECXmKY8lFOhlsH3gaB5Ma1dJ4f7FSvWp+sW8Zv57J+ow486VGW/qtOBi5qMRbiCJjGJ4Yto6zh38rWypoX3K0xHz71lXO5wX9ke1MgzpW/IxFGL8aFa+vc88545M05LcvMvAkO27im/Don1eSWNvnistyYh0gflR2weUxfUd8IG0d9xmXUMU82PqBTmAdYA6utpL6WD4nbTsS2Eg6bCT/mkMDZOczzMFyUcwe3Pj8j53PGrFsuK410+mz234hnn/bFoWgSgiZc9nkgw8zaYVOGBshPYX0+4XCihyL5EIY2dKp247SCulZ8kEfzui7wwJOebRpONNNTE34C1U+hqmNNy/EmjbPLy+W+s+fKPWfOlIfuu7e8++1vLb/5Dz5Q/uC/+q/LG970Y1bgnozsNRnWKE2mf7mpBji5tFR+8b3vK2/+sTe7sKykQWEWjLnZOQtAVXPSbh2KpnOeOXHSV4nkw4VnDdSOwjnVMHiNFi8btPs3y+nTZ8vd99xrheVOsZ3CKI0ddsogbIcc4ochbINafOLMC0AjhBEvMpfJ8Y09hXdlSHMufHObi4or5a+++lXvPscuvDRcITt+dHr5fJmJAesl1j2qulcGyff7gff+y2fKM8/g/qT8jv7+xGG5f/neSvG3BC9nbP//yBjf1cUiDw3eVLvc9ASniVfG5CTvlZzIiTAHTzgAPH29nTDTZTzpXim4v1eIcLhgFeU3JCP0h5VHf3Ova/IBRBkF8Xc4ZN34Gwd9uUxOuIAuX3XjAHw3VtuKCcbnI46OSc946KGjJU2sRus7KotdXdBoM4xaLe/hqz+kQ3NoXegRPIuhjSTo2X2uziWlGMihn3B9vKbGfxePcLqEDA91c6fQZmPejs0TFstIgD+LkKHq44cClU0txb9tOw/r08ZvRzPOvRyM0EJes/R4wpIRJ2jHNOF0OeYTnztTOQ9kH7CxBI3YheEU+ZOn8+NSL/4NeVib0gCxEVLjLZ6w6yKAV+4wtw8m9jK1BsDt44TTtWmdzJUuHbiUYYhv+eAI+8LUftAnX7tKR7gHhbmorRC0QZN8M9zKfJhr6ShPrCwLZSSvKF9hzzHCd+WN5k9HPPMFXS8DrAJPuOefeSM8Gm/TO1kHeRKa4EgfoqybSrSNo0mwdmvNzBbIdo2dftynqg3U9Sl3XGiJ1MyAwnmG3mmiiTbFRftmG3N3M+4AxF3LPA8/MUE8cH7TC3YodzflT3CcMB04jk/gZmaqmy0zsiWnZa/yAgu+cD07N28317mFMrewKLdQFhYXy4LCs7OiUb5wEZ6enm1whIMn8Xnx7fnNR3x+vhz53F99XjpCSWqQqhwrvCrOWvEuslQtlBtCTYMR+tKlC+WrX//P5dTi8fL2t73NFdrd3fdrPHjKcV4FZSPDM9xN7yrneSmKyQ5AuiduOcrjIUVud83PzDndDQSNyt8hDYWLj5rMyTKBVe4R7ypfvH4NK7ecXj6hCs91ZQDQb+9sl82tdRvynNNOoHyuoqDhYiLyxYTKjjWf+uTqbVYNx0CCm+u0s1cuXLviJzXf+OpHyr133aUGn/GWP/XPyQ6AJXw9gECIDbxiMISf4Si/l/0gcNV0rPzH//gff4AvDD5e/uiBj5VfeuZflu/LbMbY/cNS/vg//H55sKL+5wZ8YfBtb3x1WTp1LiYeJgK3+X7Z4U7M1paMjDgXRZvgt5BxfNqO2zx5to5+zkVgTn5d+/In3+1LE1eWQ/4Z73H40Sda2nhLSBiricNA8uv29nb81HAcTQoa9y05+4KuROfNWNDU0ChAV9MSOl5Ko5yIZj8ehb4+FUyCVgLIEkZd0NHPnUcJqjUUlUekO6eC6IAx6oUOPctJGqeh9yzAd5Zu8m1QcuZchNyK6+IW3siN60S1H5HYAcMXnd+Yn2BJDGCJuXywDVnIfkR9RXPc1IR8bhXmnIMsyeXloS0dGMlJpBIQZB7y0TyeIpfxzK3tOS0U9NeYk6kPlMmlZh4WMoCoTYUs0wj9VD+MD4yH3si4HYTu+4Lb8PcD5A8XfYQw44N+Rr/hzTKMFdYxxjuGBJCyoh/8dhzH3F3rUukijz3rgTCSR9mtHL1LI7h1We44IH0Inldqnjav+30FcMm7A+K1nWCbKVECiIZW0MnmcOAgsUzETV9zS7dSkcHDuYLJ8F12xVSeqVcbX8JZ79RNf9kG6YD0Uyf4bbj1EzKPIYPOF8Fsj7xA4dgBm2oxp7L7Sr/pNweAoTxAH4YxMksZlBNIxVsZkx46YxxPmVr+5lOB/Dnfhu6Mlcw3y8bmZrm+cs2bkujSedGl/G6ONHXy7cvITcoOajrYSOrpWwgK+SGI5evImDfjP8B1i/bi+K/zhiJqPigtXeMHpN6ANkx+84ONeMYFLHqPD/mxC0pa5sGmzDDF+QiKwBjT4fsnPK0aR/M1H6U7dxJxtu5Fpj+YqMNypeUOTDgazQ8TbmyoA/FVvXhggqdZj8vKX5SFn0ptJwUafFZGJVcdIQQy9YL7ChxeWkT4is2srgisTuGVIl9XMUcndEUwL4Nk2vEwMtVhfKsdGabLq87eVe6/624tCjPKJ97wp3zCWiCnp6fK8tIJLRjx1pB0lM/TuLzSJyZElBn+5MTRsiRDHLnYoZ/UFdaUcNR7YW6mPHT33eV1Dzysui/4igyJW4BPDVUfWdKXq9DK09OOgz7PDx1kEP/RB+sxjg/+UfnXuQ38tAztxD/wwfJHj2fCE+VTf/TBBi+Ud5CVdyy+7iyP49emP/5H5YNOuwO+PyD4TRM1DBCmX8aEwwIZjnbJ8NAxseMIZ3unD4yERUP7gvMfvlyMkz5u2iYe/b1PA0bTwyWf7FuBxydysPdUdORpoSYEr0D9MCBl7OR0IZEGCN1BiFT1Ykytk3/dUuFgwRzFRXVtg44lAdKDWUZB6Ie8mR9eoEOPEa5OTQb/mJD7vpB+uEgPGnwWNIVrH+rzZJhyYBxlAVnunYLLgld15O8cf/KBqqUR3WYbjLRFqKK6UR6HgpKzTP0wmYev/w4cTikOlo0b4l8pHJY3cQfrEfGW3iGhs71wbdvlOM/jGm7bziVtdQrTCYSVq7wqz3GuhZR56HJNbaHN3/JLF30DmVK+ikOyiucvZXM9s27gq2vzJz0OpZm2zVfjxrEjST+tzkeW0HHlE2FkD/n16z/8DAe+B8tQHdDJJZfltjQZH+Lzz+UoDoRX5xzTkEeOvK5DX7d00KU/DOd4t6LkEUQPQE+P38eDPmhbl9Cnj9LCh81FHphcnF8oZ0+dKWdOny2nTp4uJ+VOnThVTi6fLMvLJ8rxpePhFpfslmS74cjH5iIbhbMzM3a85m+KM8CcGxdvPxircRBhTi+Ec9mi8XlhOeeT4wId24v88SwNuMDPUMb0TJkRnf3qnGa/5q8OfjOEZQfikt6008FvZmba8s/JjpxXXdhI5dPswSPLFh/o003F59vtlJ/3g8/JzU5P2r7F580tfs/zOEcDh587OQcd71Pd3mQ3a3+EvuUDXV65ZThdR8NuGK5e/acjTd1NeMWV7of87HoaH9WoLst2Xjl3JYnkBxIrzmURly/iwO0H31bOdFxl4hwnj0DdtJOdPFy3iJEHPrceciK6M+gH5+EQ7XHQjQ6kHx48Xf71H36oPPrH9RjHHz9aPvSHGLPg/1kp7/9M4D/z35Tyz/6w/OvvKcuXvlOe+KU/DvyfvLZ857+txu9heMNt+CW891+W/0Ca099/h3y/P+CNE7kbhUPH4Y9OlN3C2bi47RR3U9LlIgS8XBu3acNwm7cNJxyW1uJbUK1qaDxEnXuwTQmKbaMmCT497eH1G/IbgnOJBN9lDepg55jGCjiHKy1+ly4gTDt5odY4lF83iDto5cmy8Gow+Mm1bf5yzu09Bt+6pLHPA2Q4Pg07pq+8IhhDTp3TJQz50n6544pOhu00rt1uJ9swjXi6FuCa5bUuYRgeRzMO7oRmHIzIp6D7z6DdWgeurVvrwpBUPjFyGL86Ssk0/nKdeDmXMAyPi+OG8hEHXDZxyu7K7+s5dAnj0tK15aAbfKBtixbXle3yQ4bs+37XssPxfEl7EZuQ4aDr8UCbhmwZTpfyDuVOl/Th2zNkOOhGeSZ96mPokmZcGi7ztvzCkYJPWk/f0iRkOPHWvfMyv2DY8unralhiUMoo5OFvG6DV2I0jFNwl7zcjk9/QATnMop37MJCy2rmd65Em8cYRDqM7jPvW0OZBVo+zTLd8hCOPDXOFWx4Zb8coLvna2JexCz2GMjhe1ehXGMpQti894fjstt9EQ1huUrKD4wREviPdDwOLVzdCQgm9S2jDLaBDDM8dbnPt8tnimq+26dh8ZJLrJnRoWjqFM4kAi+M4PirJv3bJw//xl0De1iUOQ9m4/HO4B8sAP9XPCYSb/BHGx5jGd0rngltXk4PQVpIm4ByXz3L1nRPow9GR2zJwkdzT/9Dg6U+VD33pS+VfvKfu+L7nX5QvfelD5VOPC1/+efmD36+HMx58b/mXz/yH8vsPKfy295c/eG/FP/Ro+MBheIByDuOX4B3wusOMHBV9W77fJ0zoytQXZxiJ1aBIveMzGTAo1Uox4beThBwN4nCdeBSwHzwC2jD95rC0cXC79EgbLSuAvkK6vYDWoorkO4ZR7oOyxvJCW6KjroP0Xr+jfHKsHQCjI43JHRil7GOHcGggym3pkGXohvg2DgvvFLnpe5p+8QmHURCGgehML6e/OBsYNPSV5A3fw+VXSkvjbLFgtgC6c9BXiHDIST/Ih2zcGW8HtczKsAk3cUHKlGUiFzjiFXUojGv3VvYfFlimQVkhH05jXG2VF8LgcnwnTRuONs7wqKzC1NBBGNICiWv91o3DpWtlTLoEp0MXEfc//A5ndITAAUOeeSHWTh1AGr6Zn1/vOsvF7nNNDzNK4XBBGb8eDxUfNNAPCmqgLW9cn0lImsP0cgCc1K6rrQuwZA2vNNQynmVluC27YdPhktZuGG/oE0bTxxAI0Imf/brB2NMYB4edYRcPwxO+6fHP3MFyVy+klYdNQh4O3N2/If+GbTzevsbrfzlKu7m15aMg4fj63rbS+PpefIGv/xLfjl/cwDEJbMS93V27/b396uJh5UjnBRERZkMyaXfFJ/x04it/R7LY+eNd+MRVbsXzPF7myVfNWl+q4w2ON7LOsym6v6ewHBuoct7EJY0jOcLHGz9wbKDiSIuN1O4Lg8OG4Dxfpg07aMRjx4Izc1SccKRFUyUMediP7L1T0d3AJA7Ib4IjEEse3QLnoFxM0najVRmBtp7Jd6Tu8MF4anycF37CAugjSD6cE+04dwpUUvkRSJ+8FMf8YX/E6afS6Fd+DkRjaxzHucgYAH970DxAaDcwav+LwOPlj97zofLof1N3mD/zz8vbasrfBhydmPKX9nhbSlwM5pndGHg5EebikLub6Tq8nOm79uvHEkA8fHuGtn8cBpnW8hqF7Jc9dHn8K1DcfxokYcxGyrCf4iUv42oYf/xFrZF1dzrTot78gUtsC5meqSP1BwUvtYNZSp8x6kmSL1LnhERx6gZ0PLLuzlzxNeycztinjXPZlsN4tLP6jHeQexrj01jW+OwupEiHvjofg1MgDQyn49uwUR7wpkkXr/ny+IcBzKhO1MR1GX342gkGey4j/DSeAO7Y+bhepaV8z5/QOIwfZYaTLNQXWTpX41U2O4U72ZuwoRaW7dLCEDeOZhyMo7M+x0C2Vbq2jaO9kDculNtnFZKm5QFk2UMZfGFS3RCMk4NDyyvLwb+dG9JkfiDD+HYqKi9cnWYX8YSuDv7tIeVPHkMHr66cyjvQiksu4n16r8MRpz8uQl0ONDW/tCF3e0geCcNwxofhcWDJu4ohC7Q9ffCgjWLMH9YO+G2fSb+tf8+vhu3014mgH7dJuoBop6AOoH1yEy/vmMcdcWyzbRuYMiJlALOu4eMwannuC5eG8PrGRlldXysrqyvl6sr1cunqlfLShUvlhZeulPMvXizPnr9QnnnuxfK03DPPvSD3fDl//sXy4ksvlQtyFy9eKleuXC7Xrl0t169fKysrK2VN/NbW1sr6+nrZVBk8O5Q+zkZv62RL9vHeME4DG3dD8uP2qVM1uDkFgcGMQW6j3OF9vyEtXwZhvVg/GL+xgRpzpuLV9TpMh+GMH/aunWjQr3tnNEj46RLGp/U0MEN4wOkOjYdscje7frz4OdJDxmNg9jQjTgk2HutubULf8aDp6RNCPv2Bq3iq4bp40ff/WDANidBV2iGkThgQOWBaHNDxMTSCVC8h6QPIgEv6DDPAO2Y/PHjwfeX9b/u35WN50DnPIIMv/6L8nzs8Dxp+cPSYxSuBO+L32lIeih3mpz/1RL/z/LcAtNnNG7tqI44B9XqN9uwnSeL8HVNHUqxz8dYFuWZizXZswy1k/zgMSE+al6MFxpUBLneUkt84Xi0OanctufAZOY4eyOt4gxvH3zF+Otem9+FhvqCNRTTTjEo6tQFBnKYi4zsnREcnIJxvkkh81CroWlqg1WW2H6hAM/YS1zvTHuWc/K0yYdrKo4YzTkkYan5bh/sVRiYPP+OH4/3iR45Oqj+NOvc284oHsXNS50FnHnD1e+4V5o1C8VBk/wR9Oj8YXcNVOASybCFj8M9+HEpXO3hSzR5fnejacBg9apebQYsjnPGgCRin92E8IXWXEDro59iXg8Pyt+F0jJc0gFqX6T1E2SkDPm3heCMX8aGLhPCAruxDymxxyJb4YXqL60BhF0XZrF8ONoVXAEe+ERlvA0OaVgaglaV1QdM7gDoBHZ6/Sh/4Vu93BndShx6ir9qp7BZG5JCL/hHtgGuP7LVyZj67jA9FQsb4H4VGhOxT410YfYQBfOgx8PbzyGl1bVr6Q8fbw8LxgTDmFVy8SIGHaHG7e4R59TDGqwxZlcODt8mjK099LcodlSFlVUD6GHVoH8eZeN4Y47fGVJxbRnj3M/nJCzfs++kA5jvP/XLGOb4f8vkxP2SVfMhZH7zXv/liOOOzkx/4SEcWA4kJWSCQgg0BFI7CsPBhRmvz94PAwZIOAygrtYqM3ZSIHgDhg5q/hEOIoSWpUfx40vGSupyqnF5tCiQr8wwXYdIO01vHQEA4Hbvb+8pHGD4t3Q8DHiy//8d/UsqH3hPHJf7wifL+P+ZNGgP8e/7bUv7kj3+AHemX4/fe8gf/nGSlKf0PP/Sdiv/bAdrN59rVp6OZoo1iIsfFpJkLBOFIb5z/aBVn74C0URiNH0wfxSFbG3dZ1QFMTvqtroHM0+RVpPqAwspiqTNry2aEXZsgUDDvztDXu9SmLOP5SXC4oxyBjm5cso02fFyTKHRoXFDTfNyqTngjZQtaHQIkJ11LO6TroJWjwrAMcQp+hIdpGa9y+9iHyqJ/sTSolUVTCehzGBYY0jYw0okPVfTCxNszYpHzl2G5pendmz27XTne59y7WODY8OAtMnFLUwxrdSm/ToB2nQFsWeJuVzyk3TgZ/CPhdDaC0u/zdYXdBoZ6eyWQ4+JwHoylGqo0macL689jXXIPx3kLbQltecOyh/GOT8MucW05+HFWtF5kVXlG5qHqnM9/wTbdAZAs4/Apof0BQcrTQsrZunFwGF0ns1yGhzgcQPwwQLdD/f5gkHNtuiwfmfqLW1zfJjilN3JnPZzT+QUp5zhxK0kH0NjRXn1inVmMD4KXh5TlMBhJczjmIZfgl0lgMMrukK2hWSeMTM0/sZNb57sqyohUjYxuo+owWVxKlSvLd1g++kwYtm3b3m1epVSXAF0Y67EeILd8yWwq/SQvSOxY/h1m7lM2G9bVgK71FBbO5chn//wzxBoBbg/QwQBj+Tvfe6J84pOfKPedOlPe/3f+rt+jR6FmLZoo6AeF5NHKB67FR1rK9nLgukoRLXi9aAAaGthUSoOvSTpcnz/KjDgDanl50U+xxufBNfnpChVl0xguW2D+uKMxUD3YvDDGU7KRzgAE15cVgG6Tl/R9c7/8T//Th3+AV9X9CHhV3c/87LvL1tqK3yvJF/fYRUDPnAPjlhe3egL6zhJtEJB9nrbMXYg2nC7aNnwg4hEe9t8hfpjeA2XXiYKYfJwvbvfj9tbm5obr4AtdkZHelg0QbnlQ1+GFaaa7W1YepFfsCHRl8FdpsrzRcgKfaS106ZUH0JbVySPIYWkcxPw3PGkPgHR2ZfdlGDKhsigy1jI9ZRnKgwxZ2iDpjsGyqZwJf12tFN7Y0/eVXISVoHiW77lI+ey6XWQZwXIYxX6tmts2bkdSF3jxcAsLPFzgi+xcIHKO8drqNfsnF4+XJc3dPKE+OTE90EEjg/3RSrsuLwvqb843mvcwaHXehqNeEb+zckch8/QXmpKMhVR4XF5YgEsffK5nLaBLH0sQ2BCocuG3Mo8Dj78K4mxJWv6E4QAGnz4HjNSdsP67fJlduGjtnr6Vp8W1ZY6LA5alCQP0j3G0QBtu8yYMeQEvx4vycMRxo/0z3Liykm/LP2EcDjBeDYpvY0k4xovj1XX9ovpdvgrk6mLV4LJT1GkKezzXeAT0wzwrj1q0/IDWPsl6mkfFj5RPWTU+xAPI3daBvt6G8b27zLyiMcHal2OjdRQ9IZl54I65xm/g4EE6P1THhcWx7nsXyIzvj0Yx1+amgZiEjZMQOACZsm2NlN/VpuJIA2eaBtq+MDEVb/tgjoVsZ2vDayJHF52/5qXeQBxZjrU+ynYJI7T43Znn9IE2PATSunQJSIHsYDCRg3VVMEwdqXS3gduVFUzGAYpB4bheSbfnVcFy6b/PZlCTdQrPBvOkWQdSTYh8Td7bl9nzbAFc5zzV9UdQxtEHng6Yjg55Zzs4P4I7B3Q/OTNXjtVzjm4b2ojb8IPJe9QQHsXjj3Mt7dAljEtLd/v07Bv9wga+9QMiDE3S4TOO0zkNg8d9v8fnxJp5/Vfz5lV5Oi8angeSRnm1CLV8kldC5s20Nt1pSCU/djsO5leycTm557m2dCbpfHt9AJ+LD+XXKA/cGEAG1Bmu1z/Qxse5BMftYxgMbzcSroZ89EC7Pp2c0PSp4mTHwz9a77TYcVHA57e5rRq3XLmh4qNITdViEVN/8cWReJtXQFce6ZRZ+1Yvw0EYaYsG2jYIGnzaLlzcBqWtoj2DJuB28XHhcD3vIc+Qf0jfuwTourFbw1n37iyv6GiBVh8ZbnkNYYRG/6zNbslaHulcPGF4eNd5MKd47sGvNEGHURI4y9g4wDyVnjjKbtMT2vSkSWjT8FOexLfhcXFcQotLPknfxm2MyR/K0kKmpczpMm0Ih+GYOzqgXZBPQalXMozKjMs1oHUht3y1g2ozmke8aGvbYoDKdNgJFS/cOPlGgHlVTj3btEnfhl8ptPkijE4jDiTv1BEkueMcd8Ca+Rh8l1ZxAnQAKMW/InS8A6VTp4SkT/2RnmCqyhdImnGuBaKUH3NOLzM+QNg77f7rLypaunD1zPNtQfIFw951YAs9PiTR4bvkCIzNdxsYpafiUcZhcCd8R2hSlyix0atK7OnSa9KB0bJCthGG/NaRoWbrUgJGYx1U9LjGjmDwo+xwjv4I/hYAddtwZuefPyHCZ2FicuQKOybzbKvRSbN38DrYnn0423UUdzgMeY1C4sOnfKDtr2R1/sTVOBOBP6l6My6AiQPZ34C4RReOBzBsFCN/w99GbTVafWwCaHjw63O3GLVKDx6RkGVh7Pop7EqT0MlB+bUM8yAf6fw5HPE4tyZX8Qloxxoyrqc3DfogjVw1PRx6Ste2QaQlJL5PB2pYHnOJzIKOB3+AdzCrG/Ybx5v0zsnYdT9jV1l9k9c72YjyTjOvcJLDV1+d8YWg6BSfOEbflq/+zYNwvLqKL3lFufSZvoyA9AOs44EL2p4OYzV0M6rDgIgPjdtxtPC+HbTpEQ4XPPsyWgAfRvpB3uNwqQdpJPyqG9d4UG8g6cdB5k0gPGzfBAyvFo9L2rgrMZqWDnDYPIIucUPocb1R2tIlH/tDfBMHxtGkPwyPiw9dm55A/YE2PSHau68HkLiEjB+Ga/OKe41X58EbOOTI+Z54umyT1HvGcS105TdyDCg6x18HPXoEMjqsV8I4GcbhxoEuWUK2hh/ShrEs6aqB3I6ziFf69Lp4+D1PyUGsoffmu68wQsbOmbrmxRfOZ5jlt5D0GU7IvOg00SlXJ5/AYZXfHYVNPyvTwa0wnsnQusSxQLnQMcKQnlfgfGmHbF1ekTnkgsORdcg/wwnEs/JRFjSjE2BAz/dOoJUbENcuq2UdTY50QSf+ywIMgknmJSoN1noS7evV1w98Pwhb6OPZkMEXdOptmOdH8IOBXz+TbaEFjDZ0MIaJ8Uya6YinG+L14zyA4xWy3+ci/4NAlt33jYP9yEnDDh7ICCGLhhh1v7EfrwkKw1V54KV/aPb3ed95TZer2Q0E0/BujVsAfQBOEw084IURE91aP/zLj/z7I3IMddTT1XRN4Kp1V+/cmc7d6cjuUeZyKLOj5z91JoeamNPilqJRcjAIGbIMcJEWeYeu6wtpBNXy0ugNHLtTYeQEz6DxjlUNJ2Sa0yvvpDVPjON69IP3zGMc57tI412p4MKw9llN5cfY9jtTMZ7Z6a7zEGl9mQpXnaFI95VQqNOB0fYxoXDoHiMV/Uc/yHCk4Y/yAyLc44ZprRsCOMqM/ME/8H25cWHUpvU+LusUde/D9vNPcRtHjvW02SYJbRjIMoDM0+ZzWBxx3kFWW429KK9uiE9nXvhyivQ4uSw7/XB9uKW1g0eFlj/Q+uPcAV6NG6Yl73RtWltGC23bpd/2q4RhfAiZht+V0ZETwAk/mENTpk7mKrd+Dq2LXaWNuzmac8QLEYhLevvhopyQIP5MqDraT1D4YP0iV8IwnfgQl/J14HCVufqRJYxn8rNBkWOrydnwCZ0Gj5jrzEdh86wiOGyfvBEgya7SA+Zb452THOh5CClD+gbRZlmEUw+tC2jj4cbNGwdLFfRMIjzMlJCVyTNBCRFuhTnIswXiiRtOrJTR1h+AtJIbMi/Q5k0Yxv82IUrJhguX0DYk4XZwDSHlTdlj8h/1M/wj+OEAhl1C1yK1bcZNiOMWt9YN2/ZgHzy8X2a+26Vn3xilPYxnL0fKlfmUodzc0wWwDFI+Vg0pSZ7s9OfdgFth+PKJWvPXP2kGp8enjff2dmwc93JVGgFjO57IjvSksQHJbobifr/o7k5HA6Sc6cMndxBBgc80BCOdM23Bo19sWJB4/s1Q81G235JCuGm3tv3a+GHpTOlmjUzBXq7yFH/1FNGRjCyK+7gGMgz4QETeAa51bXorT75CC8N5un5MgJ1mvsiKsUw6xnVnmKnsbAf01uq7PZM/hD5Phvu56GBab9REu42uFUDGs7zDyh1C8O/LJl/Luw8n3bi0GNtR56E+mzA+jjYdtFkLw7zjXKaPczmnvJJ8wzR4HJYncZmeRh8OnRxIH+OG/IZpw3jK0+ZrXUuPSx0clp56/mHAkF/Ll3CezR3KQngoJ/FW9+nA+YJ2aqpM8KW96ekyNz9vN7+wUOYWF+zPLy7JXywLhOcXyszsrGinyqTywccGNb482mrYn4e4hFaWNp5wIOxyHKlenz4sBz/yBE1DOhKBpnPGuBZ2WS+saV9U3JKewUMmwGeED60ddJ5AuJUzweUpU/IAQg75PG9WXTmi+cFrX8wTbf2G4XDqA8Y20BImjMMFqGC5fkI8KHwPt0vrYbT+RNKNg4P4xKQiU+axiq3+Dwd63WRZ9vl34/Tp2dAtXRtPQPZ0fTwWCxwGRBoRP4IfHLZltA3bADCOf7u+rYYuYRxuPLxc+iuHA12BItpikAmaStfJ6Ntw6lfySfRvw4s+xjhnmzpSYdvWkcUX47hP7zklHG5AAXCCPtJjqky6LAc/x0++qcJFjPCrcnicwDH4pKQBTH7kD55pxDpl6Nec/OIwojJ8TD/9K5XwMcar0+wa6coDrRx0k6LhVXYdH3y5OwHXYwwtGPPWQu2vXylsPemPnUzOYfphxMRTpuSg3VMG8LWGcgOVHgK9LKPtdDtoaSyH470bx2PYD3pw40dwAEmbee8EyNPp5xBnOrlsv9Rp5ksY4kfyN/44l3mG/jhHWssrw0N86xIID8tIfBtOGOIPC7c+0KXXdTDjQ3e7eia04R8EhrxH+RJWGrNEk458lrHOPenAtTTpT0/PlEUZxbxA4NTJU+XE8nJZWuIB3SW5+Cz2sny7hfp5bD/AuyTaE+XkiZP2ic/KmJ6Y5PWVKkv8Xw6QIaENJxzAMU70X2utv+HoGo1BaWN3DIAdn5IQFMiAM+fqR8lBcbuxaw7kGUOTuDYt6hslhIv0oOnjLfTxSO9AaLd4EgwzAlwVtEqGJum03pBYbvAkJkYcu0da+EaLCfrblmFc63po6Yd5D6TJofi0U4fpw/wAtI1de8cQ/PJaqL8motMBoTNiMZAc57+6hNRtytbGE5fhzhho0n4EPzzgBexAtFVvpOB7vsLYqPFxLifWFsCnf9A5aSy07XtYeyefw/qC0x2iLlUW1Suo+8LBH+WJaRld3oniTwM/c0Ob52SPsttSDc0s1b1cuGPHJkXDU80TdTdBTkQeYwrHDkx9GBNdJnuBZVDZGH7wiAdiK0ktiDB0yccGb+L1R8zvTVb509NTooFPpVE+/4mX57TkpebCqEzjmXq4fpWn+YlHPCUOfa0rZ4yJw0PE+cBW7FBKJ3a3nE7Y5Zi+4iu9ClVJo4Ac48B1qGkZHrouTWXhUwbocLWOlGs6zu1B56jT2ouITvED6NNF0fW94Nn21Qy3OKANJ0S5UfaQdlzeHjdOllEZo159fBy4n1S61oFPN5JGPJ3iwEh6dYnP/OkDhIGkHdK04YQMZ1rr2jxtHJfQppumWZ+GruXThl/OAb6wTdekge/4OC1o0xFv6VuX+YDWH+cSMjxMT9fCYen4vXwhh8e6cb0u00HDfMmnsOfm5mX0zvlz2ByT4jmDWTk+jc1nsvE7pzjpkTZrNzszZ7e0JMP6eBjec3Pip/mNshJS1gDCo3UDoBnnnAa9ho9GW+Rk3CkUrh9zYfNEWNZIjDm5vrSGdxPWT00XEEZ2OfN3WWbjdYdYy7GFxOK3FO3YfzloRUmIakVC8mp5RjDrj6AS/+UKdcWqq5jKgHfhhmJiR0rVZQuc8uEd/EcAHtAPyyTPADUCo+XfIRxC3/Lil4XUC/0rBGR2pxCML0q68eBS0LchNLBE769zyU93GAzTbquDw/A/glcEnKNVqzic+m/batwkOXTDPEN8wjDtTuHl8rR8w/ULjjpKOA1Oo/DpoxjEE9XJ8BwaBFHfCRujE8filT+ZPwGjd2pqyo6FAxrAJYoYY3NSeacmp+XEgw+A1DIA6DF6MdBZaGxkc9QA+SGAEbIonm8giDJ6HiGryhH/SZXDed+Oh9Jy/Fh0xU2vND8drzr6aINwLIw8hMcuLkcfYld51GEUR3mj/YB4yoZr46HHvu9YliZv4u4Euro0eVv+bTnjHGnIxCuc2qMcmZ7Q5knXzkPEx8FwrhrySBdpvT5+EOj59byQI11bZkKbp3VDHeJnv06XOmzjQ1zih7jbuZZ+XBnpD+VtadIlrnWH4XEvl6fla39C40VOw+UAfWtcghvqtcPnHNTcGcG19RvnDqMB2rTb8cqyDqOJNIVJr+Euz0hdoy445sCZmdkwmNlwqOk9vz4+zg3p4TmpuXdmaqbMzy3IgF62Ic3RDgxu6ICWR+KSVwJYuzo8R+ipp3zvJuMEw3Gc4FQlZTkJw3jCeGwP7TjNMrNk8oJLO9MmlXzeHtTmaR0w9A2S7zAZW7px4TSccxOz12oDI4UNoC9XQuRuQ60UtRVr4xLgdYishigrCfBvQ3wHcLjkdwJ3khuavpFoiGyM9F0n0oxrB4k6cn0NVY8bzXsYtLRDcKf6EfzAwJsHsu1aCN1rklS7tZPl0OXkySKbOPKmn+0X/u3b+/uB5Bv9i/OsVXaP0748hzx7agLQgsWOsx8eq7vGKaf3FqBTHGN28hjv8WQxUB/Wn81jkbKTquLCCJuSEW2jteoEX0QY30dIV1noB6P0yDFN1Ky6yKdigr7KwkIKU03otRjzOcIWLjiqhKuy3pQMTPosxN4VxhCfQAZqL7wuYPmLHXHRiDdy8I5S7/TYaFcdkV+4iSmM53oMwu2q3OgKo7rKf3RSeMpihxtjX3ifMTZ99JMMH3CiDYMh6KKd9Ffrk/7tIGmcvzr45cWP0+WSP9Dmof7TWujRNzLRZ4DhvHY76PnaG5vvdnyyrypU3SiM4wccxEX+vg78Zjx59y75tnw6HH0GR3tLL2k0Z3tmvMUNXVyQKI0HOemH6uv26Z+Vps1remjpZ8KPcz3tqBGfrqeLMnt+UTb5en7UD1kyHi754KOLNo34sCz0GxefQd87pTHi8CsO+lb3kRZ0wgR95ZP8o4y+jYCMJ58htOnfDyTfnk+th/4UMw7fx3bkUk70i7HMhXtcwI/uDo+DtCPStbgsK8tA75SBcT4r45yjHBz74Iw0RjRtGRB8Uv5RoBaVL3+1DqBa+gzhB9dKlymVNvOn60Fh/hvcaHoPIe0ogEt8+gfLGA9DmhH9NnrtQfExbPt2GAeaIz/92cedCtGwocGFIAcZkPbMC+fLn37sw+XWxlb5J7/zj8uZc+eUcNTb+eTpt/ipELyDT8R7aQ8TMGl6Oe4Eel59fnsjcJAfRLjbd3ZoqBf5x8kNnnNNJ06c1KKUu3R9ow99IMOp/5b+ToDvvH/kY5/80UdSfgDgIynveNePl+lsM01ENEFc7MTL1Wn7l2uXtq9mO9KuGQ5HvF8U0n+lMOx/bZxwXCHz8ByfU90pGxtrfpAuL7Yg7xeFkCN5+IJYaESDRtyMx7AgiJF9Y/9m2b6xXza3d8uF7fVyeW+jzO7ulw3l3ZCVunlrv+yL35QMYnLv3tzzMsmu7YwwZ/f2yvbMghaEI+X+Bc78LZZTU/PllozSW3v7/gCI64A8FC4DY/aIDOuZuXJtfbVsbqm86dmyOIPhf6zsbO0huOXm6LbtfuflIkC+yg2jWYsQr21j0b/JK4+Olu2yW47dOFL2RacWZxkvt2TX88L/6SMY4jL+9XdD/YLPt6I87lNMiPdNhY7dPCY8FwNVm/45CF0bSZZs9+5CQ7IB4+aBbJvW0Y48ZNm9ShB8bdu2z3FUBEheAH1ie3erbGvumFJ/n5ma8/lMjBcgyxsHB/EhD75jh+TrAblSnoPzbStnC0O+rYzjyrxdHXqZI+xfxWPNkm8EOAIHAdqhnOg8HdC9+tF8xUj05Gh5pgzBijCB4HtQD228Z9LXI6GJw0PpwavJf6RZw9T/W8hyW75JO5RpGD8MWrrklXAY779tyDJTlqFc42CYnjxsYNcxx9yYfWAI0KfzeMU17WVe+PwqbE/JUcaofIT9BiPNwRw53N7eKjs72/7ACQC9CjEPeLks4vLpl5SbbyXiFaT48Io3JvGOeF4dume344+m8Cnu+GIp9OJYpic1P7LhUO84TvqDKWHk+/3j1f7xZol8j4/qd3WytLWO8hmBIbLmW8mED/i31r/Tn2NBC19wGW99jtAgE3BDa+Gm1kJIeXMIAXEzz3Tka+M4JOvj4v34Zz6lNSUKGEIyEPdACJKWQp9/6YXypx//SNm+vlJ+73d+t9x1z91FbalZBBoayBGHw2UYGF/my0GWH3IRdywqc0g92rLa/KP0rYwvB7FApQwtwHP5uAyB5RO+RU2DtQMpy+zkEK8UI3b0olO9ErilBfDDH//Uj4znHwAwnn/6Z36i7Gxvx7ECDXaOMXgixICudF1jjYHsU+mPc8DQeE4Yxm8Hbd8jXxvP8NB43txc99swmBiVyzSS4kC5XvCFA89OJhPuuvrY09cvlvNrK+W6dLR6Y68sytiam5kuZxdPloXZhXJmfqmc1CQ1PzkpI1sTqOqokSnjjYlTjKlzLfcG75Xe3SjXdko5v7Varq+ulmdWr5T962vl6Rur5fTRuXJuer6897WvL3efOh236CTXx5/4enniuWfLA9OLZVp8zq+ulG9//Svl/lNny2Ov/7Hyxje8sZyenfdONBPvypaM+pXr5YroXtxaK9c2N8vOrvA3tdhooTg2OVtm1MYnJeOe6oPhjlF9RPU+pjpP8rlr6XCTrzRqPjsmOY4rz5IWi1MLC+Xu5ZPl3pOnywkZ/txWdT2ZkCuMzhBNrOoX4OKEiR+wzut8ken4bft64atxwl4G0Y+c207gXbGubXv6FugTu+hANNOTM77NTL/UD/8Bg2zj+AA9PspPSHzWJaDv+6P4VwbjZGl1Rfh2/KFL18eRv+ebacZhxdQgT9sDbT2G5dEWGBs9j4OQaZEPl7Sj/Hvo4yFr8ujXs9uVBxzkeRCgGfJpccljHC9oWnxrKCW+pWlph5B0Lf2Q/zDt5SD5AUNe4+DleNog1JyRF57teg8kf/cHzcXMx1zwJjg9/okdkId47NI3uqx0Hv/ixZzO2462tjc1z28GXg461aDrVaqM53PqRPp+vcDzl2fFgziGsQ1o0e2q/9KH/en/Gs5XljLHzMh45k5dbzzHMZU0nNmoiHjMK6GrmO9cj+paSFltDEs2HyMRuCaKA5Zffjdv4hQmb9tayZ+d+TSeb2ouZyPppq4x2AKJrwlGn0gHtGEo25czYP92O8/jwMJ0mQOyolTq/IWXyp9+4sNl/dLV8s/+ye+Wu++5V3gluu9E45A98sDHVSTx+4YsP+XKl1n35bw8/6xX8goIPi+fP+vRLkjEI0xjHq/G87QW02wwOgyQZaYMzufsyBMdLWFUvsNhb2uzfPzxz9bYj+D7hZ9770+Xa9eu+YEOdhqPTXF8gPbDoFJbqD1okeHV7Tho0wini3gaDwcnjnHQ0hw2Hlt8hllcGfB8BIWJlc9z7+3ueODzR23IrqnMceS5KcTMsamytrtdvvTcE+WZFRm0kvekDOSHT95VTswvlONzc2WaidIPCHLMo5QpPjUtHDvTmj7r5GgxugkOhB8qxpeMMsvLDXb1/Vo5yan5whO5SFe2d8q1jdWys7lV3va6N5TrukD/Vx/+78obH3iovPext5TN7XVN7jfK/NxSOX/xYvk//t/+VXnnu36q/Pav/b2ytrFR/k8f+u/KTbUdr3+699S58uCJ0+WsxuSCZJ6enrTBPOWytfBIHnaPaVyOPExhQFqHN4NGOBuoSudrfTvS56b0eEWyPXPpQjl/+UJ54drFsr2xXs4dXy4/9dDry2MPPlROah5Ax90OCRNupwvU4R9MSYc9lUl/w7miBfQDoL9s59BZhL2zJCBn3zfiAh06XjXI4kda9INo/ziyMqXiVV9kcc70o7wWyB845AhcQMiXkGlVFAF17ec4oK1nzzdgXDxhiMe182cLQz4tJB5/6KgPHjqM5RpCfjrNiHeWmfxDFnYA+bRx8An+NYBA5gAmOA14KL0F16+GAajSkAiIfP6tLAJ6fM+BmJyi9L5IrGmWEflBEx4PyFND1Qcqfa0fwG+cFe6PhGRb9DxGocUnXUvf6bFCpn8/MI4/cDt+LS0+deJYWtf3lB7ZQw/QYDTHqzMjTzi1OvoQJY4spHssK8CGAS9jYNym/uww1CsPAHlitzjevsVbozCgfeGW84V51hDjXnngm8bzLRnOMQeH8Ywhvae4Xx1qoxlf/RnjWfMftJQ+M3WsTMlAxniOIytaB6rhHLJG23P0DQhdSU+S3fMed+pqPRIspiCxxFPn1CeqEb2zW1sqBC/RVS6Oyw2N503N1Tf2oWJ8S0ea3D3GzbfqTOHwY11SqMONGM8pHGAhK9FBSIa3ynMynj/88Y+UtYuXyz/73d8t99x7n1JYiKsQY3gEb8qpyjBNrwDiKUcP8KqKqPFw4yetnkePbyHZpHh9caN0B3ODwamOKHyEIupLx2Dn+cQJdp65Gou3ArjDjACNpF+EqGyyY+FCL7eDSFeNy9b6msNATuT+rLhD4GLnD5Z9XRMSEdSUG3XLFPi1GeXrP3gFzr+gFfe5PpUXoH5QByouOmCWEa6N28jw4OAv8L5CD7KOHujD2dZVFoVJwzc+0BGvPkjO/OEnXbpLly766WgM6GOaCDCe8523uDuFljbDLY/wD+M5ikuarHOnhaaeXVqnFwD9aULUZMGtty12XXd2wNYjDcqnvsYuK2dfudhThy1/+qXPlYsXLpZX3/dAeY3czOx82ZPRxW39BXabmShlhFoq/dgXv2i1Xl4g5RlXz2wnfNMpzKS0q8l5Q4b++vpq+c5TT5c/+9pfl0vb18oH3/6O8sbXvK7MTc+70Bv0DfX3vZ3d8sQLz5ZH7n+knDt5snzpm1/3zseZs2ejnqofpTOZM8lPM6nLMc64KErZ0EeA5OrCLoqe7P7pj8k0C1UQHFH8VtkT4QvXrpavPPtUeea558rW3k6ZPXakvOPh15afev2brOOsa1dm9XN+aPEZbiHzW19NHPnqPkKXRv4YczddX/DceVhZXYnFT+yZn6anZ9223Ck7rNwW4BM0lA3/lr4KMQLULcY+Y2kI48prcW19EhIH5Jz5cnK/HLQ8c64C2oWzd336CF5/9OE9GSCbugD0bOa0lI2LxtrnFUuZ+Y3S+UW/0V6p2p4qwGnBwXFDBiUbfE3SpEdRlX+3dgZeItf06Pmmcv6AxFqkSmeq2uliSY8+WCkjj/45jsTuJH0QAwb/sLYCj75D/uxngQcSF/UPyDSgxd8OWt7AMN+wjCGQHus6PMKATnLycWGP4UkYA5ILiHiAOYzgcdCWR5i1j6+t2phVGEMxj4SkUZp50JnXWv+VsiMDel0G4u7OtneVDUog1RfN0COn57EwDgn72IbS2cnel/xpPNuAJi4DGjxzHz1oelJzKq4az9G+UUc/F4KOJLePbVS5kQ/9gffYlf664SHotdCD6ylnvSgeWg9o2xHo9CJ8lpXyEb6pC9qNtTXVMb83QC70nXoiHGWZXnXN8R70IaGPbTgkGAoxHoIcBucvXPDO85UXLpTfl/F8/6seUArKiYbJQvCTNw0Xtze6YgV9uZ1gnSw5SREfytemhU++vrxUTMBo/UiI+AjaEIigEK8qa88qDMpeoZQbqZQRxzaW69UOuzn9RAVkedZRwwe6fAtB6iGgDSeAg1Ej/KAiHZ8WPY7VHUKrv1H5eoDm5q19n73a2trywIgr0jAcdn1racs7vC9euVS+/fTzZVoG948/9lg5c/JUWZib9wR8o76sHPqN9Y1y7cWL5dp3nyprly6UdQ3ehVfdVx557PXl1JnTZUoLv+ewCvsa+OwCXrr0Uln73jdltEyW2eMny+yJu8vCqbNlmpfPC8cgA5ic2CGiLAx/2o23ENh4lnHBmUAmyWG7tPoASBvi2jjhYTxhmE+YWlaP966t/wIbV90xCWX+yJMyRt/y57er8czZOM4hTzNbLcxrIT/q9llcXHTf+/K3/rpcVru89lUPltNnzshQnbUh6gKrOOElQuEDsiul6mlcWkLqK29hMmFzfOMb33uifP6rXywv6eL83Kl7y4RY/eRbXqf+caYszx8vE7OaCDVJswtyVP7qykrZ1kXBzTJZ7rvnvnJ17aoW7Fvl7IlT5ShnmzFEcnzK8dp1x4jIWULkRSepR/0hm2U0RkAmR/gRRdKK5pYuLtQ8PkO8c0Oy7GrRk95W1jbL//hXny5ruhj43//2f+WFZxxQVurqMD916vJqOAw74URCFROfeSI95lxQ6GxtbUUXJ+vGQ0cfn5me82u16PvK3aXh2nIPwjjcKMQFfdIdNHKHcUOLGlNEKwsL9WEGyQ8DKGvoWFDz4imND4yL9c0t9UU+JuRVkMqZRllGIDTMT+jZQf+m4dgrINUTnn4rr+jTPV0AuKbvDs4zp7FLO5AO8JasxI5wkwyIgTvqQNBBQ1bkEoUR4JML46sFztzPql/NcHdDcw2GTGv4tWCZs8KCNj4M3ykcxrP1hzCK7/Mqt2XH5aZKQtYJgzfntDSYc61p6RPGlQ+AT6OWMHn7skf1YHkD4TgGMzvQ11euVWNX8qhP8jfOeM4y6MM22vfDeE6jOX2fdxYtjjkWw5kvmPrBYxvP7a5z7JAjL8c2bDxjREs+r13VxTqmoESnm8XawkiIumQd8XGk5t3fzAuk/gHrI/nK743no7HzvL6uuuwFn8rXI1Z+8k9eHOtweuMAG89EsjGANtyCBWoyvyBDhjPPF587X37/936vPPDAg1C5gZIO0mBHXiYGKhi48INnW2Yfp5woK/IHPRAy4PpFB+j5RdxkFUjL9Bb67D0fgHqASWyfC0zUr4cI05hxbEPGsxos3l5AZ48On7KS104N5rz691PRXuQwKCpvPPeqiKYsvUwNJitir6ewI808Eg+AiLh1RqDy4Nf1cz7kPJgzIesEhOwMSAzoHUaAdMCAj50UP9wgA2N7e6ds7W6Xna3dckPG9sLcQpmdmfF7Lo+IjjOrDHKuDnd2OKO0WXZkgHDraF/9iEF6fGmpzM/Pa1DEF5hSKi9cGuybPDyxsWG9cn7ZT0DPzPmtGhhfOQlhlHpCcP/kKnmiTLGzyhW06BjR0A6hrTdgfQmG+Iy3+AO4mtcArsY5JgANLvpLnVQUzrzRdkETn47u+xl0sfPMsY16K09/m1rg//2X/qKsXrteJhR+79vfVd7z7p8pz166XE6r/y5qsYMrYnBhsbG9Xa5vKb/aag8jHN2it5tHyg1N0rtK8xU645uykUF6ZMdhUrrjnaa0AUc2vBvBxYjo98RnRW30kuS4oosqHtK7e3GpnJTRzg4Bu9zrKu/Vr35N+e73nixTao8H77677mTQ146obvvlyRefL3edvrv8+Re/UF7/6OvKT77tHWXG/UIq0J9aOvQh4PKDW6LKbL1JauvwqIx39zsTkcuZJS9jU+VJNocV8AVxHZf6FyiBOjvOD7rRAra3U/a398uqdHT/6dM+msKFjEE0/REJslceRgS+bcvsXyx2bRgglnxcl2YhAZIH9Juba2Vl9ZrTcfR90lnYFvjC2TwPcaK70BpsyO56Veik1kWuS1aSZRBhlhtF9vIH9GHwQV8RgqQ1iqASsyz4dukKZzlenNUvRsv52wHKRIe4MEpYWCO+pTZeW9/ymEV48JZRYiGZp5BaX/pAjq9Ijz/+wyCIukXOFhIfrRF1JmfgrSP1duejM3ag+IAlHCgfdCa5xRmb4ss8jDHTAtHa7RWARmFXgmhPjMFB1LqSP6P24UJ8ZjrOxw7nU/ImnxYOw/cSU1b4ptXotR4rdFTjWFSwzhrZhwD/Pv2W1oQY/+0dyVxLTOG5A93GOAQO449+EC3qKFflhB4cjnUwcHGhOFJWpXFczljn0RynvskdvDUZihzbuynDF4JXajx3u87KD441mTw8KzE1GUcyfOzLm01xZ6E3nmOux3hG7s6poq5jJ7f+qKYrQDsC8dsasgbqp6iwnR4ANJ26iVkR1tE+sYEXO8+3uLO5hvGcF8DoAn7hB/86rxoRuhq6Q43nMHQT16dRRMKLMp4//ImPlZeeeab87u/8k/Lww4+Q2Wl9IW3e4A3AHwhjOnmOytHje7o+vU/roS2LdBzKTFrScT2fKAMFO2oAFel1YRjhC1Qld9BHmPjYxYud5zCe49zs6GQRupFz3hjwcYUaOygdR9pBf0dFixTgES3lTsGRFIpbPEXtv768IOlyExEQxo3KBQTvgMr+ANB527YCiOOiE8aANGEF+HqgKg2Dh47LQ13QxhUpk1CtP7TC48eAVUeXcRP6CvCgrItm5nP5VX7ytf04B25MQP3E1+YhzG1GD0K/cYN+R7u2+gx6/MNgXDrxFoem+G3BvOXnhEb5KSs8GU6Hle30Js0XDfLZhdjjanuLM88y3BSf0GS3q7ZBo0889d2yLSP2208+WZ69crmcOn2mnLnr7nKZciXM3TKk5nln6dxsOaKLlemjWgjlpsV/RmpnYuSreexQ86BgyirtxyRHGxB22yOZf8qUaGamxGd2Vhea07qQ2irXrlwqW7pYOnHypI8ScFH1Dcl3fHa+7GyvlzPLJ6iQ9BA8ok0nPLHPzi+Wbz31RPnwJz9Z1ldWygOveU05dfZsOalJkyMp+bGCeE+z8snRf3yXQX1CA7BMM15pc/GUtKqP1KWimGNvatI9cvNoucnWmvBTx+IdyfBg92VSef0aOy8g8A/5tnWReOHyRZ8hJA9HgmgiPnYQA4n/aDPa131PBO1iYpC+YiHRaFcayeDSN1TSgIjw2/Uf5d3Z2ZLxfD0upBRnHOYCDaCLRYzoxeNacKZqQUDft/p5vR9fo5C0US7gOlU5Emygo2SH7VXo+Q/XkICoC6zIn4s2MF6eHx7Qj3N8YkiEu6F+u6OLzHimAJ25ZWpVaVOEvUVHknwbm7wZYdfVtF5Mgx86SrC+HIrfNk2aqyGzIdFl4FN2cAUVbVFFcVoN1P4U0XhFH3c/o0/HNwmibZqiFAyj0MemPKDhgV/7rWVMHCTsUh4tc2yO1DczeL5Hpiy8gRafsg/Bdeho7FWoEfKMJBzkAWQ5WUaWN5Qr02PNibuWaTzneG2B/MmrTUsceveDd+zkokfJbVr19TZPypE4t8ugPPoiuBbIB54xvqF5f8NHOOIjYF5X2ShQOnReW+nPOK2ZyMZ8Cp78PCjo8851Hb5RzzxzRw/jmdd88rajnAtTRuyeNJ4xtGPdjXnRmzz0F0Wihr381A0ZqKHrATLjNUy6oeqBPHBIvbS7zkAaz5SP8by+vlZu7KnePqoR84h13fAmHg6aNl7bdpzxHFCFq52uT+8ZX7x6ufzpxz9aXvje9zrjma150oBsnD4vHSCU5AXAMMo34pEn+UQ4fdKMHgPJA4AoeRkh6HEt9PIF1GKFJ5B5Woh6tZDxWHgWvPvMJMFAG34QAtqkV0i/YfD6Si31ZxoNCuGJ08WqvdAZUMhlnYAUjl296EIpe0Irf4ZJx40Ouh4fQDFD/QBI1IJp9N+9a1L56PYM0qxvyNz3Czv+HCZPhsGKrvYR4varoZHQ9yHKz3pnHwndIEVCO8EMjefO8UdVajskftzrnFKuBNNVyLQWB7T5SMrUKCvC7KYyOUGbdy4A56000Eeenn/iYOQ04Zxs/E0f2eCBwd2bmgS1iO9qoef1Rt97/rmysLRUFmWgvnThxXL29Lly8uQp56f/7fOQmdyejARexRZzSV00mAnFH33KfKn1kQyeIUNmNieZQKl1OMlGHlXGu/7qq1OcvZVBTx4/ma20SY4QaII+L8NzUUbv2urVMifD08YKCzKTsXQTixl3EybFq5Qnn3mqXNJFwF1n7y5nz91lvrsybHZ14cBCsK2632BBUHxdi8K6FpUtXTxcZwdchu7M1rZvPaMbyuHjLie08J9YmNaF8elySro6LaN+emG+zMxNlxmN71sspKqTQeJzBOXSlSvli1/8QvnK176k8CXp7lhZ3dosC8vHy+zkTHnwgVeVP/pf/W/8tbBsx9Z3WzaQaTl+0m8h45kfn1wdmQLob2Nj1U/m77NYtuOx5gGYv2InetHtmzwiPWgkTfUTRJRJakOX38iSkOEW36a3EMZz0oUQlpU/G/1hVKRR047zvw1IPaE7DKB8+wDji9d5SZ1BJ4durV/Gm/vgjueWC5cv29hmfHkcqW7+SAh+yq8wNe51FWU7Kpcf6mlhGE9ZyaCcTRwI3/pVPsrl4o87pn5oWuMPgyM2dUzqvNz1mbIhcsxnazc0bpwmx1wFH+cRnTLoPy4YyMM4HxqAvTwHgbRxdC+X93Y8WxjyH+oPAJ/yog/kb49sDOtCydxhZW5CD0o0PnZs6SdxRJCdT9NX48x8+CMf62id9wHmOuY3t4fX2Fpe7WykJ8AzfYxfju0xl615B5qHCDV3qL+Snv0Tg5E1IeYD+nY1nhXfYd1QPI5tRH+nCKSNV9UhF+Nv1HjGYWDj8zXWxHlp0JzPHTz0hrSxvRK18p2XGrHe5FIToa+oHyaOpwbCypMzEeFsj/TDeNZFm8pnE2R9fcUXCsnv1k3KVztonfSUIujLOjjf4t+B8QykIGRy0JkvXbviYxvnv/d0+b3f+cflERnPYfH3gxQHrzAA+krd3nimrODRhqP85HUQkqYHIuyMtPQjBIKse49PmSNtXN6+XgkRj068tLjoz2naeD4Wkwxl9HVXQ1B/Z9GP0Cy8YSgpQjqdW450k5G1tmr8ggqeGQdS3h89MFj1HeiIVx8kxhx+0nUuiL3AMZCsTxUllPiSyA/TBsBvTSQmvxEx0EIkynLpzxiyRajyCip+aWYmMV94qU/gIIJ3z4141POAXqo8AHFXldKsy1j0J2TwcfsRY/jPv/B5nzt/+P4HytXrl4WfLPMLJ8r0zLQnKMrwbpRcTHyaqKo8TFn5pDY7KJTBVwq9DIiGyZLFOSfp3LXwLpsn0+AZbwHhCW92RmVUSAa3gfhcXb1W7pExj7EHcAuSic8TtcqKRWW6LJ84WY6oHpcvXiyrGyvCT0uWKVhQe8vNH4saO+TGOw2fPsGtRnZRFJe/r/ptqxwWDY4ZrW1tlIsr6+WZyy/6CMzW9fVyee2ad/JvbcsA1wXGpBbI/WtXy/Vr18rU7Fw5c9dd5dUPvqq85cfeUJ598cXy5S9/ufz9v/eBct/pe8p/euKb5afe/PZyRnKjJ+QAsj3b9g09Bh6ZWeB8ESE/x1XULyBpE7q8UCi8s7vlBYTF1G0jXN7KFYHLIIyepnXhsLR4vMxMxYOacRFLSUELjrLh66jTeh+wbDWeslCnwwGaaK+gDl24jAqMhZCbW+mxOPohJXQp2qEOxkEr450CfHE2LqQ/3xLvDI+qwyoqOPozd3Y4Z76pi6cLly+VF9VHeZCVY0hh+KimjAnJQ3wol8tUPTWUYG2HkcEYdkEVXG/TxO4daXEHT8EY/hXCoI2Lomro0NbTGvu6iF7SRdPywkKZ8/Mh8QGOmD94yJRxEjuLezL8LssO8JnoKjO8WPe4G+M1TThkCXzkHalfGxagwzY923GUyqIEZKXI01fQZXZ8Gnwf6qErYyALAI65iHaJr6MydzCPiNb0jJOYy7K9bTzXPPD2xoUN5jDY4EmRLtdl05sDIh86QueJk+HuPi57goss0bivySHHzMycaeiTAHkpg3LTaN9Q31tbW5NtofHOnCXmHvs4ta13noX3w4L4Mpjz2AbGNJsnyI8jT7ziMi6kJr3zzKvqoj8jn9u7Gs88mJ39mvl+1HgWotYHbYJDGapd9B25eE4lxh1/rEsoJ3eYlckeaOevfoaHxvPGenzzAP2iQ6Y0l6iwg4LUj/GUVR1gWUeNZxdd/WQBhBCZEWDyvnz9avno4x8v3/vOk+Wf/vY/Ko88+qgrEY3eFwJkJYYQdH2ZUU7Qpx8QfALA9YpJiHrUiIF4LMAB8OgJIuRCagwXcoyHPm9A0LV6oSPzxZ/OeGZy1EKMrFEnmp7GEHHN5pL1Q+fyDCfdciYO3dHpoet2tQbQ3faAvzzCoRfh5UUuynbAdAmRI2iQyR2ywpHoTYbgiR88o6yej1OE82DRVWgOHuqR7Y/vug/cSBplJF568MJoZ7LAN0B82AfaOOE2bpkqZFrrbL4wsms69QJu3Ug50EBgI30URvsaUOuOflJ06pC8RGrqJu2GZORMNwslH9mxTm3NQdzLOtRFq9+kaWVs6ZXifkr6lib0f/Nv/y/l2pXL5Xd++38hnCZFlckiAfjIh/oiuw/7Mh5vaQL1g5TTvI0kFhK//swTdJyTix1AFs6YUAMfOxZM5oANXyZb0bLQSnJPzryhAEOIRfb44pKPT1xfWy1zE1oY6sLj3RTxMn857wZJFh4ORKHbMmw5KjEtOWdlCHB+1xO32tZ6gQj55DAA0pBmB4jFg4XEOy+WWfXXYtIZmZKTB6B8FEvZWBymJe9Nlb+yvV1u7ayXK1evlrXrKzZAePWTFzjR/4dPPV5+8h3vKA/fdW954L573D04A33q+LIXrtzFT2jbD8i2hcQpCqN7ZGPBw0Xt9Hc0+p5yiV7xyhoDKNtjW/LGwgotelXbiCgunvHlkVEOXfFVs4WFJevLMliWuEMC2G9kwwcXdCF7QuJbyHj6bZ8FwA9xGUe/EyyQagv6LzDk38K4tCHv2wG0Np7p0zKWQmc9kI7DkGJn9vzFF8pfP/Edvy4SxfD5Zo8Bye15XzhkYlzGrW7VQWEujugorLdpvMIXWgwSh9mJhEw4apUP7DF/IpX7rZxWFdFTlGY6lemdUYw0tzVztSh0VYyRsaw+yWsXTxw/7l1o1rLoJ6xTkk95OefKA7Lr6kc+H63kpMGY4jgUR5kwLFMfQKd7C6MwadWn3skjAfqsc/JIfwiH4VtoaVKWln8nXwXGJbvozFPoAS0jJ7T4vD9/H93V+Skh+SXO7UHdGhw+c2xeXBCnP6C/1nhGJF90ONzLzMJClI0C9yNBXOzE7i8yMcZF7XliVXPphuZHG4yem+jH9A35wnGc0jvQGM/Me+ySiwd5vfPseSbmNOZBPpCCwcyFkvszxrPKRRbPr5ofj4kQWewkrP8wnhW38LU+qa8EBysOCvx2nAUtvLhQZH0XbSQZwKdDHh6G9hqtOZMHBrkLFOMCXnHREWVk+6T90uNad+RTn/5kV57KaKAXw4QUGlVwHLh8/Vr52Kc/Wb77re+U3/ut3y6PvuY19UogGHWFCJd+4kch+IYLmsgTfkA7oMAlPqAvoyI6+YM28C0uYcinrx/Ql58wLGe0PtAvzM83xzZ44Cw6TvLKDuD6yU9eXNHT/BzsZ0Lel6FBJ8WQdRm1mFYiv2rMCNWRzqMwZFFWpVQ4onAPiJSaLkAmURFy3MZerVfPU4O5y6KA/+GpVPGmjuxW5u1TcxOPnAzdURVPB2S6cZSTaZKnM57NKdL04zBAfNg+bZxwG4/d5gDqkunpkNgLkdNpZ+RirNVdJU0arhVjHiIEVj2RMPJE3gAool4GeXEBBHXUCx3bgSVN/zc10exTgGDCD2PIINBkCG/fBq1gesmYQDz1OA6yjkDSEN+Ssfp//zf/Sn1ts/zEO362vPnNb/MEyQOfGKtMlH7gUJMoX7L0HRJ2uyTPMR4qo/6UbV3FRJx9HX0Tpjhk8+5cNdbAxwSLARG7M0opFy9fKVPTs35jDbePt7d2yiTPDhzRZO5z8jF5Jw/VKvhIJt5TzCIW+WRAy9gnLXaU44IOFVhmciIjR0200NCo7mlVR/i5i4ne8b1rVtuYuuyyuEg3OywwdXdxX5MwC8SSLqB5c8z5F58vV1ZWbIDPSl+LC/Pl2sr18uW//mbZ14XKg2fvLo8+8HB53WtfG/3A3ANY2EKc7Iv0mxgXqQPaib4ZO0yB98J3K/or4Vvqv37FnmTmQy/orOsDjAkFGcXsOrKLBG0P0AU9OqAv8pAuOsMoN15ChtYC0J31WNMiMXBEa6yiA5F6T8h4yjkE8EmDb+PZi3dceJn/gHf6dwKHlZtAeuh6v+xoDDHW3VfUzyiHdPoIxjMGy1e/8w0fc1xS+8/NzqiPxjcA8rY2ykBm9BXGPwhaxaW5zcUUrOlI6/AKZ91cvuUIHp7HCTk9xgthokET/EiFF18BxYhmvCxoLp/3O925IIm5x3pXNi5SAPo+/NQ7mbLdJ4EJzWO+MFAdqVPqk/TQjehq34taOUABcMIzXayVtLUKrTyGkLyBNnynkDmQooMaoW5cKLCm5bqWDiDv6vqK6844BEK/4VKe8KlP1B0dA4TpRxin+UpNH2/hCFulBygv+3UCadZPRTGXYnPwbAdI5r6YJ7jAjbK483Ht+vXumSPsCxvPVS5vEogn84Y3DupZ5373OeYdyp0QTz/rIYOZoxuUh/Gc86bnXNYJtXM3l1qf6Cb0FLL7J/TVtQZQdYwO+Nfcmvqw72yx1qBO2EVq8EoHMNZ84UO7qd5bG+sam9ueY/1HN9N8HPOss9R6UiYx7p5G+4be1SdHjee+sWuZ9l0hT5QIGhmBq6vXy8dlPD/x198q//g3f1PG82stPAMYyEIS0rhocT0ELmRw0OEehnnatJa2pSMcZQLIHvmGtH082GR8PCBf0EX+tj50DHaeeWjQO2JMHurUdPqUsevwNRt4orELUGy07PBGg02u6HVFRM9wo+I7S4CI0SkXLOZdw7bpzBNcEJLMD7fbAyKti8Jb5ThOMS5LznyjWG7xIyH8iXf8I+K6zvjtFzGQAPjQCTPcOgYpebt0/XmHBWRNl0cs0hWhOC8YAte5hhP6ftCHU78Wt+Kyj+YkGINatWNCNyFYySCDhEmRYwUYb6Z2WtChE/zg6wRByKTcNSi58VNWt2fgPFiJQ0OS9MbHPSSMDAJui01pMpXxzGQkQ9p1kZyafs2qBfSTfrpxEDxCVii+9a1vlP/0n/5MBuB6uffeB8uv/No/kCCa6JQau5p7qr+MRBkC7HRGfUN3oVnKinLhm8VGORG2PPIx4EynsBd5hdwGItwXxYuXL4nxRDm9fMIPGM1rIeBp7pXrV9w3zJ9JjfwuK4w6ymGh5q0gV1ZWy72nz8Zkp/Q0RkIW+bSZ/pHCWpQBw9xGvzYRPKFz2hG/LcRl2MVCAE9w3oWTD53/JCPnp9mp39jma4a7ZUXG8he+/MXyqlc9LEP5QV1cz5bzL7xUlpePl7X11fKtJ54oP/8zP+fFiMUpF1M/TKQwwCRuY1h9UctdGMh2sfiCp5ZohvGBi4Ug/OBR08TXoPJiERdN7ZMPPfyw5Ki1typC50EfOBZF7jrwfmgfyakyopOkD9fnDS/w1peK89CBYYWunJcDkakY80TOaIfYwZ3QAonR5vFMOQ3cMf8GqM84AG/9qy9y4USFfEsdg6HqgR0/2nF9c708df4ZXVxtleMynP0BpiovY9lSuTK1n/EHUj9t+ZafZlKYC6XFhaUyw0O8wtuwUR+wMSSfcebFH2pwkpW1JNl5zoWd4sJGeQpP8GxHFO45hjkq9FYzCogjF3l5zZ1TjUtata3roDDzmMLQO1/Nrx+Ppbh1LwqNI7ef3Iz6VZyppp9E/+VVlNtbWw53OpHn+vXRrpyaOAIZDQkFCuRaAniOTkBElY8M3AHMOwSMOza5wNPHqMeKxjDjB4PUWambZYgwgFz0h5CdcMhJO9A2zBOeX5TKxT/Gs41b09edUwxqRT371byuLxQSHl1y14DNO3SKjB2N5ZCMkmFFF/Orq6uR5vIx5sN5fpGO43xzzCucd843bnhjxRfXtzRPyEkXYezX8ae+nfpJ49lHTpSWOrNtInFaPVFHV8QQfctE8qOO4MKZAl/JumQ1D6LDnWfKS2iNZ8bB1saGL3pTP+S7dYv2IR55IowLOXgFLwHbKCK6rfEcQRSPEET6dPzr62vlk49/snzrG98ovyPj+XWveyyoKp+k7SEq05bTAniAtKRJHBBxQj2OeLKKtF6+yDtaZssP1Qf0SgaCpKVLgDcu9dGXlUDH6I3n6FA+syp+fdm9boR1gaT4ylJoHmbitsKeJgv1bJFLTjUyNG1ZFhSkBk3E6Ui9EZDl2a9hpwGKq1u4fKPUIdLvywifXzqdY2YlXcoPfAZ0FcpV7/yCFxHqDZ90ziM/Bmks/DaOXbU4KtDKyGQUxnPk39fAhZiHz4h7F5aLjZon/YBajgY58kGPgD6rVwexJ+zMQ91rmHTC6ZCTh4D4bPetustisC/e1F9+jBGAslS+nCdjlS2qiq66qGHKBZjAeJuK/+Ar/d2YDDmnJuKhnXA8WKYJ0ezgFfoB2okCAJ9pyJxx9JJ1wGdh/+a3v1b+8vOf8cd2mFx/9qd/qfzyL39Aiyp9LybpmxgC0gO7z9zeJxxGU5Qh5paNuhhURJaPBijS5YJKfIgRcaXxKjt2adc3tsobX/tY4Uzd+tqaytqBAywN8DEvgevlP8beURsC//0nPlLuPnWm/Nxb3+7xaDr/hp6y7a0PxjL85COPJ3vFsx9An4YyjvZBLnEwP3TTfZVLxjrxWByi73AUZXtzq2xKX774MS0PljEGoEdvcVHBMZGckqJeUVd48sAZ/HLc+N3kzq8Fru7Ik6evl3ITN5doewB8TP70uaB1XSd4neBMefiRR727bm1TRerCH3rQPMPFQiyQE34byu7+zbKuuYqyst44AK93Zma/T1dYYrXxIYDLegFcIDHP0CbIxJxwQzJQR49tpbMD5/QB33H8XwmkDgHruOocH+jnlijHbaU07gqsbKyWa2tXiy6DrTv6evTDkCv7pP/gYQ7Uqv5Ax5/o/D5ubs3LOOFhKgxLLhq5wGWeZH5gbLqNpSIulm4K73EinC+YxA/ZKNN9hWLQc60LQO9JyHE0hKg7cuECF3WJMpA5cJWGTYuKz02fHFvkJ87zC3MzMqClJ+g6Y059fUL9j/OquQs0bJPbgesn/iN5+AlWMS/jQ9PJwkOOcSSCfHHxH8YY6awvfM+ANDYXEpwmB5DmvLU/gCecPMH5jpzDvBM7jplxtMq7xkdZT3kwL45iILVIu7zwy36HXFxUAez4+jiY/sCTD35bW9vl8uXLvrAjf8qFbyd9048Ix0dR8PfKtta//Aos6xVtMal5I9YmDOc0nkNOX2SnXKpPhulLLJvdPGzFK4zQKjuB+iWkDkdwyuBtDvEAzMuhUf3jo0+MZ+tJZWzaeN52XYKndOOLyxgjOCDvrrX4GEPi+8nHP6E+3BTeCRd+pBEOmvShu7a6Uj712U+Xb37ta+W3f/3Xy2OPvZ4MHZ/khR982gU+ywGS93hIGZJfxA+DUb40EDiykP1gXuJ0QC2MNevh7JN38BwtC/5RT678MJ7zQxxhPI+XO3Hu4Gpg+hHHNTZ0Zcj7dDXrCSckE16llCacL7ndbCakEL52KLmcBAydH57jWenKP46I9B0YYqfYSBSQpwsre8OTRW1ugXpj5MUEYTmrQz8elKqTn+DVgOS2H5P3vCZML4oagN4NkEvjmXNXfliMzn5rtxy7pUVKtDNzC+WoDMqchBOcZ2+n3GAx2dlSedwSmy5Ts/NlZmbGgz1vrwL9FT5V4/ZYDH4c8mI876nsGzu7XR6XiW6IKhxxEogjv1VSJ+Touz4XiC/1ujzrPHy0TH1Nq8X/5rQMLemCXWfOsKFT+pH7KeVV3bSQOs5w67e0hNOtba2Xv/zC58r6yjUtSut+N/bZ++4rb33L28vi9Kx0oQuiGZXP7Thu3/qCJXY02LHg/dE2qm3IxQVLvOdb8lGvKhO+w9TXQoTXBKwwX6RZHworib5hgAd/HZ8e4GmcMnHGjm8o0laLGoekepKuYyLbtRvv6stOr3zTxeSeusOhr6ifzwaqvhxlwTDakQ5cd/UjfPdxFh7phVc8cWnLg1UAPEnLEWbdwJuaEvbRi9jdz7p7PEonXtjIK16ci6ccjGrvGktUzsdSN/gEhB9nYJE/ylNLmY80IXrVF+1o8VuYXypveOyNNoqtJ81Hvhsjx+Jj45kFkbAWTXj6QUotRBgQXFQAvR4Jhwu52rSGlr+ICjKA0EmD3FxTTvoVeowH8nnsUSfp3Oe1idC2+uvaueNBGcn7+4Ner6NhoK1PAjSmk2MO2dVFExefHiOuX/Rbg7wwUGtf7OQ2VQ2rzq7rvo0VdL7FvERfw7BRf4DaOdSuhNzvE6ufKC70E+UApAbEHJS0NVWRpAQyzXNQxQGQkwa/rLv/QPIfiQbyt2VxnR48NXdrjo/xJP4y3EjGMPVbglTX+++7v5w6ftI8E1rehM1rhKD6A6AGWW5fQ4EmH+bbqakZGc9hdFF2jHWlVRwXCcyBllvrGX6WbzbyPU4rnjD5AMYR4Avjugbx1h7bAcL7uJzoj3AxiCzejAu+vgASwB/ncSwfulldXGkRMU9qOKk5m28okE4ZyMlHynL32XNK1Tdh8nGx4n4l2j1dnBJnrvMFu/D0Bz7L7WMbMpYnc+dZMuY3FPJim3Jb41n/6pXIrji6AOEGkt5qOyHn0D+AM6/gaZBPSsZbf9R4vhEbGrKvqHNAGM+A+92g3HC0EbigsfEMUSeAIMPJABji8Lld8ak/+0z52pe/Un7rgx8sb3zjj4UyKrgA5YM2/L4yLW8g+QNJ3wLx5NdC8urxwTei/LT4CA95ZB7S+euyjAA0PV1AxLMu8CWFM4EjO88c26DMhm/KnA5WvprVoNhjJ2FlpezyCiAaF/7QKx9uRArl5RV1+CBCfjpUtEN0sKCjHOdVvIocPAD4g2NCrJMaxFGqgMFJHKsCZ6aKOxjhCV0xLy4d1yCfUkeMrwMar3rlRBEGBa+KWS9XV66X75x/oWyI7p0PPVxOnjhRZmdnzZtFQt3Vbb69sVWu8P7f579bjlx9sSxOzZWJ02fL7P2vLlNLy+UIxrq5B2Dc7GxtlM21a2Xlue+UlZUrZXLuZDl532vK6TPnZHQrfx3gyM65VSYKdvAwDryrQ7vJUT4T5i6L1FbsLFiPcvj6d9h6kH6sQ4QBj5KZ5MCBIm4cOhbCaaF3TBr3Cddav7ymTfqckPGMPHlF7z4iGckOffa99CmYRcmGjLoAt9m41cjCzKSGaLFDWA1guS1NituaGHjwh685vnD+6bIr/bGhd1NtLS14pwHjBZ3MSa4lTdBzc4tlc33TOmDX4czZM2VtbcOvN+PihPOSlMeEGrcGVTPxo1yxFEg26gAe+SUvBqj14lR2TdjBw1cIWiVRnhMUiJ1itaMmaXBTXHioXdlV9UUr85Ey+Q0wSqd8dAMfwG+lUYRiWcQwwrxI7m574eLBXfqrFxjR5QM1llM86KXmqz8WFzCgYhHSoiM3ofK6Bwclj6suXujSO/Wqb7QfvII2LrSURD7KhZ/aFd0hJ23sPqu8XIxG9vCDl4SKiMPkc17lC12pbAxhycODNMcXFvyKwje+/k3xHmrlAuBlFpKNP4dUpttSRP4qp+px/fqKdRVjIp2r4zCLO3JkWkJP2+MA4lGPAOI8hM2bILpjgf4ViI4LDtor1h/4MbbJ55jzp9HySqCV4TAYyn4AxCK1Rx+ibek35BqtYw1Y4sD7t87l1JMjIs8+94xoY1z7QV7qrWR4u23oJ/B13ekf9JksL8sUbQ2HNBGPzhlgvInYxQydmweu4p1b4byVD4F5Up707T4ueYDog2EMO10VzjpjGzA2wcWuOZydYB6ug8Yqb5U4e+ZsOWnjmTpRw5DF5A5UpllhoEG7DQhUXKUwuF4C5OIijQtJvzFLCF7Lh4sPV6lumk9tHLp+vFEjjGfPbw3QPlkYafRD6KgXEGKix+gVlEWcnWdvSkg3vuMixziyvnVRga5iIyj6duhPvH25ftTHx/gC4PzsVFng+BsbTSqDOxRceF28dMnyIB/zEDqOeUvzoHCEuVCLBwY598xGSWySoPcpyc9FHHcIMJ69PrHJIrw3oZBXMuKoa7fzjLyudbS3g7UVQhcOKi36TAI6wSVILaKPehtcd3ykwwv+USYPuPY7z3xTYFMuj5xFv4yyspwsuw8nHu7SwdB4JjHDtwPoVjdWy+Of+7PylS98sfzGB/5+edOb3uyJlLSEPuzqiHfEAqKTHFZeK1MLge7zHMajx5EfF403FpTcpagxDvIcHRBBPSoXABbjeWEhvnxHh2HiMS93bgZ7XxboKIerMy38GhT76vTr11bKzsamOxlXROSyYWbKHjBmleI/JpcwmqMc84VYMgBZNp0uZQie+tF/PpioEkEaTK8Mzks7wCs7q3z6ETKyIBydmSrHl0/4y2576qBhTMSOkY0+8fDtH9WPhxaefelC+R+/+q3ywpXr5Q/e9/bymgce9pGXKCtkYEFmZ+vyc8+Xrc/9abn17S/KcFsoU4++ucz85K+UubvvLZMzs5Iz2gvH4N9eXyvXLp0vT3zhQ+XF58+X6cVz5XXv/MXyqodeW+aPx+64B5Lod/d2vHPD7gY42o/dhpj4b/kzp3za+ubWdiiE+teycOMAeUyLPvEdjLD1SJwFhLDjYVx5IlaUs89lbrZMzMSDRbkDHbu/MgpVrHNp8LdywAqen//al8tXv/qV8sFfe3/Zlg65kJtVfgiY+pioMUKu6wKYM5In5o77QRNuJyP7+s5mucRn0a9fK2tXL5VLMo5eWFv12zkm5Ga0oCDHze2NsnH5goxW2frih4y3ZllwNGHzwJEM7ZNnzmhemPTntZkz7rvv3rK0yGvlNNHKiKNXspPK5wXhyXixsXs0XsTPAsXklTsDqT/Xmz83B33GahFd0LDIeDHQAsTr9DCIaWM+TuELCPqv0qFjMVnTBR3vdQ7+TJIscDF26OOhG+VR/6IcXt3HjiICkIc+66yUqTCLkhc6ZLexAFclK96/ESEMCowP9O6dbRnB3J0A4x0fjFLwtDV9Unx48A/j6ZbKPyqZb0pPvJaPOYczozPSO68Z4yuc3A2aUZj4/Mx83R1Cv8xLqhlC82850bNKRiY76hV1wEeXPqKicNxW3hfvObXZtOlpB8YQQH1zR2zoIn18+CDQVyfKCS6uZTyJsuJ7QC7mlugBzFHMu7RWzzfH+51A9IGD0OJb2f9LAR+7eOaZp8rm9qY3IgD6RQJh2iblZP0BR7x1QIbDMIh+6RTSSXMwwkmDPgMV/YH+0YEmt553tIRp3X4xhq0rOcpq71SQr9Uj8TQYo5zIu3TyZDm1tFyOH1+OMuDfqD/LB3KuNX/RZJhakoarNTaM5NW44I0oGM/IwJoScwdvVgk+rNc8oIrY4FjvkNMGr/TitkALyiuKMCY15oAsy7I5JBAu8fjOX/WO/liPoM/zx/Djk+c+Y+w0xl3MaRwL29Saxjnp5bkZ7zzjENY7yOJx5cqV+sadKAefejKvMHfhoGPzAn6+W2yDPsb5tMrlvDMPGqMj5MOQjnqGvPjt1wXJ57mXP/lAPItGnQNH3XHgqzoE4KMfd/2o8jhyLHz1skpay+hclBtrvuLS+O4OO89bXhfcl5Ubvq3+02UbtDjckU986uO3shAQAGGROtwD8RA4wcbz5/+8fPkvv1D+4d/9QHnLW97iRgSygB5SUVEORfTpPc/oAONgVB6LWPONyp28ooNnOADeUXZPF9BRwksEmTUblGE2CuBGZQLApvGcT+fGbZiqYxHg97IxMIgz2WuCUSfdk5G2dvVa2eMpbhYvl1PLl3z8Rf50qpf5QscgijIMTg6dunz5yGB6R0jRj/77t3oY2ekiABmFgwd5idS4r3iV94gG0YmTpzSgp208c6YIOoxnHGEGHwP20tUr5RkZzx/56nfKhaur5X/58+8oj/Aw1cB4ZvBurq2XC+efLbtfeLxM/M0XPTinHnqszPz03y3z99xXpubmXU2AvCzi2zL8Ll18vnzrL/5dOf/ci2V2/kR53U+9vzz08Gs1AS97dzwnI7+2S5MiTyJz3pP2m6lPw6MDjGfOSN3QYLMeVF80RN7R/hp6A8iHfpHLeqzQ6Zd/LzxynU+d5UyvMjTYjy3IgJas7A7OTPMuTyYkjTF0pD9kSHDdlXdLOvvf/h/+d+Wf/v1/WN7+Y2/UZBhGnBdS+Vy4EGbiZfKLK/aj3vFEDna62TmAlsWB3QsmIxYCDKydnb2ysrFdXpIxfeX61XLtygX518rFletlY/V6uaH+i1rmxJ9dagw5jEUeROMWJ8b6EfGcnOR1d5po9TenOvIifZTG7hIG2dzMZDm+uKz2kPEnHK+cm8UwV7vE69JigeGpaSa4LbVfGHSc8Im+F7sp+5qXKIX+FG+l4Ouf9El40Nd8BAVaLx7oK26Po11PnvRvaJExWtVx9OrFhwlY4Vh46uIjw5KzpvRH5OACwXVHl6KJsmlF8qofSgbOnNqQlvXss7tcLKneU7oQ4RPnHDuan9bFHW9s0MXV0syCDGJdWEk/foVgvbCKsa0flRmLQvV1tctONUYvbWkdSj76Iul2SSu54o4B+dBPldkLDnVnEdP0onF017n7rBdrR8h0vfE8iscB4+IA/HsIw2OZh0hnGetB00JrPKtlxCcMR/gxBwPpvxyMlt1D4tMfyv5fAjCev/f0k56r2AVFEtoGyPYDkBExMaxowzR22zq0zm1MWGk2ohVGWz0/hdW3a26nR1D6zrA7XQ/EyIN+OhpAccYNRlXiWz2SRpg2x4CGBkd7Lp86VZZ1Mci8UIVh9EQAaILK5HwuvzaR4/Qf0gJhPNDy4W0yPKzMcwBczLPhk2tX9iO/y9oGWfCl/3ncV8dHcLw2izM2AMcuuLgFXCeHor4hl/BV99mW0FgXys96Bd9NPt6kNNawec0BXAjH1yDZ3Y03bHBcbH17V/mOlMW5ac0RvK87NoyQEwOau7+8RpFyPIfJZ+6Dd1uX2H2OhwbZfYYWPtNqG9YGjqeyjtDXeDUhcqaLV9VVw7nOBa3xrH/Vlz5G7dOFPoYQfThbCTppl4Wmm2NYo0Jf6QDWaMpHTnCUz+77xsZaN5dRZmwUwD9wrQPcHk3cxrNDgiywS6yFA+CG6Wsynj/9+b8oX/z8X4bx/OM/LgXFhNUW0gP45BuDMiA640GIMvHJGw5o5FOwLSXoA/owfPBHB2ufU/XCI5pZPBGkvCB62lFIfACpYTwvePDTaLnzTKOZWfxbV85jNIu7DBYN0F2M5ytXyz6f08Swgrjqy3qVD7/4U52c30SGCIMMjwIy3dIqaB4dQj/6741ncKAVT1qXpzDxGoYvHZcInxU9OjVRTpw67UUeI8PHNpSZQYShAjABsfN3fW2lXJIR9+RLF8vq5kZ5+0MPlbvPnPEniykr2iluhfEezZWLl8vWc98tRy6+KANXi/bxk2Xx0TeWuTPnyuTsrCdWgLzsHu5IhysrV8uzT32jrK5uaoKZKXfd91C56657yuJS7DwjF/RM8Ht8hYkdSfHAUGWnl6tpBsy2BhrG8/7GpnVBla0D6q/Kt/KiM4C4jWfTRHzEp10Jp6N5ncYAVf0U5rV1R3URxsc20B+vt4qX4Ueb+zhD5d/5/j1a/uRD/0N57f0PlLe9/jHv3mPA+Sy36vzC5Qvl29/9Trl67Yr72829G75jcNe5s+Xs0smydPxEt2iE0c3Fn9pRhhyvjVOpmnSY7DEa2Z3VhMkkpgoLXXaly00tMivS2bW1jXJF7bsmt6f4OsdptjfLEXby97X4q3wMWs7QLuji4D61D6+qQxO8fQJjaW6OscStU6lIeAxk7rJsY6SrXEYE9bcxJwLCNkTJAL3aVwp3mh929GIhA1I06HtfCwS6F4n7J3Wy4at8pGlGC4NC7NiI5s0cKkR11QJX24BzdL7NqnalvDQAXD/xiIUn9kbQpx+u9c7WdJnVXMFDYLPq+0vzvOJOFwq6EOVVd+iCBw2PSnjmB/qPHwyTPDwxzq4LFx2Ud+nixbKrRZ6FkVuS99wrXaoc0pDfddSfd6wdxRiizSQrY58/+fQr9BMLKnH8WFzhdUv18Qdx9Eedqc/b3/oT5knfBKi7F0x0Y0dahsMl3TCekGOFTQH62NLScT8MJWrjW0C+HRkV9Mp43SR6iZ2vYRlD6C5iK1/qNQ5SHiDD8M86fz9AWePqMw4okYflMJ4x5ng+ATlwcHDbEK4+9UJv9GHKCQ7oin4fdcDRhzMvNKT7q26KJo2TBO4DnqMCwbwPEGcKSDwlZF60A3+3gVP1q39IReF1ER12PP0Tx8x4ANQGpVDQndT6ctJv4uFcb9DHL2CGI2C5lI9yDApLGOONqTwAQiTj8zYZxh8bQeTnAyPsOmNURnsf8SaD7y7T35iPNOel0ckuLXMg4wedsYHAWzS8NlIWbUBhitH9oAtZgj7aRPOFaGyEyjBFDsbijoxZ9Il+4MeDe9gSyOW71+QXq5W1dY3N+JCJNx3Eh7HK2EZWHA8Pml4O3j6uobE0ciGg9YG3APmVnMyPSqclMZynvbnC2fCDxnOWx9oc40T1VR2oB/VyOycobsUIsh8ADtU4v73xTBZ46K+ZV8wHl+l2UT5rqHWlP97xvLmJ8Rz6dn9Ix7pWcUD6LY7wiPEMWIAGiGcGINPBbWxvlM/+5efKF/7ic+Uf/Nr7y4+/7a2qSOw8A9Bk3lG+Hk4OBZ4yiPEzvvw2PwqEFpwHL41SAT7GG5X4Xn5wwQtc4pGnh7bMtqyAvizCUT/SK0YBznpiPGcn4urIxp3S3NDQ8ds0uuOqC+dvt2WkbV69LqMmbsvZmGrrkEEKZcaq0MlofCVL/hVnIIzc/Ft+AfVlxDkYPnkIE7OaCYBr+JgG1vLZJTh++pQNAa6EvcBqEoiBE3LuazAyQNk18euH5PMKOM5ZzrCbxuRSy8dnQNsY2Fi38XVEgxc8k8UkO5K6UOH1VMk/ZA6DiMnOL7DXVTNX5ezaYZzjZ9tYLyqOiYo8rkdNY/FlkmLSoPwdTUYmdkGxKOvHvmUKhTKPxuJRafMWfVsvQzdhio0Gsf8cBx8TlGbIMnV8qRzTRM1nkr3rqvJY3CBFTg/kKgdhjOUdTZCrO1vlzz/7ZzJA58qjDz/s23aTMsDZqbC+60SOnq6tr5eLV14oGxcvlcubqzZEuAUHHV+XO3PydDlx4qSfgvcuOAbeMeld5cfuZOxKog/aDNGRX174BORTx/wqHq/AYxLjoSde3L+3u+1xglGMsUe7wxf+TOY2eMknw5bXJ3F8IAqg3oQ1KaszirvzUzfoAfzgpYkReeVzNAElwteTsjLQZ9E/cXh40ZdMTMDwOMLDM8pnY0P1YMdY/9EuyslCyqutvEMsQ3h2blH6W5JbkO65xSljWRd7XFwyjd/Y3ffrxi69dEEXSfTjifL888+Xe++9t3z3yb+xgc1HXyZlTG9tbpX5xcXyrW98vSydPFHuv/e+8tlPf7q87xd/oXz0wx8p9953f3ndY4+Vi5culj//9GfKr//2b0o+6qc6qW7dWWl0I3y0QSyUplP/Bxc7zNCH7khzHw/N+EKJaYe25/3KyPimN7xJyqu01lf0R8Ylxi/6CxzNFGmtA9AHukyAF0A6+mVOPS4DGs0NAbm3d9hFY1dMFxuSK+dd8uf8AMA3XUXoJ+SgfocBZbQyEc654pUAZcDLRwAU55PV8EgZ4Zs6AVJWnr3gIafnn39aF2IaN8qfMpEz6Tqn5oMvbex1TCyhT57OS1Thrk/oj/kKczsfbB46JrguXBuMMH3COOL+HdUZwDEs4tQVnxKty1rfrDe/sZsZxqB5KO306TNlWX3A7zKOqjgt22McJB5RTVvJCI/LCx2bFHF8jztzxUe6mI/QZcgYBilzKPUGxy4u6dBhPPuYg+YW0vLrgJ5zVVbXDvxRNv/yfedL6yFCUMqEDFQMvjSeMbL9ujjRcmEcBmrfx/NumhDuK8Gb1+uFUSu0503mPDaxduU8J0oefN85U9q+5gJcPIjKMRDRswNd5wqMX9604buX4h1nnjHy5WvddHnIJYfPnOG46gJ4TqCO4pNtL8bWAxXHA1I3pKkXOF5JuvGSdTdQRuXX48NHXzw8CZ51Z2NjVeuA+Hkejz4W/OtY0DrDrJRt1fZlwmONZwhSgIAREkHEN7TA/vkX/rL85Z/9efl7v/Jr5R3veDszqtOAFAZo+bHg0PPBJR6yYbmEh/mDxsGGvs8DBI588DeGnwOQfFAQyuvjEYjyQ3FZ/igELvL2edJ4pgPRaEzivtLCWKZxoeO3MZ7BohdPiusbZfv6SvGTxrX+I03QiEJe1NnvhFZQ0GXwD75Na8C7LujREfmOtoUpjhMB3dAplRdhl696ABjPS6dOuu4MYjq7DcQK8MUxSJkkmLDVC0MG0jEopJ+kw9FJMXQwBqG1fMEsdMqig6syIQ/BLq94h14wimPguE1apzTzDBam8UQjJIYExxT4MhgPcFouE8GrtqXohRZIPryIGKAfAfInDt9OYXRB2LqIPofGj3KrSZM057oxftPwp71zVwN9wjPqHoY1D0QwWfHQyMWrV9wWXNh6B0GL8I4mQd5DvKXJkx0SanJ0Rgb6wmI55yMTutCQ8ceX6nhP8cb11bKyvlbWtjfKhuILMk5OLp0oi8eXyykZ1idPniqLS0uezD0ZyzE/8G7W69ev+5VzfuBEEzBGM5O/ZfcRgluWizbEkCPNE7kvZthhD0PZE5Y6IXrn7kI0V+xQEUFz/rUKxYOxCwPFgx+GIhdru7FAoWt0pTJZkGxcUlZdnHjzC8dWWET55D47UXMyhBdtDNe7F0rnYhG56UsYygyHCxcuqLw952en+Dvf+nZ58KEHy5ouwE6fPo2Ars8Xv/jF8vCrX12+8p++WN769reVEzIO/od/9+/LB379H5bP/8Wfu5xzZ8+Vb37zW+X8+efLT/zUT4rXN8vx5eXyxje/ufz7/+f/q/zM+35ORvRn3AbvfOe7yvMvPF8+9dGPl9/6x79jfagq7ssYzjj34KoXEvHQJfMTtFWx7ktEYpxEmDEUxrNwxybV9mfKCfUBDOgoiGkt+mHv6JuMF8LBFwfAGzBO2b00jAHmE9rh+NKy+NeFsgH6/87OphdFzn4zF3nRVp9vy/P4TUdcfQCxCQNQQdrFEaqC6fgxoCuMZy6W4oJ2HCQ9v3250b8xsujj9CNuwed8BLUk7vJ6HlMYY4z6Pfvs93TxuOP84EXY0WUZFMi4Yg3yeFQaCrbvZMI1r5w3Oqp/TI1g47nyslM25wUqH/CsXC6v4oeQeUxrxY62BXna9gHgQjyNZ+R3fs0tp9THOU6xqAt6VT7os3xBGx4CdXZqpQmP+jkaoAjjgDdWcPHLTirJa5r70HfILHl1kcsciQEdPG51RyA8h8mnbfPVblkfz92i5cLUc6Ac44W+Cl/Pm5ozOVqGMcpXUvFz7RKRSqN3xNhpxw9h+lIAmxhsCnD3lousOGoBuHzKVlmsa8hJumVH5v0quxx14W0bvnPmeNyRQl5enYd8PueMkS/fL0nAeFY9WZeRO+0fG8/yO4diXaW+r6NsWimTgE7e6ldKzUPBh3olT3gxNwFdOZQvnI3nehHCHchNGc+85pJ6jxjPdHaVgk68OdLhwwFuU4xnEC64gWG8hxS9+OzNX3zxr8rnPvPZ8nd/6VfK29/5DgkewgFtYQmkIVBMSlnG+LKCNvIHz+AX7CNNnEgEYWjLznB2GmDIbxQiTxj3lCCfy++xEDQBPR/yYzzzto240ovzSvBiUAoRiwt/6liZR83vcnf2tn1ed2tlrdxigSfdvz2E7FGq5SUKzs5JHQ3QXtUTSh0ADmsSYqIMhJFmFSh+ogznBQXUsuCI0UvHxlA4fvJEXLGro9qo9uI03nkwqIMChAEb1AKL4U7d09JlWPwB15uw6xb1AqLe0Y6tDiKeE1DGw8WRg4prB6LKxOBi0dra3PaHa+CNiex06CovS488EejkMdS68Wt8rVPg5VgEKE4T5lH0pRImZIwsysji7O+WJr+1lavebeEYA7f82b2lXCZA5LCO0J3wsTMqHqrLviY8eDPemMSY+Dia4N1G0XJbl4fJvINyZKKsqa7bGtfXtja9GBQZm5Nqx0WVu6iFgnZYWV31e8hpEMrZ1cVFnGUOvuxmuAxN3lQtn0L38QDxcrfgVR4SLNpX8qrWu6Jn8qad3Qb6Y6xQBmFrRnWzMaaxg/zUmVGEz0LF58M9+W/HTrV3j1XnLWQUb+qPDCxk7AAvLC6UZS3IHA0hPi93cvmkj1KsyOhfPnFCRunJ8uIL591P2CW+eOFiebUM3jXp4XOf+1z52ff8XHnpxefLt2Ug/8zP/owvBNZWVspTT323XLlytTz8yCNeePa3d8p//s9f9bMhf/WFL5T3vOc95TOf/Wz5ufe9r3zp838lQ/xYOXPuXHn8E58of0/G87dkJF+9cqU88siryzNPPe355FUPvco702srq+U9P/++8vEPf6Q88PBD5eGHHip/9qlPu2zu4Jx/9nnvPHMOmrErNUuDte85UMO0Se0/1jn9vyZb59K9+5b4on/al/Y5eepseeyxN2qxnC28iUVZ3dZMaYTNq3MRj0Wu8u7SsrQoryt8AMwn3EHh4oQ+Ow54JSUPfjI2eHDVi7bKTGPe9VBa+sibO64BlkC0oYuQJdOIqs+B7lHiH4a9jZ8BRDlVf2hPvovSDxdoGGOUT1/krkQaSNBlGeGFvBgu3Go//8Kzque6x0XWB545N7oc6ifXGp+mqfLwRzrAyErj2fOs8LQ21e/omdrw5RDOvqAWWQGu4ZureWY8QK0RqbWeKrH2CyvbkOlpbCIDjr55RheSixyn4GLNU4j4UI+anTUDVsEbdCQQI97JXX2gC8uDmnLmNf7pb+wYo9d1zYXMH16nVADPI3DByHEM9IGO3fdEwxxmeUUHPWHAdkhTfsrY9k/K4E4c2s8vftK34uJV48s2xcHnyuBNGuMkdJn6x3iOo1weC7LPKI9cPI/B6+ooMzYxWBs0T+3FDjR1It+e4ruE1f8Y/+Api+MgGM9cPPKRFPpa7j4z9jCi+dBXXsBSbjoh3DYEkQWJUx/41nMD4DrbQOHklxfywTL0qErasO76FTTyp7TG9cYzd5NXYlOGO3OSINqJsmO8xAOKtZ9Wl21pGT7xqY9ZSoXN1EgKrBDhrB4QlYJ+W43yuS99oXzu058tv/YLv1je8a53Ss4QDj5BF35C8k4DFWjLGy1rFIKMSjjGzyBvDy06aA7S9XlDIQlxjqumMVHoD1r+Qr78rVBnOjwMNI4G2HhWQ7mz0GlrI5PRg0is7Avs84UzdXbvPMtI21nV5IjxnO2B38kkn3/5Lpk4UAcY4iftkMbxbBN8lRlnnTNObclfIfP5V8npC5G8qSMa5Hza8kke8AoDD6O96wfs7NUwHZDwOKcU+x0dsjW49A9CbaNaZoaB3q+DyeF+cI1zAf0it7WpdtHk6JQRmp5/gsuv4YSU+6j0DZhGKF8AUL9cyMRrVgbd0vKJMi2DlVt2u7s3yoWLLyjxZllaWC6TmgRy4dNI79oCwEPmXLji6ll6tVGpSVKTRSyUsbsQH1aI40Fk5siH8UyU0GuiJB2c20N/XEwQjwU6JlkbuMrPHQUmI/hQrqutfsmukV9KL1ofD4BeSfDEyGUyA+fJWTIyyduYgAYmCvhCQTSe1KsxTBnIisaZtIlzXpuxdursGR9zWLu2Ul772GPOH0/ps6DslrNnzpRnnn5KBunDZV3GKDvnX//a18pDDz7o1zg99vrHyic+/vHyhte/3mPy+fPny3333e/zj5cuX/ZF8pPf+Zvy0+/52fLEd75TnnzyyfKBD/4Dn21cW1srX/rSl3UxuVweeOCB8vxzz5drl6+W48tL3oF+6rtPlcuXr5QzkuHs3eesr+eefVY8F9Set9zGXmSky+mFOR/lok6ci+a2KguSdaK6EP5ryY2B/WsfeH+5dOFS+eRHP1Z+/bd+My4yRJMOHXNB6NvDaleOTKHH/V3aIG7hohto1TjSvi661H7eYdVCyZhhbP/ET/1CefCBh5t+W31aQnLjvNPktIjHfBf9P3HDcAuWQUAa50u587Ig4xmDZhxAz1f8MD7yXdUq1dOi6y8axg3jAwObi7no0yETAwkxXAf+HOYPIC756cvglddyK46RkwZCgnUt3uYvnXvk3CQ9+JHO7iJlI2c88BX1zXoHVJ6SDfT2zmZ56aXz5fr1q10Zrhuu1iPjamzx7Y1n46rfGicYC8nHcdoUOv4qvarQhb0m4kOrOlBv4vjwaWFIz1t0CFNn5M180TcCUo++KNG8AU3yXTh+vJw+cVJG25x1rwrawDQ/yhAdcwjHHxOybHikrAkZxkf9pMOXN9RgHLPzjK62trecnzDSHTsqw1bjgLO+1AMdc2HDWGKXFvDua5Ur9Ivr9Zhxqhv15JmMeOuTrD9/LIW+Do/UCeF4Y0fUA74Yuow15Anjmj4a9MjFOGdsg/MbQo5xQUD/k/G8ct3j3fO4DGjuyOXOM5sfzEveeVac44txYUD7HSszU2FAtzvPYTzzjAbGMwY98vZ2ju2hRj77qRM0iRIE/GabkwZkHMg6wiV0UnnXsBJj/qk+qw1zahrP1G9zfaV7cJs6uT3qGHJbu836sts4/pGPf/Kj3pgEB1MjQeSgNSSOAgID8JT757/ypfJnjz9efu3nf7G86yfe5c6cfNIRb3njU0F5ByBphhD5CPHTZ0xa0iIY8VEWRA7iIy988xxTQKX0L0Cj2vACl0V7oosIv0kNn854roMHB96NKmI6lBC1TDpTDAZmqM54Xt/wlSEViy7SA4Nbc6nzO7X6AHjzdgwwIVTyVbg7SAQd0I+v1lGgHV7TBj0jATwi24HdbC1SLNRLMg5y51kVM6+WL27YCTPuMPJkGnh16hFc9YE2jDidzALLdSAe7fByrqcPQzSNZyZHXyio3JYu/VYeRUCO+gkKm7biGLS0oBq2zC3GO8K9u1YnIM5wbm5v+F3Xy0snZLxMmycTI72Sf4wiZPWxBE0ITA5M+NyyQ24mSnCU68VUf8RxGJXecZBjkqU9iPvhOeRTXqY/6shEbWNVfDDClNrz5SyyJltf8GhRJc2TkusYBiuRNOgxFty6otmT8bbbGXAcgYh5hMUffXvnRT67B35l39GJ8uhrHi1PPPFk+bEfe3O59/77yrTGHQYohhNj6MzJU9bJ3zz5RPnxt72lnH/+OU30U96hPnXqlB+4+9qXv1R+4Vd/pTz5N0/qYlcLogyhebXBqozps2fPemdGJRde88bT6RzxYFFHNywQGLLIeeHFF8tXvvyV8ou/8svxWjnVjF1gdO1KWwequ8L8qXbK1yys4mEqiGhSxZ9/+tmycvVaecNb3uQ83biBROlxoRIXK5dk7H/7r79lQxyDmPiDDz/kOQi90y60k41lyYzO9zXvJa+Y3bTAMGdNsOjFrVcuenJR5NVUXCAfkRH9/r/z6+Wee+7XvEG/z0VNMjocsnInInYC4R+LHBogjgPa8BDgAZCPCyLujvhW+mTuro0CutlR/+esJ+PH865KBp96pj/ybmzkNM49vIIbAL4EYka1VlwW8zQu55BctGU8z3CWMsoD+rIa3jVPXmyweWQdySU/F5gQZAax85zPusFt9suXL5aLFy8I3y/odvQu10n0ZBIwjpgPwAMdbY0zFim3ldfpCia/Ll7zRAk9XQvwyLYh3fFQiyF6gnxoGP+iifq3lY90xlnqFGC8zOsC94F7X+VxPad1hvfg+w6TxgF5aHfv1qqv7sk+WeP1mlth+CZ09Wj8tnzCeScqjNqYuzxvksflcNaXOwZcsIfuMHo5h87DuszbPEzHW33oc6TbOLPLeO9TT3xf2Kkcv05SjuM8rWzR5+iD3FVkNzh2gtFV3D3s2FRuXgAA/dNJREFUdYlPGsYz6wBxDFvGT5S17ztkcfaecmP+3t8Lg5x5gjgXecx7Np7RgVQJr2kZzzMympkzuvc8V+PZ65ZkZHy4DWluxg51UF7XQeFogWgD66P6uBbfhnGhg6gr4Vgne58cefECDaOZh93pG8TZwNlYX22MZ7Uh86EoM96WN4zjZDzHzjPgQkDKTyAOtLgM81DRX/7nL5fPfOrx8ivvfV9597t/QpoZNZ6H0JfRjChDz38U+vJ7dgQOyhU8Ig56VPaebjQP8WRc8yYt+TsxwQrfkRLICJB5tdDO584zty9qR5GPo8uwy0BOJrboYPVKUoOMWywM9h3O16rzRqUpt28XPlwBKutlCsLixRQRVIIayPpAolZx2J4cr8aKtooHRXqd+df/CU6pcWoScWhAqhTVc2FprixogUvjGaDjoa4oZ9TFIiYiwnRgcQUfccJgUi749XlbCHnxI4A/DKex0rZH56iR5M04NAxkJh+MRb6Dz5PJpCXPAz5yOdYD+KG8Do/E0QGLzDEZaTzUF09w++qdq3gZinC+eOklP2U+hXG4tekn7tkZYKcNvazrgosLQXA8gAfkTjCGLXVhsbQxpcnDO49Kc7rS4tadW0B9Ub6cH+4jn/qiJ2ry8fQ1k+lO7FgwiVNuLmJUzbtqqhP8STdfOd4OQTp1Y1d42ue4py37Qw8/YjqOjbzrHe8sn/zkp8pv/tZvl4tXLpelpUV1pFtlgXElPXEOm53Ixz/5yfLWt721HD990pM6t+uQgbHnyRBZqI8WBO8WVp1w/hpD+88++9nyG//oH7kf+jWR0g3jkN15Fg94wSOAOsVDr2pYOWHwWEyUBm/GJuXYSKpt7z4AE//XuOppjvCGHjo53gRiw1ZlYKBj7PoYjmTzLeHadjzIg668wClOq5HftzaRH9lqGZauht3TkRFclTXqEgsPT+fjc8fD40TGSCziGCRKl9HAovTa172h/PoHfsPlx7iCO7UjQL05rrNdVmW80M/QDXNht0NNmQLKSB1ZL8HIQP0ADBiMZ2Twp6ltJAzXD9TIXQjO8PO5ZCFE48VR+vCiXKWjT0Ob8TD4qy6QFNGcLs9yKSBgzvP8rTDjM/WFgYThkvMKvN3f5We9AuAIYDiHTD42ItfWRykmjWzkpy2Yk4rH/dVr18qly5c0J21GPezoAVEufCNnPMjajT/wpqVeBEMGCWAZMh/66ngSDqx/k38ldV/L+pFGOH2X56TgBzDuCUWeUf1kGFp82j3TGId+25AukFEPX9qb8FEXHigMmdE/ayv5lFHtedMX2vML82LAmeR1l52yABmOcqO/oW+Oy02z88zFonDMmYxJaCiTnWcM9Hj9mQjEhwfg13Vxs6m1gofm6BMzuhgnj/UmR3mt8zjXXIqf/Yf5jWM8YYyOHlFyHekIgswnNhqjGOqcvw4akNTM87rGKBudoVPGcxjPyLV6/XoYzwp780P8btRjG7FRwq61fIV3lMYr6+i7HAmc0bwwPXnUxnO/8xwPJnrt8hoWbep2pA+7P/ftDLT6GI07qvIwans8YH4Cl1V1Qnm8Gs8bLcTlsixsE9bVPNbCmobxzPya7RLHNbLPx1jKMiOM6+U4YDwPASJgXBoT1X/6+lfK45/4ZPnFn/05G89Mti1k/iHkZIFAwTsdHTgnkujMCX0eeI6TK3kERFKbHjCaBz4RH+IdRUmJZ8ZJfo3x7HReX+VwKbNzM82xjWhYaHDRoHJqYMUcz8FAA3FLnIeseMJeIyOKgKnKSzm6XSrjAxd+DSfwSjfjonygbQ93AOLqLK6n1c2P4pRhlsHXfHLhk9NUZRmgSd7484tzfqBjSgsKDwxQhsukQ9YwruuY+vOZo2BqowUYoRHOEzZJoiMORN16oPyQpdcVg9eAT1tAwx/6Jywn7ZgkB2GGqRuTD7uiGIq+nVahLyvCALK2AD5x+BlPB5DTcemHOm7sbGlym/An3tnZiJ0Cnvhl8t8qV65eKS+98LyM4w31lR0ZgUy+3JLTRKL+hs6Y8ODJosmEgs9uLpMo6UwcpBP2JKl+5qMWTJyipZ4Ybl50tehgqMVEvdftdFgvDmc70nZxxpLJOd5sMuuvwk1OTpeHHnrQxzYWFL/v/vvLX33u8+U3fus3bcik4QpQB3r33s5e+bf/5t+U3/jN3yjHtADxYAf6s/yqcx49+f/89//v8shrX1te96Y3lgk1GDpxvRg79K3K38Yjcsr3BYP8SzLKP/P4p8uv/uqv+jgE6T43rb/oJ3CIdmSSJg94kZlnbT05spJLYf4tGxdejL/QM4D+LI8WAy7IuEWKDvl4i/NbNtoodkc56kSfYEHLfmIDB+e4fkTHxYFPBAgBTQCIyJO3yg1CR80Ih0+cqdV4/uU8L6ktODPNbdkpzesYBMTpUw8/9lj5px/83bLPB11qPpVW+TGG2Bnf91lR+iq70MgX46sfn0O/l78Pk0Z/YjywGxhHMnrDKgE9Y+RwdENqUR+JHSbw6Cf5EfexQUXHlZcwEhc5pTF3k5XyeUUgblr9fW5+xgYF6cE/2iINwFbWTKMt3Y9gKO7RT0iTzxrhGHNYzFsYjFwoX9OF45oW/tXrVz0OXZ7m7eSbDuBsLjSOa/5O2YCkYwxSkufYxvHmGvKatq7FTkPkStPCCK6uFUOa1AN+phHOeRdIfdkIFkDFlxU5bhAXTjmPhkweEwB5nE991Bd7HP2a8N0r3hq0uLDgB6mhhgd1w08IfsiC8TrtC3t2j5HN41SODS3epsNFJM8ocObZ8oopF21sfDGHgONiD+Pbz3QIly71RBgZ9tVHceYjF3NoGM+tXgDiiSM/+eDFnMtakTzoM9SMB95ZH7joAqDjggJgPup2nlV3Xs8ZssSGiDc+VF/WGB6oxoDm+AblMj9MS688NJhvA2FeoL7IR9vZ1uGvypQOqF7tc3SoGqanMfcpDKSusFMyzJ/rJyZZln3Kwxc+xx14isIW4a1cGM/5fvE1jSPqm+MjXFwcqKVcT/Jmm/nd+Ley70kmjm1YSkFrnGblxoO7nzvUF7/xVRvPP/9TP1Pe/ZM/6dt8qSD4AMQtyAjTKKvf9YUe5WYc2j5tHIzySwjc+LSANi3q2jdqQC+3CAZpGR7IlsazPIwGjGd/fUg4Fi+MNe8eMBFiuKkBjx6ho4ELnjQakz8DcFud3Qu+ObAEN3I0PiEkybYbBXIpH38jdQhw+8hRTuy6GCmHfJQpoD3oqJTUsPCEZZ4Nf/3Pzc/W15kxqUQnzbLpA9kR6bAOc1WZZWvSEsbBvsOSByNOulAYowk9uTgW86a/AQwWOr4ND/JU3uB9O4nBrUFOHpx1X4sHoEunRJcfRwriLFrbX+xEEwCfhtEArOsKhDOeYbTN2eanL192vU4e5zPnWiwk7+KcBjxlHZsqn/7MJ8pXv/KFcu3adRsR7AJOTMSkwUQXZ9aYEFR/eKMzhdNwpizCrdGcdEyQ7CrbeBafnW12OePNFBhS1JerdwwYvvbG4oJRTBvwCql773+VjyyR7ge2pJuc0DBiLly86MmVRe3LX/xSefe73mk90770BztklF6Q4Vvf/GY5e+6sn3xngqUetBcGPt2d+l6/dk3l62Lj+JKsJdFoQWAih1bVcrO43gp240y8fPdH/eiYEnyRV/GqJFk0O0kuGMixI9H1V6FiJ4RJlOMtcUyF3WzLX3Xq9hUj74LAXB6yoXvzkG0Pf1x8XZEwfTwmctVQfTiyqnVcRhuO8hUmKGBMBPQ4PMZL+4BRDfiC0Q/61j4BoB7GLOfyvYPnhVYLufQ5w2IuPeX44auRf/Bf/6/LlPoq7Uv/pY4GzR8R4RhavNkFo4W5LSDGL0CfGkInp4AwNCx6GKkY0RgANpDq2IeGetCfObZEmdSQM8bb4JRGKbQXckJ/J8azCZr1qa+XQLqjbAwGxuj8nAwt6QnDy+NKvNhBjDcOSM7INQK0mV85KR/5QxeKW7B+XpN6FY6+xMdRrl69Su5y/fo16XTb4wBeqQcFnI94L4/w8K34jpY4WZgzwWVe+FWejjOrVnr0QF8HUsaOl+jdJqK3r3jiEjKcvJkDEoePA4feoKAsjp5xVMvzsgmpG3P6hBXUlmFd0tbqI/QVjhpxB4+LvyXNJeBSrhYiDh+1mfo7cxlv1KAcy8C8qItzPtaEAc2nqadnZMwrG2XS76DBeGbe89wnmeDrNUz4LDdx8KV98MFBj+GMy/6d9cJvdZX8GLO+SKh9kr88g097cjHJcR/yUnccaexGs/OMHed1Qg4D2kazZYo51w87g0PWlFNlMfZ51zPGM7J655cxYDkjbnnSSU/4DIbQPHpA76N6wWV/NpXSs38lwCcvKqnX0KH7DJtevucQXXxhPFM2D10zJ4Ueowz6bYzJalA7LWRhM4CxAhCvxjONEQ0XEPFRvwdnFC1XNF/+5tf8cMrPvfunyk/9zE9rsuhf2wPdQUietVLSaNCBR8mRB1QvT0Lyg64GD0DwcaijyUDkH61nQMsvwnR6/5pMJWbu+E1RBElvUAKvr/GOmxoLrLqyGlEcVGU6ma+aFD8m49m+HOCOKkOF85rcko9FUlCFG+qji8tDvv7ix54gWnqYL9slfXdMheGRmZ2HaA07zcnCkAZ99VU5kgS3/DaCGdWbwZ+QnZhy2PVkYLKDSf/how43ZVRMz8yVSXaUNPgoIx0TzD47n6Lb05U9O8BcATNpzuoChTyEo/wqmtzu9o7fF8x7nimTtljkvdDsis9o8dXgjguZ+kYKgUp0PTHueLAiH7biAQq/QYJJRnHrg4IEYTzL4Vl1oT970EWsq0+C4/y5jUXl/jBZrknu1a0dPyDF8Yv9nX1dkGgilzrBnT9/vnzzb75ZXnjue+XpJ/+mbK6uq9+UsqVJwPUQu7vuvtu7/9996qnyvWee8c6xJwES9Z+7XegeAwkcdUPe4yc4s87Rm6Vy9933lpOnlv3g3T333VtOnT7tzz37i4HSnw1u71CoXOX1hKP6uJ0pz+XcstHFJOVdXdoTOdE7ZQpSrxig0EcYQyd6MLx8thZBAfENXWqiE5Ff6ejy0GcsUrEYYVTUhUAXBSnv7k4sWv5qmMq2Uxxa2t2LnmSmXxGfmeWDJjPqNxhu7AgxnlkcqjjIIkdT5kLgixLKS90Ix/gGeNMIWYipWpYfoH5aClx3Hy2gvvqPC8ZIV04Z1dRFcaXRd0IXxIOe9qV7cocK+iO+sFc+mNRdaOoors5HHz4KjXyMSiXBVv4Rf6iGxTE+xRsPAWM8c+Tmd/7R75VX3XWv8gf/AGSIRfPo0WhTFlx/7GhjI/oZMokvkOMIyHoktHEWfD41zBhgEUT/OPKj52jnmFNoWwkl3BF/bZPyoxT4SQ+IaNYV60joNh4WT0DjKQOZ6IMxpglRCV84HDviz9DPcoxAcfobfZ0LSJ/Pp7/UsgBkpkwMG4430SfdJtKry4G0FusNCEejzRizFy6+JMTNeKZBFwu+oyE+6ADIseCwHPJkHf1bw9BTGwyVOO8ZaZ2jD8oPgxoX6Z1hA41wiJtGNwjSeMsCkDIlUPdsc/MQOF5xXisUZuyl8Uif4XkDZOViBOd3pms8LswtaL6K10aSl/e/s/G0trpSNrbi1aKcH45jFjxHojluYaksLizGeKhAOR4PyK9y2PhanJ/3RlBcjN+wvjHi2dzwR7R8bCHeA22DU2PdF4iKx4W6HP1J/9lH4yIGQL/MU3Hn0POV9Eodcsc8jM8YSwC+9SNneS1/4NwQgjCgNWZV32wT5jleWco8HEZ5PEfCsdsN6TXvzuRYJY3+ZGNacfoocxDrIPV0+zI3yPGuZ+RkTvCdKcrnT77nUbq0MSG/Q/qn5xCHlw1XZKVcXO1frfN4Eyjo+kW9g59tKvQC/3Q1bt1ALZ8+kser0P3G2ro3adwu/Kn+Pn5IIcJ1/Z/0SuPms0waO5/41EeVHoIFUDhGQ3tLI/ykC7QW3/3d8rVv/XX5hIznn3z7O8p7fu690UErJH14wSMV1vMOyOiIKHTmDpCrBh2OSJTRZgr52x1tcOGC32i9Mhx8Ii1xCX15CR17oZXa1ZUGzWMbdFTyxQ6z0tTBwnimkyGjs3QNTKfBeGaA5i4ncKDsJn5YeAhtGnzTZTyBcFI6j1zm5df5alrma3lzfjVvZcXgjgsGJkPomST2NcHwzuDVq1fLtSe/W1afe7bc+7a3llOverDMLMxZP14ApGQmfm73b127Wlae/W55+jtfL5c3VsvJc2fLa3/8PeXE2Xv86WJESDkQiyvtixcvli/+2SfK6vnny/L995c3vvUnyr33P+gvDLKLlYsvk4R3WFUWwI4ut4gx5GmbOOMbO7ptXYFxceuwwaeeEp9xFBoqQsdcSElHStdS5wmLB09eunqtXLq+Vhakw3On5v1g0guXXiovvvBMeen5p8sXP/d5XUGv+0E6dljYCVleXi7f/OtvllUZKxyZYAYDj56mZ/lIx1y559y5cve5u8rc8SUtFNKFyl3SonLX2bMaw1oMOCahvszOqo9wcIWuhSkMFBmjGLqA6kI72wCjbjXsGiotnlZn4o0FnPcz51U+RgOTpfWiDLk7kzxx9Dbv5BJmclfZ5Odd1eRnYd3fj697cWuXCy3ehrGxoQtQ4WK3aM873oAXxQXe27xU+IQ+Dx2dOHnSu0zoxseN3HbUIAwLopZFcvmiIWVGNvlA9QR9+2KIcqwB8KLAhIuRyqQMb2oHvvK2r7Sk9eRtdUhvlW/Pm7BDDQ4alSF5QQVW4HCUKJbyY3H3UQ/FPN7AHmF5QL6+Djf9Tm4tmopOa6Gcmjqq/jNZ7rnnwfKBX/07/lBL6Eugukly5WFBC6Pb7as/jp74OBp31IJagG5rXkGWCXRh+chJP2JM+la4FsEwrJhD4wIXFxdCWgyJW19HyiZ9ggsYs4rygl5Mu+IUUAekPTB2WgO6k4MO6uRI8/zvc26Kq78z581hUKneGM47GidTk/Uu3BRzfszxQMqAXkXqdqdd3CZNXwC80AtPfoyUG6ofb9vY2t60YUOdnb86y2veqiM8lNeGGfHGQQMgA1XwBYdgSNe6YXrGqU/Km2nj2hVc4luc/boGEkcPrJ25frIW8tpM51e788zH8eXj5eSJ0+WuM+c0vmMusAxiR59Ab6vr18sLzz8ffQ6+mgNmZ+ddV96dPj8z5zIBeKdM/LLzvMTr6lQWemdu4n347PzTd6YmtUZMc1cm5pV99W/Kh3dsCFJHmKlc5gwF6V/Wj2REVMbqLY7TMb86v/SmvoQs2AfUIewEcKmbwFPPbG/W1tR/0JJfHVEFkc6HyNg99tlk0bqfCc/OMy4u6qPP2UnYm8ob8xAR1Y++qmAen0AGWoyLpJBLOqtlU/+UI/5CLgDfOpA7Ur8eRhckFDH5Nd00NV/KBw75QWcasjhMffXnMhWNeoq5fNLpT8wfgI1ntSXjx+Oj8qYfssblRQJOP/xHGDnk8wzQbY1nx5BC0NKAI06Df+OJb5ePfuSj5V1v/vHy3ve9z4tTAjT88R95+rzBN3ibgF/j+0nmILAwZJ5QSMgV+QNC/nHGc3TqtkGAURlG0xLIi3w1psgBKjWc8UqY0SIcZz1j8MdAkMHMFSW3nqp8SR/8aWgGYTzQhW6HAM0QwB2s08tD6C2gDQMtJ1JCTrlAGZd5sux0XKVzmxfIOngHr04ydFQmw5XV6+XaSxfKS5//q3Lhy18ur/6Nv1/ue8Obyjxf08OIZBCrJDoyV/zrL71YLnzt8+WvHv9YubR+tdzz6GPlPb/2O+Xsqx4p03Pz3v2h/AC+9rTu9+F+9N/+X8vlb3693P2mt5R3//IHykOvfp2/zjajhS53NjgXxg4OhhbdhoeS+CxrGs8YkgymXGD6cgIy3uIJD/UKjOhdVgET5k31B4yjPYXZOfErgnB7nIHfKd974WL57osXyqvOnCynj8+5P21vrpfLF58rF55/tjyui1e+Pnfu3nv8TmIMwBOnTpWTp0/7Im5e9bFxrUWAnTsu8HzeVhNn9rW4wJn0gsytYHbrJaxlYXbjfZrUn10Lrsw13TidB05jwlVrMQHhaDcvCloQpDfrQvW9oYkKA9hfB5Q15odTxBPHLjSysAvDO6P3diXH9o77ytaWfO4kbMfRGdrLMiifd0DUTkyKPFSIMYwhPM/r/pYWvGMMblI+9fNtu0mNSdUH4zR2eUNumRmSlflH0qoptSRYblEbF+3bjzd8/pBFPSni1WGEIl8YSOgEdfGrWUx1T7yPVQjtyVryME94p1m0+bl8FmsMSMokD7KFoQwOCfRn2hwDojOOYy6aaygziM0PfZGZPqdsTrtVb9eaqdqYCzkMlVtHdGE6qQva6XldvC2Xt73x0XLXcT4OMa2+uCwDZtn9kTLCeKYtKYNbuNKl2CEfOqbtdjWWKSKgC4yF1BfgjQfphnkkL8bj4jfWC/RCP7YxyR0HypU+Nus7xxOSJ2l98QrUtSGU69oYwEX/rcTyHIK2MZ55PeGCDC12x2lbDC3Gij+7XnekgWifALelgP6TO8eUl3ggDQMbKyqHRfuSLp6vr15TXWP8tPnw0xEnT08T9cEByIk4xKFxHuGdLoekSZ8yZdw0FbJftnjrbBBv/YQWn4660r6sn+SnTbkQJsy5VR4aPn2Kj/Oc0AUdr4pLUHn81jIxnjhK8cQTf2NDiT7I5h53A3gF3KOPPOo+BVBu5uMXo9ivXFUbIg/149PUvLVC1MrHDq7klX4B9AcED5zw7kd1TMI/CGJsCg8pd8d8xFD8cb6TIZ7062Pqk9lvnIZu3CqKw4NOLrDs5qiw6JHBZQrIl20LzvyULXaSo/8ApKfLOP0SNpTqOUJJydf90WHwMV+FpEGTLqEJWibunhmUkLxchvlF+QBpFljAemJ8lSOck4JCP9THeOXjoid29dMO4YIsNvGQgX6FDnDEw7ieti3AnQ4umIC+rCgMWlQ/8qq6EAEiBO4HMJCVgUGGKfSvn/hO+chHP1reKePkve+NneeocBTilcGdCAgByJ6CvDJApr4SPYQ8ASl/NHxANmtfh3EQ6ExLnsRH6aHL3QkaWyX2PFVfjm0c95lVdmDrUQ06iHwMQ2jp7lme43JeyPRDB8CIbusVpLUMQVsH2oPO10lMuLYRMIyPA6fLtXyBjicu027Djw7LrRvaPjslt0vyQgIcBiFnVS+/+GI5/4Uvlpe+/MXy+t/4h+X+1/+Yz66iLyYGJgg6/44MwysXXipPf/mz5Quf+lAR13L/a99Y3vXz/6CcvV/GsyY59NuLzqdJN3zE4SP/7v9RLj71rXLukcfKu9/z8+XhR19flk+fsnHsoxmSFYORW1s88KEZ1l/Zw+hih8u7BsgiN9QpAC7DQ78FJhjkQqOwwVCRfSjjVHUUgtv03BbjSe31re2yKnd1VQby+lp54eL18pQuNI7t3Sj333WiPHzudDk1P1smju6V9ZWL5am/+U65dPFSecOb3+jX8UxrAmDYuU9QmP7RJc6fYNc/OmQCm2TxCLFEK8NW+sZw7o7LyAjGyOVYg3eb8bVoc4wlP4aSL8/nVUYYvL6al4sjFOSLCTzfcsDRAfTJuPTtPuYMCeHXHdnAnyqLC+oHwkPFLhAXBJx3ZQedi1N/2Yr2ET0VwCCkPdnZ9gWJ9B2vy4sJlR0S2gBjkkka/dBOFof2cps17eZg6M8Tu+oAN6sK2atu4eWw6yYauXgIUjonnXymU/vL78L8OwxXtb+PcoSxzoQM+ogMWs5fkiceyxO96oIQNv4scyyMINktiv4aO0WWU466owoeQjw6OVP4zG5cEEpXcn5vMuNhRhf8M7My9tQO0vmEaG8dURtozpqeXSrLC9PlgVNz5U0PnS4LaovjCwu6GIkLY+8c2sJXv97FaCu+pa0au478+QJJBjQQMh+cbxIivYLCsRjGPEoeHHXFmUSOutAf6adcONAOW/Rh9V/z4x8/9VeLsAR0CEPoPstHvAhFHWi3BNXMBJByUbbEw4zSHTzY8abfz88tlDm/yi4u1EdBHJWZtnE/CXZ1bOD6tSHy0k/2ytVrl8u161c0zvqF33y6vhGGGMBaCJ707iy+oPeFoyaVh9uqpinQhTPdcXwnVzpBl5YAmX3hLVO0NWOp00MQRN8RdG0rH+MVnbqPqmzqiePo1ImTp8qZExwhO27+LVgOsbe2lAS/9fXV8h3ZKTxsSf3i2MVUefjBh8rZs3fR4i47ctV88pGBvg1PZIjxyiUns5Xoj9Y6VfmBUR1EfeAmStXdSH5Ehz5pJ82LtX9aR+IVOoq8aNo59MNcR8nI4n5uGyHqCFh/Xnu7XMqjMUL5lCd8HMOIeVkZu7wA/VWE5uN6C0c+9x/6pNPUjzHu9Ue90EfMYdxpIq0a71UnvWYCLDsGreQn1Rf3qpf5KQ2jHtmpv9eFyoeLRu4wsG5mW4Xsfb902+qPIz20MXMAm2h+g5L+WE84agJAzwZVzg30NT5AxoOg9Jer1zS+JCNt0cmBCsgrvr7wzLdtuKG824xQKIDBF0o5DOjM33zqifLhD3+4vOPH3lze+3PvtcGRgFDp940USh8HIUPkaRs1lRSQ+FHZWnpgNE444qN8kS35Zlqmt/x73EG+/MZfjXhXBuOZowFM+Dg6U1xRMuwUFl3ywo9640cHyw6ZcnT8gREZfkjQ6L1tA3fIV1CeX3WlwQAP+gd1of50QPiA4+M6m+sbNqBXXnqpXLv0UrnrwUfK2bvv9Y5hDkCGEYYYD1BeV2e+qL729He/pTnpaFk+dao8+po3lZPn7imT9X2cvZxxG39lZaV881v/uWxcX/GO9r33vKqcO3d3Oc4HSNRP/ZCFZGUi4Qw2OwvsAvBOXwwKv6BefN0unpAaUFHR6r1+oEiaXmOiYcCqPsljd+9m2ZbxgvFsHYkGPcduLAbsnnS0VzZknG6oHlc3tsrF62vl+Zcul/MXL5R9GfknZTw/ICP63pNasAs7yDvewVYFNEFQJ5Wk+A3ehiDefAWOng4eA5pJz7vOmsg4i8rZNz6hzaTGxc2mLljYKYzJjp3pmEC4cue1Yd7F1STFXQbOTbMjhMHFRdIx42XcyuDFaJhx22syU/ksbPAMfbDTwqJSJ3wrT7IqTnuya8TOKpM6Rwt42tm6Fs7Gj4CoJ2AF0gHICjvi/dgaXSSBtq8DGafv+V9xy6l09OepXHhGsSQLnYrGxrrq4AsFuZg+1Z6iIj9hZI52VsOLh/MpiV5Ec+HCGKYeR2Uwkw25pA8ma2RUHh7qgda771qgMb5uxNa0LyC8IB/VAsI8w6eqaRcWAJHwsJM6dTmKwax8R29hbCIvBjV9Ly6UZnWRsnTiTHny4n7ZkgynlhfL/SfnyqN3L5W3v/qsDUKM59kZzoDHhTFLIP976t+0MR8PUa2plH9t3OoiNXV8O+hp5Ku9pQGX4XJoW6XjpwFNe0VfDeOZTWEW4k2NI/pxsJJwlpH2iPA4WYZld3HlaekzjMfiuzg/5wsPZNzW2MJw9/MDPM8xgazuPT0oH/2Gi2fOhCMWu/XWGUwR0cG+XIXK2tr1cvnKRS/89CUbN0oPhyZCF2Kn9mVsRXv0NOEAh0VJehcfpldnGvD8S7aWDsg49Xf/NyidehAiXT7jG8j+ogwjbeszzeqvzCUpF2lc/DGn8OzFuRNnbazdDlI28j53/pny7HPPuW8z1/BqtVOnzpUff9NbLA9NEzLHTj133OhLKVfLy3HJxRzFBXxr5B2A2s9cT1QhH17uryoDw3l7m6NFXOCz2xz03DGA2AatINYjxvARz/WsbzznglS5O+07QOSBf5WPM76Tuvil8K2drcKnv9mYy4s55MaHPh90zOcKhJYO+OLsth/6hR9zbQvoUxWSDo75jSaRL/SFbNQGyHbcV303Ntcl+5Z0WMcvBTFnyXFXkbsBvJbQG1hcgKu9trY3bAd4LbDM8WwB65jLUmE8xMkdSO48sl7tqL6XdaHJ2EJ2zmSzYeT5Dv2Lrzc0JfvSPHcqj/to4sVLL5YrV69aj5PYB+oY0FIH6sQ6NzM9i/H8EeJdhaluGs848LiE7EQAwn/76e+Wj3zkI+Utr3t9+YWf/3kxvlPjmbQoLwGSflFMmoQIh2zwc7SDVkZgGBcmfu21ack309EDobbsxLf16EFdUK7mV9/iTRO8jcC7m3VgWRc2LNVpTd/zSj0BhGkouPJPI5uWiCFi3w+Mkz0gyhgH6l41FLIdxiPrgPHMQEp95aDJyYU4t1H86jdNAnRsX4VKL7OTcea0y6vS6WNMYuwKb65vKt+2CmPw8/oqLVbzx71jmZNAyBflYhzyqiyNSA8Q3gvKIseZX9+OE875lMO3zenzijDImKi4IvbOlqpmAwjOkoudwdRDvqUk4+OA9kbD7ITt7N0omzJQdl0efGOSocnZDWQC45wp8mz7rDVvK7jhB5/WNnfL5bX18tzlK1oMXiyX5E/LxDq3vFDuPrtczi7MaLHWoFbdJtQRZzQBsaAfkQHNwyG8Q/qp554tT373ez4HuKWr8p2tDRk0Mi7qhTNAXRd1scGDh3xMZPnEss+y0weZXL3rzIWGDC4mIyZ+KhMGuhw6osZix8UIY5bb0jmf8NSyUkzrMuUxgZIW/STkYBxYrf6hLaBxkmnDZf+MBNLB12ZxnLTsn+m3QF8hD5B+23cB8HnEgraCjSdu6kFE9VSqJ2Y/bEN+OfapaGMy3GQnSvXwrs9NjheA5x8c/UELo8oKY0m8lMIdLnR+U321yCDWBKvFcIYBFYuZ55OQBwOaC4ybN3bKLbUPxjAL5TZfY9QF6xHklWxIKgHKJHVlvIoXF6QsWlPCHVHfx+hbPHG6XNuZKN+7fqucPbNc7jkxV159dqG89aEzGkM8gDtX5ufiFrjloC6hPtVZfNQ0tLnj8JWQu+z+YdxWPZMpaTxOxGMUhDDjfnzTR7LNGJ8slPQl2iyNZzWA22tLY60zngFYpZCC6A+04rDgiJMeNMojGRIPhKz6kXxctCz4TUPxQBKG7YaMIoyX4zzQJmMt+vYoUA9fBKn/wBDffUiyu1T9dGNDjo2JjY3V8uKFFzw3YuhF34n+6jlMf4TRKiUarz4Y60rEsx7ug5XedSWGL4eWOryc8wWB2znxLQTvAGQ2n+oDKRM4XOIwGtGP10c5f7VOLvP5lrrWU45rcAxrmotAwZB/Cy1+d2+7fP0b39Acuq4+ckNrgQymxZPlJ9/5k3GRJzocawbG4tqm5kXp169IlE2T83/yxGcDBpdrfNYneTlO8fIiBYj86InNAc5yr66veTzPz8xSwEh+HPyRAx2Rb31tVXn4YNO+32FNOmOdtkeOlMVvp1H/A/hw0HVddPGtglmtm/Ozs+5nnZwCRGXdyzrx/MDK6mq5dv26xrf699KS2o47tXGhHaD8mpv4lPmieDIOjKUO8uEMf+Smr9Jn/aCrfKeKbl92wJVrV8q11etlSnzOnTpbzpw67T5AXsqiXbAXmK8w4OF1beVqOf/SC567zi6fLmdPa16SnpAd4HsBXCzcPKqLriPqV+r/a1r3nnvhOfM6sXyqnDtzJi4wJDeG/+72rup71ZtpVS0qe6dcX7lWrqqduJN019lz5czxk0Pj2SF+uoyh0h5QSvpU4Ilnvlc+8rGPljc88moZz78gQ4aHtyJz0PadLSZJ0qJTJH4cBJ5OlPHwexiXtx+QAVE+uFxko0wHRwBcpHloy7X1TvkbOZqI+Xdlxy2ANJ67zszCXzt1/PUQ+aJ8Ohm+oSHqc+CPJIyHqPoYaJF9HVW7GgqI+jIAqrRkS7kcacBpwQ3jOYzZ3BWIiYDEuIJTH1AnxuDyAoHRQZ31l20URgULiPqY0vxFsP0d9bfKqwLh2BGNiRcIP9rLV4sUDF5xBh2Ts40O2iHbRumU7bZRdi9YTOI1zXwkb98u4EMH7dl6YwItyHT5km9Xc8X61p6MZto48sCPOtpHLcKz4LP4U292AZkgGci8oD7iMr5lDK1tbJYXrq2WFy5eKy9deKHsaEFdmjqqgX2m3H3mrCZHzmwf9ZXz6cU5fwmKG3Ho+ktf/3pZ4+l1HgbTBLm/vys98LCnDKLFhfLAq+4vJ0+ecg3YjeYIDMY3MmHMWStHUrPUlIsDB+xTH9dedaH62RahvpgHaO/IL00qvdMtWJVj/dMe0jUp2XbwI6fL7PIED6fAu6IDF2CZFKf+wTdcGA8JCjvKD4ZwXFCIpTBRX59DVj41o+IhW9YNah/ZoO2UhwshwC/ir+XwBgj61d6x2ZBJPKx81c+7MBAhlwrQr/tdPFAkvgrTB+gP7FrxzllfbElOFtYb4oEh7HsluriEF4Z37PkL4M8ZyyovMu7KIORi7ZiMeZ9Rl4HNhRcPZc3LUJk8eW95cWuq3HtiRovaXHntPSfKa2RAY1Dw4OVx9S3ehOG2oRj9ILl1rzi6oN8I5THHg6e8c7wmC0xtXQRkm4VPe5pW/S7aTCnoy/SBO3osdr5pIY6G0G7MK7TFNmNGF3uh/3C+OFEaYeNrGjJYDuoAykAgZUJWACFceoTlmEfm5zCew/DACF7Xws2d2GXe8iMDDR0NIYtBT8gSfYl5IGSCu2cb939CvO99tTz7/LNef9MB+KFH6hX8yA9v8J53XKDK4M+46KPDcPqJy4d2Yej+g9/QtWG3fQOZZqC9mnSnKJ4Pm2EkMx4wnNAXedEtYW6rY/idlmHlIwKiN+/KbqScComD5InvPlEuXL4oo0rznebGufml8q63v1t9eFGpYdyxu8lXRTGckYVPdCNv1t39TW3heqg9kCtdyoOBCIT+RacweZBEJNYp/HkgHEOSMJ/6p86M7+jzwdu7zdgOWudoUx6ev7py3c/nLMzN+40gyqB83OOSHmXIsqvMfOL+ogIxPFd5L7jmcurDDitlgafO1q/iUTc5xZlTeDjy0tUrWrtu+JPox/2GEl5qsOt6Yih7A0p5LKfK7fRNRXGKU18fF5HvdRRdmgxd7bk/U84V1evuu+4vd2n9WlBb+9mFejFpvvrPtsD4vXL1cnn6xefLvOrz4F33+TkzyotXyjEuLEjhKTzmDOTmYuC5C+d9AfDAfQ+WU7LTlEHzBM/5SI+7bGrUNULlMb9uba0r30pZ0YXOXWfvKvfcdbfP2lfjma6Fo+N7+raw2RnoWC1kGop/Usbzxz7+sfKaBx4uv/iLv+CrQwROuqSFfxjPQJaXpD190CZAHxPHKEBXg2NglAcdqAYFh+XLuo7mbSHliIaErqeMEDgal3OZHNvw7W11KDqjSchT8/HrcOPiPBINn/U+TJYe7oTmlULLs9VJhg/TEz3Fg1eTDoaAaiBmYGPCIJ8nYw3AjBunnA4zQVca+ooXE/eZMHqSHgg/wgG9HgF07rDKRw4mLxvDg3T9Co/LK/aofzgWu7hIRLYEyk4+LdA7QNfW0wKjCfPIRNna2S/bmoBsTFWRLb+IXQtUYp1E/bh1RV/wLXRNittyu4pztnhXxjMOY5qHoda1EKzKkL545YrfLsLtpmOiPXV8qdxzz7my5FvJx8qpJU20Mq6ZbDc2t3R1fblcuPiirrQ3NMnGrtldZ0+XkydOeWK9cvmS3yMLuP8KJJ1+pTPvAtI2mp3cDtQDxelftFwAgOd9wQA46uWHorzDXbPBV77Ub72hQfxYPGqbSDZ0aX0rE3z8p3zOAjpyGg/OtKaHAJJIS/AJB+na/IwP+hCXOPxrfyPVhdEH6br6kUwY0DZoZUXwfu6bfsBO07Ta3A/9qr9wnt2TvfLTh5iY80FJjsvEYkI8dg9dC9GiD8+VBKQD5h33Lf3RFq6l0r2oslAgpHAeRwphoHsHU3wxiHd0cUQZyOV+JUd3Pqq8yEf/vzUxo/wKs/DK8J6dmi2Ly8vllBalOS1Ox2X8nVqYLA+fWyoPnjvhM+e8rWR5cd7zne/UIIX4IYTbT3/Zl0EDNyUPd1NC6OpIIzgC6K0GG/AxH8kXgG6QXwu3dOQLT/FngWbuwIhhnGxrnHgMC+d5JdveYfROGBxo/SR746lL7f/MJYpD0M8lCsuDhtvFCzKgfdZbCmaXi1255TlekTntO1rRN53L5eEBlEuaywe6MK0dRM4rHLe9n3n2e3W9GO4817ooH/pwuMPRN7LOAUmPY36ippne+UpzuKEF+EWyEVwTTgg9BZAWOohaEc44F3rcxeD94+gQ45Fy8en33JZfWFgo587cpZz0VhjAlEDPWxIELgrwekqQXcrnnn++bGxtq4vLYNSc9/Yf/4lyt4xxjqxiqLHLuMLr26RXdiS5kPRD08inMGzNX4BsOM7YcmQhLprifdBc4Gpou1zO2dJvmDvI6XySNc//s6tMWeD5SBpUvpBWmf7qr/7A0W8xGtk9Zrz5Q1q6OGM+oVzmQMBzFFOrPOYTeK5xB1awLLvEu87IKUMceXxnSz4GJxJTGmMHw55jg7zi9RRHHXWRjAFKGv3d+VwI6gndAPQhdEFbUCfWMD5bjnTMWWlAa+qMMbq9U66uXnP9zp45V04cX3bdeaMMbep1WcRRLsax2klGNzviqxvrfuvK2ZNatzQncSSU+tJu7gvutsiIfcWRkbggmJYO7lE/4ogmFyTsylMWdZIgLgvgAhybbGtrwxtfGPanlk9GX/vYJ3jPc1Rb/Kvf3xZLHMQtuAPIffe5Z8rHZTw/ct8D5Zd/+ZcONZ777BmApg6kEWjj0CKDh7TDwIEsAxjHs0UdTA84DB/Qy5F1OlAKOLnceeb2B5O6jQ/SmPjpCKJNvNMqMAjiQQAeDxKIJkTST1Xg7WXsATq3mek75Y/AwRq8MkhZur6hOMYzAxqDzPxjtXFfgQ5fI24kziAyD3fUfpHLyT+NSlzWC9fWiyhpqc8uzIKnv9sZz4x2G/vOE20YfKIsBk+8mzfK49dc+KkiBN9IwbDi9YR7qtjatvKCow6kVh4AEyh/TLJOlHN5qjeGDrpg4vHus/oExjPGwM4u/UQTrSYyJvtdhTeEW9vSJLSyVq7rKvnalatle33VZzBPnzxRzpxcLmeW5nQxV2SM7/i9tGdl+BBfuX61nD11oiwofv3a1XJNBjjtgrM+qk6Z8BS1nBjBQYN+uAMQuxXu4x4nUU+MONoS/ezssDuS8wqtIlrlg55+4wmZ3QyXR35r2ToJ/VY96x81GpN4BzUxo1PoJYc5SD7w0CNvjGGF+QFZ5xXKvHlzTwYE9WG3g50K9KxFRvHtHRmBe1C6JE/ELPIABjDx0AXnbakn5SnOPrCPU0gP1k30M7/NQn0O+aUCc0VPPq4hHm57rWWx6xKGsS/E5aZ0MRQfMKk7vvRdORY/LTXud7F4Rn1ZvFmMgBsaD9TVx6uEs/Esx0UAQvjcvOSlX/KbR3FUgO9MvOau4+XBM4taHMVXbRVGDoZNGDjBj3Y8Vni/Ll91W9bCK2mc7jP1XrTRO1oC8EO+BJomRKbtgo4o7QrviNOW6FL1Byc65s59OerOOU1e08WbLxhPod/o1yIwvXlXP8uxNFG4gfrQ7laRnMlcT6fyYxqM58V5HhCcEQ2vwtpSv7ipuC5g53j9ZRj5bn/nrAwF7rM1bGDejP+gM9Aqt8rW5ka5dPmCjAteMxZ9BYjx6J7t/L44Q1j5WbcYA7U/CtfiMZ4pKXmQluHkQ15vcogw87Z80geynAzXgGmIZ99zmL5Dv5SOSI9nUmInE0Ms+tZR75qekqEUc4oZmq1147IzPoRb5fKVK7roeKZsyviE18TCXHnzG95W7r/rbuVl/IbRxI4wR32Qxa/Bk35Z0zGschc0HXM1m2Qc1+HYk9tDNMzb+9V65jWoKzL0Ll29qDpNluWlZV10LnV1ZLMJqeNiCN0qn/4xwl+48JL7MOOI91PzATaSvdOrOpCRfKlnLkxfunShrKytypicKSdliNInJa11iH3G2KeeGPgAbcv3EC5evmTZMcqPL53wRQEXFHy3AeOe+pIvy+IOEkdO2Izh7pOPbigvdaIs2hX63AACx7jDEGWTh4v4pcXlcnLxuOsM3xkZs4wT1lwMYfSgf7fDFa1T6yqP45pL0l/KxPlodMl8xZoIHy5UmZNXpYdLK1e94cO7vZd0wY++2PhY0JikD7Kp4WOI4gXs7myV63x5ESN8ZlbtJb1rTPP6U85Uc4TRc2v/hUE6tH4do4PHQAlgkiIBfJxXc8eREE+/8Hz52Mc+Vh66597yS78k41kdKfNBk84TUM2n1UWc4on7oG0HWJaJn+mRj3BLT4foJ5bMX8EdsIkLMj186hOTb4TB2xuBlmeclQu9DEmNq84PjywuxuBQI7rTCG9DQWE6/f+3vf+A1mS77vvA0+nm7r6du1+OeA8PRCSYAGYIJCB5hpLMZc9wpCUNxyPK1giWOF6WKVmBGnOkJcuSx/KsUTJELZGyIihYVCAJECQRiUCCIEA85PceXuicbuzu293z//332VXnq/vdfg1ImrHo+t9bX52wzz777JN2nTpVRaXRyJI/Z1eqKpzbKTSA4KdIxOMYZmrU9P5t0AXIMTUd+qnOBi5ZlSnQE7nuhE7myjjDSceE6YGmMZ6Jz8MdT/XOOf2o1Tyq8eEJzkemmeSBTHFuEbrPwyG4pfpuwurO/cFqggjszg6Pweg6E8+cbP29fyZl9CGa5I8XSZQk4rhJLgNpXeMSxhd5urkST7JGbNIzvnKLti2f89OgxQDiVUzli9HM/nBuobGHFaOOB5IwrG+I1p91Vzh7o9nnyeoEL4FnsOHBTFkVGkgXyvGjbCeakeFUytLsrnJwcb48cup4OXF0uXzl2Wc0yF9QnliJtNd40ISBi1fhra3q6vsaHxbhjRpso9mqkwk9SbrLssnBsw9s4eK2NV+po02gizD+1C/UTuJWIaqhHqgDjCKdUWYLMiAcYsmjHFHnhC5bj6kxJhnDcOsvUsQ4IpGtUwZvVo39lhAdG2yrQXe6EMEw8Sey6z5X64J2Ii+vqfJXtZBZf3FrtY5vyob1OyYdS0v7UaJbGHi6oEJTIQ+GLl7uThCGhJRNbl6DtVd1xBZn+pHi3XZIoX/ahgLdBhiP96Fvyir54mtf4iUeOcbMqLJR3R4eWhMtbX6GsUjuNEb3KZ4LSPKhHITPSF7q9/r19frQoeqyxgNWgWTGU0j3GcM6igNjnj2EvBXhW7/lWzRZLVgfPAGP3NQF6TgHKo+KzCfjwyt5JSekKqm1Rv/2hQzjh+RlGxJ9lQvLDQ4ZIR5XqHgAPx1+gp+JXZMlZ+sVVDGoU8rMrW7GcsrGXQukUa7BR/Cv3HyACQOHW/CEbmxe8/YoVt9pIxhJfshNfOFtueugkGUFOCMUOXFJRxHgOttS39PVvG/Dx1gRuswx1Qe9JN2DAzrA2W22hvvOGDxqHEidEdbpr47HQVnjKg/9OAw4TGeXQPlkXunmANaFqHgmJe9SpWEJDfHpPnTosA3JYT6J5B9unwLyYEh9+ZmvdMbzPhlSr331N5Z7jh63XikPq6KsyKJbyy5eXCDSD2kjzEuE9XmEUZoGvvMnXAM7+cNzXcbieRmLZy+e8UddTh0/5S0X8IAeo9z8/K8fhdF+MUxfOHva7eee4yfLQRmZ5EO7hczzWqRAUNXZzXJ1ja18Z8plyY+u7jl2oszLuIyxmofJkZOL5VAO+VMutiW8qAsytmGcPHKiHDl4yHxZaXb96EiQBn48M3Pu0nmv5B86fKwc00UNFxHc8UJP1of7JGOd5CSva9wpvVJOa57Zs2em3HPynrK8GOMCW67ybWRuOUoLsImYx85dUF6afw4fPVGOqWxsnYi+oDayT+1DtJTL87yS8sAgBvd5Gc/zs3zb4JSNYLZxUcfUTqyeiziycrvnzg66v658Dy8f9eITb6W6fPWq9KGLKo2d5LXr59/zr25nQwgODq7uxNAfCiSjZ2U8/8J73lPuO3a8fP/3f7+s8n7Te9Jx9HkQ3bvBZHybV21U20C8DkXRdIb8W2Q4Z0TqycJTm96O6RPE34ki4vWnMw+9sf+Gp1ZzbxaTSe7j9F4hndsGCZDPV60a/BkQgcj4tXsaUs8tyKMNx78dbbo7l71F8qKx9+jT07lnNAj6CXwmVlqxGikGMJ2BNoNs3VlyeKCWm46G24fTBE0e6U80zk4uzpPuGJxxe4jGrbpIOgyJeFVOHYxwQ9vUDXXBwUUNID6BG0No1+19OnMBtKtsMHDKnXIHXfBzmM6U2/IonDqnAzPgZDk5yLM3njHwYq+cDTwGAA02/vSxDPvwx0opg4O3diiOAemaBjf2bV26cqnc3NzQYLpPA8LBsrwwq0FyUVf+c+XI0jzSezC6dPGCVwAAD5qcO3dexjMPa16T1CqZCsBKI6uP/mCF6nxW/Z6+j2GcK6TohnLQ1mgXqCLrAoWjB+saf6jJ+kA3+eYfdJS3Ew1OOmx4yOlD6eHDrT3y4H3ZvPbP78mWzDzg6C8wSj+stjBZoB8uOnzhosHXctgoE3N40Ufl90rxbl0MsrKq8lKNio1JYQu9Mhms+XWK3jKg9jOjMs5rkpzj/drcstfkgD54bys8meRu3cboDN3cRG6XSzLwdpRdDOryig8PsvD557k9GLkygOE/i+73Ws/0szkMW8VjnLGdYk4XKxi7fmCIFSHqhHpSHGNPvNZPvCkffcF1EkYAurUu9Ue9fOAjHyo/+l/8F+WoxvfNNU04qs+DBw/IKN5QZ79ZZncvaO7aV67JmGOy2a0x7/HHHyk/8LveVs689JInfLYuMUF+yzd9czmwtL+srlxWm6ecKj0V1gElBJBhMi7G+Fi5jwUJ0zBmWI9huHAwfnLQX6lvVu68olf7V7xtJi4KeRr/uRefKxfOXfBnvPkU/NzCnA1J7gKekmF1v4wdVgvz4gLByRtwgid9mPGeFTE+vkEsX3W7snLFEzG8eIcsRiCyRnr4MC60Y2mUPRE1UdsH6lA98X7hY8uH/K58xogcF33mEJnd1lmMXzYquvCqdx2c7a5xHougqWEAnpne4dIf8tjoEJKeAxpgWh3Q0I56fSVFuPNAL7TpjPcFNvXMBZ/qGrekKMePH3cc4wJwnj3LSbl7p3FRhhTv/sd49tcB1RZf+6rXl8MyFH27Xv0OXWFYrfKVX5395iX1GbZLbMqQ5EM9Rs0087Pc/McA0etEZy7E8z3TS7rAYtWZ8WtlbcUXbv7ct/qryyU+jFMshiADF3+Mq0eWD3prCOMZhqSfaRCPfXvU95U2xrTrMvzWyirbhWSEHjy4vxxV2VAEhh8LHvR/tsbwuXLS+4F08eQBSeYY7p4cVttamp1X/9ksl3TBQb9xHaj9syjGdsKb6l8bysfvMxevI+yJdrmKLhhleEr+2HMdFz7ShI1qwukPbCVb0NjIHmLexsSe4xXJGG1FaRRGX8dIp1zsv2Ylnu8VLKtM6BDdXtGcRj8zvWRkzENeZOQlA35gUHSsOnPHYlbyczFz8fIljf+SUX+7GStVBi62/V0JzRcY7Hs1ji7vXy6HdPFPm7946aINa+re408+MBigQQxa3A7IhvHcmZfKL7z3PeW4Bpff+fbfqYqeM/MEgmeH2AmT8f1gEuE7p92JbfKLjtUSRcVEGYdxfboWbdj22EDSwBs3b9sI4xlDIgYEJihPwN3An/lHA0se6IuJhTPYnqcGUv/mz7T6UkQTrGHVZ8uho9OLR2TiJwegSWSE0nZuUrT59m74Ur4YCEPXbis6aIA5qPTnWDUhmnNOBvwlXeoi6Covo8ovf5bN5RLybOOghjMA07uRTwHuqO6s+MXDdwlqh3cd1bSdnsjbrqZN31I5d2tQkKG2uiljTQYUcnGtHZM1vvgjfa5ccfBqKmJFhSP4Q1PLzJHGM4YyT4nnA2OsOvthKLltPG/Gq7F4RRavPsKIxshmJYVBi8mbVWNumTH4bmrgnpM6jmgQeuS+E+X+E/vLwzpfunheg+mm6GM/LAOftyTU+nB5pA+rRfLZ8NJf6Jn6VnzVTU74nAijPBmHfuEHuLDyxVX40JR5mZ/rgnqLOoLO78ZWubhIYOBk1ZgPqHB4RVk62NI56qDWK3WvvJkwOHijxG6vcijLKpNljNyVX/Rd8qYdkL8NaqXzQyzSCQPtllc9NOnJMIKM24XEUTR0tkeO3apob50Qj30zYbjO7r3lSZlXZvEZayZlVriYQLm4mdeZbRKMpzxBjp/bqEz685psmcSYnGKlmTJVGS09fy6R4yiXJ7DUt9oldDQ/gmjVvNLMnqoL3KR774d+pfzIH/7D/qgQbzjYr4lkl2RGB+wrXJNxc+O2yjG3WPbLsHnLm76jfPtrX1Ve8/B9Zf3aennvhz9UDs4uqd3fLkeU9onHHtPkJ+NbE3lm9bUg2kWUhzN1wJhBv6B9UQTXjQ7CvRihPkJ7iPja2/TDBeGXnn+2vP9XP1xeklF14OByefThh8s9ulC4pvTPnn6x3HvPPeVVj7yiHDt0JAwsQ/qlssNlTaJLZJuXsUV9wZ8vKl5ZvSojKD4TzS3zvX64kTJQV/BDGh1iR3lwUh92w9O/guOCjnbEQ8FXG+M5yqaUuDnXA2PbNGLh3BTWxdc0wOHyg+SnQOcbz2ogGIeJxa9P1/JIGuRPGtzEZZkS+PNgvsAITOBmvN5T31LCiincTpw44dv1k7win5AjwidkEuDx7Fef9XMh3ImYXZgv+3Vh99QrvsH71HkAlqSUm/bC1g0WDrhNzxiHGwONu3bwtE6E5G95dNC+pPKuXBxQeF7RnxcWdMZovSjD74UXXyg3lXR5+bCNNPo/4zWy7NVFJ8Yxsu3dxyLLlo1B3hbB1rxZGbgYumyVQG62CDHOMU6Qhi+C0k8wPtkm8cJLL1gWXtW6rLzgfU0GMmEsImG3oHe2YPDxK/YcPy/77uLly7Jl5nwHiS0gGNtxd5ILOY1HMu75kiZ3V9j+wIN8Z8+fL1u3b8qgZovKQel/l+ce2iL6hJ6LAt+RlADk9dKZ0+XSKnnJgJcxzuo8iz/cSfLdMpUrX5NKuZCD53JeOnvG4z4X5kcPH/b4flVGLnMfdNQhMrrdKK915YWM56T/3bv3hTG+tOgH4zloK9xp5Ou8i+rLpKdOVtdW/SYOLjK4yLbxTAOIxkj3UqPAqUxc8bVxgNbPmav+58+dLr/wi+8tx5YOlLd9/9t85dKn6BtXYsgzEflzZlKNhilfF26BKqAhDlnhBU3SJe82H5QR7qTj3Hf6Nv0QbXhLMY0euai4mVm+dnYgGr0aFCs9VKJXnzxhxyCMXJN8wh0DvGQL8SqQsTrlTtlbRDw/fdlAn0fE2bVN/kn+3WkinzbN9vyB82Vbjpjh7nSsPwZrT2jN4deyqR351pUMD+iZ3H2I3oMChpBovQJJvOiho4GjU3Teiax8OUhHGrV6SarJVp03boVjsGB4YPSG0eE864BFPfnqXB3GK43uEzK8LBOc+pKTDw+T/MN3f7icWVdHxeixobO3LGgemFc7WJQBxKuQODB8eBI6Xu0lTpabFT9kCM65+s5a6y0ZBAzSbNVgVY+rdj9EKL8fQmSrgQ6MZN5na+NZAwrGM/uiGRjZj4y+/AYPDaIMsDd0hX1DA4iv5rmFeWOjfPcbnixvfNXDmlxekmwSSzqwXtAhVeqSc6YKVL/I7AA0FG5abRgFqEv6wo+beq7lArT74BQwHzIlTHmyV5A93TdUBj5e43JyQaDyU1YVweWyfHKz8mwW6mfIAx8kYm062zl71r0HlosMTYRbSotRzWC8R2PWDCvFGmDjM+eaMGkfpFM+NrZpmwqAL2aBpVYdMkGxcjK/VxOjJrhFT3R73A78Tmy1iQXVPW2BwZsJj8mJrSzEs7+Pj9owMcc4EcYwcqMlqc16Y9AHElty0FZpM5LF4VFmKdpnGy2EE+QE0pW81ElE2adg0SqOC1hH6IjxFzdZ7Cqf/Nxnyn/yR/7TsufWvnLPvSfLPi5CpBP2XN+c1cUAdGpDexaWy+5Dx8rrX/+68tonHi3f+YbX+qMhn/7S58tnnv5cWZzhNVZsZ9ny66Fe/5rXuvm7LdU6CkTeyJbBiNOR3FafreOmJPfKHYYNr/zq344S7SzHWYwH+g3l8jgjOQBG0unz58qvf+Y3y6c/+1nV2Wz5xte+rjx88l5/ROiTX/hsWVR9verhx/22AWWsVMHDAoWoOkkS8Xb+hCGrKi72UqrPSR7qnAcr9+7RhRYy3A7j33OdKzEK2WnC/KP/4I6soOF/dzl55Jj6bzzYxnY/9zcdPiud69j/EZ5jF0g//LOugcPVuZxabpo5vnz2hPSmpy/DPP3NmbgJUA79Oz3uCtzpZxzGQGHsBdBiRGLc0QlsWKtPksXDDz1kutBd5jWZZwZ38TpRN7/+G78uA26D5lvmDyyWo8vHyoP3PeBFLt9BI3/FoQdvgxMtq8bUFwf9l3Est7VFvlEOfCkT2Xphhgssj+tQRTwO+PMw3gUZb+dkxPHw2vEjx8tBGabQYQgyvmKM8vacuHu92/XMl+9ekJHJ6u4hGdzHj8QHv7i7Qt7QYzz7S8ZkLD6soJ+/dElt/YwN0JPHTvkd7dyNwQBFLBYJWNxzXkrDg73s8T1z8WxZXVkty7p4PHaYt5zsNr8txVM+b+UiP+YL/bHwckkGLQY3eZ86ccrvUOZZB782VjTMrzMyxnldIHqiqa2urZQLF86XK+sr6mvHyvFjJzU27vHqNvMeYyMLDIyZMUbFij4PDZ67dNHj9akTJ8thGfh8oIvX3tGGKY+fw1L/850j6WhNeVz2w4ZrZb8M5xOHj0uHe7yoxAdSqDL2pu9WX9WQ7rrnIpztZlclJxc7J4+cjG0b6DjQN+hoGDsjGslt7695zy+/rxyaWyhvf9vb/A5d10YFNC3w93kEstENwxPTwreHpT/zo+nEwJy0KcswbfqHZzBJ2afPYgWtDvlpdCiaxoTxzJcGuUoKA1qVobjYr0dnS86cs+ykjwEEtHLcDVodDvWeaHneSedfL+DJu2a57c7qDw+XUO7Mh04XRmAMTtdZlbl1Q1eiS2VG+tKsLMMxBncP5jq47X7tmuhu8DL5G+IZK6r75nX1rPY2o0aeEyL5UHLeXbyhzrHhz9iq88mgmdt/xO/F9OeaMXLU4dx5a0dkcMK/KJ6sIHmQluy0JU8XqdM6IAKuSP+bd763vP8LK+XSjT1ljclna7Pc2tRkLpn379os87c2y8LM7XJgQVeymg94bdyBg/vL4WP36DhW7jl2WO0DI02DkWRiBWCvjDHfqVCbUob+x/D1dgOMZ03K13TGsLzOXmedr13Hr3LL0OTWE5M3tDG50l/jgsI6lQ7Ryxa3Da+tlh9867eUuV2xpYFVam9LkK6pL7cTyeEqlBzUJ0AdhNVgw/pXBION/Tq4yPF+frZS2DDmodhYOWa/MROVz3XFfEvMmOB23fLIFZMAnGrf8F5dGZAM1tQFxgRp1NtFzjt/RYMBzAQiHfqBMvYA0wd1sMcYw3dPiCjjBl4l9g4rij3CbEthlYnV4NkZLohlCGMMK/2sB2NWeOZkGM/YMMboZnWDwX1WI270ew3cyiuMOHJQKahPxK5jE7pCj9axtUWcCQQEjLHCXgfrB2OLfwyvhCuHMPhBzRH+oKU/9XG45XHbz/ZBW0NWs9KBfHtl2H/smS/r4nBDE+q18vP/9GfKZz/5G3446P/6jj9Svu11byhL80vez0y74N3GbFV47J57yxLGhnheUh/8xQ98oNxS++RVY/D+nje9uezfz+uoJo3ndFOnbXiPfoxkhXlT/YzJmlUh3yGh3aloNpKVnq5Km+cCPbcSwVWxpmWFkafvn/7qs+XLz32lvObxJ8ojJ+/zSvmvyXhWivLUQ494JcxjgXRGPxUjy8Cvdam6oq90K+CEoFf0rXSsOrPKxmv1PB76jTViV/lYaB/OwnXhdi83ZSAmKcHy8kGNM9GHab0utw4u9mhblsF1HcCF30eNg8ZGtOBxED2p/2EsJ8xD5aNEziMBH84ue+VtZYQfELatDmn/Fa4LDunDuqm0pMN4Zt5EV5wZi/fpAuxRGc9BlnzIr80jykiwJdEPbforz3zJr/fjGRG2VS4t7i+nTt1Tlvfvt+EHb4xVLlxJzziIkbjCnnWNuwe8j72UFbU3VnfZOwtSf8D5CvGehtpr9c/dRs9n0mv0wToOS9cAe4EVTu5axUsDttR+GRtKWV3nC3lsl5Px7ovumbLJ+Kn0XKDzAR70wR1Pv6ZSB4sEKzIC6Q/Sni88WLVm2wkLR7xyblbt0BeV4hP1wHuRN72lgXr2VhKlY1zmgpd95uzlZ1yHDo1TL5SFi1fGaz88qTQMd7wJirqLFe5YJd64tq4wGeg6WMzgzhSLT9kOuMuKnni7B1tAuKjnwUcufNiGRtPh3c1sP2FPuVegdbBYRB0eXl72hRDbTUhHbXiuUv0xv+fXZ1kYo61zx5bXFPJAIGRcmCBnji9s46B/RavfVebmeQ+05kT5jh5cDuOZSkf4ROseoqWlE3Ll/ksf+JWyoInq7W9/+4TxnI2pxTAvcKf8dorbHh4TURgb4XfLbXAnXtPiHF7dIGmyXOlvzxxUDq+qiy/VheGMseaVUmopqOs5eTGYxoDf03ztGMoGptUDaGm+FkyrwwRxdD6uzq/fYMKNWyeUiTQMDFydYthe0pXwhS98suxbPVMefvT1Zc99j5ayeFCDDXUZEwCDBEb22oqMYNHt2jhbtjYul1V18oUTbygHjj1Q5tXZkn+CJ9Ivnb9QvvyrP1suP/+Fsk+G86lv+I5y76OvLEd4mbrqhi8FYdwwDTBI8pCIMvb+LR74ZKDyg2Kexnodos7MCvdf+ulfLu/+jXPlvIyDG9cVcIMvm7E94nKZ31or+2RE77m1IeNUupFhvfvWNQ1Ei+WBx54q3/qGbyjf8Zp7y6lDM+Ujv/l8edfHTyu3m+X+ZQ0e0iHvdGYXMFfhM3NcRWuA1IG/u6OhNk/ZGayvS2cMQAw4DPo89GbjUIeFrTLbOK40t1QfR+ZulweOL5XlpXhq+dzZi+LLyqwmFJWVV6uxskm5CYcnk0GslMcqG8a2gjwZrq+tx8SDMax4DOXYY4wxw+QddGpJkigO+FKO3eLtyZxyYAjojPhKZreNYE0a+zThMnhi4PltC9YBKzXwlbhMQLiUeEGF2LeLrRI8kzDnuwQLSs+bK7zyRD8VvexkrybzRTj4xIQat/5wIyMXwMT5gkKH257LEHA7jH/9xN0oghCFM/SUfxoot2V2PC40JKHMj34Rk7DzM08I5XMGYRTVpJEZ8fy7PymOOuPPblb5dTFbL5aQE9lyZRUWSxrH7jt1r3XGavB//d/9xfJP3/3ucmpxqfw//tL/s3zzU6/xanSOCc5bOmFyiosGsWLCVR7//U+9szx+6n5PfG987evLgw884CK47eJQOTvjPQqHYwJdPjozuV67vlHOnj3jPZsY02ngkZp6Y4KHZxhiMiJUft4swPumzV68aJs8VPTc2ZdsWJw6eMR6+cILz4rHbvWLe7zPG53zkCh5VyERyH4vFtDWMQAkFyQYGmSBPtHfzJwMRMxxyljrFD7mVxH1GL0C0N4zqwQ0GDNcxLFaxqfY3W7o+/StqjfrquMUdU5sbsNAV0FTRdGfx27Jn3E2tJXOHPDrSHeeOzdMarsaIsplhzOzr4ax6uv6qX7SM/ZSf+iOeMaKQ4ePl/tP3qsS0P4DkVf68Ef99+DBzfXy8V/7uA0oYhd5c4WMs/vvfUD1Gen9gLPGEeZuZKX8LPLwarN1GWdcCHLRf026Yd8yzwtkW0MGxoEoNj/RhqM40TedCwRVXnQVCxJx0Pfg4zqERmeM3bOXLpQXTr9QFjH2jxzztokYD2/GnW3JoVTBXzxpc7SJF8+85AtDXuPG1g4u6rkgQKeMd8D52RXj+2Vd5JJu797ZcpTPn6vvUwQurv3QpOooF196HV0rZ86dLRdXr5SlpQPl3qMnNbfNqx9s2VidkREOmPcpG+nionfD79xm4YQ3e3BxykUEFwqsZqdhjvEO6DHML5evXi5nLp9XufeVY0eOl0MymOHLXcnYziN5lYYxjbwA9sZ5LrA1RizoQv+48poXLXvD6d/okWZA2Qx54Lm6uuatNSzMLEmHJw4d8tuHGGtY5Nr1c7/wL5sHBntMC0u4sSieDM6dP1/e/6EP6PpmV3nb296uSl7sKiQa9iQy7RA75Xen8EletZHWLCN8siMlbZ+ml6cNA/YlvZ3b0wyRKzd0wGVVaveZZybeCePZHM2HimILSfFtPCav7Xz//4WdyvlyIJ2v3K+t+gMRMXHFxEw4HWadT8yefrGsPP3JcujKs+XeJ7653Hr4leXm/kMynnkCNgZvOiG3bjauXijXrj5bbq0+JyP6fDl/cbUcvO/bytEHv6Es7D/oQaGTVem4NX/u7Ony+V/4qXL58x8ruw/dX+77lu8vDzz1Tf5E9zz73DC+lJdvyahD8DlvOhAv4WeyjAGcwTSMnV4VYRQABsG//jMfLn//Qy+UFza4DSYDkcnnxmpZkcE/d329zLKv7PaGjbf5PTfLoYXdfkjllU8+Wn7gO19bjh2ck7xXy//7X3++/MznNopscBkc18vhPTfKqYXZcmBuX1ncu6vMqqOv8tYLGdTsu2LLC9tSyu0tTwJ7NFixv5ZVWd6x7NUrye73jCIs7QyXzpiXfuOB+ghGFVs64McAj7HDHj0MS25n8aEVth/sVTreGc2AwwSL4R3bTWIPbLzDWXlpQGelz13RihN/x9MfoWfsIH/0p0FYx23qTxfg1CP7irllxl0ILhC8gkzfUb4G9JJx765YoZElXObVxzAm5nWBMcdqMLfI1d64yOBRzj2i3eX8o03bAJVM4mQ5CeOwcay8Yr9zTIJ+v6/+3IYtftARRvthJYrdDDaSaxobopLXbsKgdVzk0+entq6y4AZhQDA2UH+2RZwXyP5IOZAZWk+0HdCpDhJVfjnBo2zi8MOb+qCdZn+08Sx5kSeM55BrQcbkI088WQ4sHHD4f/3O/7H87D94V1mSAfxjP/Hj5a1v/DaFS76aZUjDb5SDsY12QT/+yz/9N8vDh055L+ejDz1cvlEGNAg9Q2tvRe9B7mlgEl7fWCnnzp3zxEh5oHUdwk980RFjrw0wzVLXblwraxur8VVNlZl80SbPEbAXkrsSSzJ0+SjQpbVVt6EDC0t+E4T1Yv5h6CRCn6wCc+emrjuKry8S5WbFmws9ZMB4jjpGxxMFpps4XbRIAqJ+CSE8tYubd9pyy/7Klcu+i2R5qFtV967d1LP8kHOqsiIn/LiAcLsQDWHE0kJNrnj6RhpJwTfaDogwXH0YwO1XrNXmthOQPcoiqDPR3103Cgu9RB6uM5UR45CLDsaJB+5/rBzev99y7oReJngh683yqd/8pA08LhrmFha8tZTtGvvnF2XU8a5l2orksPEsw00ywQUdeK6S0b2p+YR5jItozqzugqRF5iwbOXuskgO95riAHq1X6TfqOto9dKSiJjzvKT1b3VhRPe8v710pB2TIHj981A+8sXBEvdHvhtsPWbRiHzAfUlGE5jre0sFCDG8Q2rA8LOY5T8uLzmIL09UVtiVc9X7e45oDWV3HqKZNe1xu2j1pcbOVgQfR12X0Hjp4uJyUQcviDl+wzXTUHbQpIzpYW1uJdytLkCNHT9SH8m6W9bU1iV3H1yqblGmjlS1al1SuVfXf2X0L5ZQu6hcX1Fe9/XADoWoeNELpW6BeuIi4tHJFdXbdFwV8vZBxfEV6pd9TFtqZ60LgzIUSxvPK+orKsK8c10XB8qED5aYMc/RLn5vYtkHBkkEi/am0Ic5fOF8++OEPacK9Wd72/W+PjdQNj0yXZ+I4Wv9OSHmGNJn+TmnBtHSgTdvSdGH+FV11RTCVgczRCOzUiTQNCxNjMPOeZ64SMZy919YGJA2wnwhBnzYm0laef5/B7Y6NzVVv+McQSeOWjsNDXiu6grxy+nS5/vwXytGrZ8vyI0+WW/c+Vm5qkt5ioBHQkY1wTWqrMp6vX/2qjOevlPXLp8vZ86vl0L3fWk4++vqypI7HFocE+WBwYzx/4YP/olz58idLWTxeTr3mTeWBJ19XTp48qQF0qVvdoINxKyq/LMXVbHzkJlY2NcTDNZgLvtip4Mn/f/zeXyv/w899sXxllX3IGgBVxts3Nsr61Ytl95YGrK3NMiMDd2bvrXJ87lY5Mb+r3Ht4udzavV5+4Hu/vVxcWSu/9vxq+fufZ3DS4MlqvQzgefWpPbeuKb2uqtXg+BQ3A4wnN4Xdvqk4GdmeMTnk9odJJB97tdiPyhYHthjMeCVVgy0TElsOMCrVJhnj82E2VlPZix1v0mDFTgyYhGns4uu3FMho8uSrMG/PYTK4qXqlrpjEb+3yfmJriLbOoOT614EuMYSVF8MbR6wY6383kxJvjtBAJr/3sistD9jNWn62Q4gGt2Rkh91u9v6y2q2BjpVEPkEdX96rsqku8dPmGC25dc7qBn1Sio5+TLuUTLG1IyYI9OS+Wic9X4TYEEZQuWtfZfLK/ionZpF58DaEvBCmfXGxAT8bXzUt+ZPWk6yUhTsOaMKoMWfCRMPFQtJhGALaLZc/wcucTYeb1UjiSRSGlM7Q6Y9wDgxabt1636Mugtjjnxe6plXb3qsJ9LEnX1lOHDkh+feWv/ZPf7r8nb/5t8q+61vlB/7A7yv/5f/hD5bds+gzZJoGykJef+2f/J1ycNdcObi07D3E3/ud32V5Uoecc1yMCTAQYdCFHxDEFi72L16UgcEKIcWkbtlPyUXNLfURxhomTdWQ2yB91yvtahNMyFafOdJudcFiidSWuThFf7QB8tVPTv6W1zKFTrONUUZ0nXVoQ0ncWKXyaxvRk8eSKGuUG1oAvyhg5IHLGVd35Jcg7D6NYywSsK866xQaRPNdBvqrwxxa4+Lw6rPkc1+RTlrdkwbZg0+cuahOXiD4cK788bhHJyYNrUS6/cyR+gRjLO0t9UEaFjPCeFZfle5m1QZpm6/QHMHceie0eWJIfv4LT5fnX/yqwqV5XVQvzi+VY8eOlQfuvc9jBm/RoIzOn7zUdliJVIB5Uac8hM3cwJi3X/aNL5IUzkNvjBW+IBGPzDcv3Ox3/UU98uDbZRlxp8+cdrtY0oXpof0Hvf2C1V10fp3xTNSMLbQ32jRjB2/Rifcf3yznLpwrL50/Y/5LC+Jx8JDHbBZU3G41f6BTdIgBzAJEvI6T/c1xUcx++asyHikjz2EcPLDs8RU/YxbbaJhH2DKJ8vS/DdBmW2F8ZUWbN87gZ0xhnoJHrXElCJ1mOs6Mf6ThooTVY/qqx76q/5pSfUz5KJz6IIC5gl0OaJm8SBuXHSFXHvqxbunz6JH3ZFNv5M82DfNrkOmIp/1Y/9IfDyMu6KKaZ4rWlM7G804rz4ksxE40Fy5eKB/61Q/LWLhRvu+tb/N+0pbWBXgZDOlb/075Zvg02fDfSeaMT3d7Brj8Ciu5mJD8NCl7o9Qg/RCBrrbCgJoiqw6MkjSebaDJeKZBekLWAfr8fRKUUx1EfjuA257sU2agYUJK45nGyoTNHsW1y5fLlq4+FzfXysLy4aLL63JrdlFGZQy8HB68NAGur+lqb+1cubl+sWxqwry6slkWDz9UDp94sCzpyhr+CfLhlhvv9Xzxuc+XzSsXyq4ZDRCHjpcjx+/xLSK/jL0azykXBjS1wh0D6hxDi9t5dPqd6oXw93z06fIT7/pM+crVrbIm43lDnW6XjusaKMvWukrPYHazLPFA2Y2r5ejezfLcC8+Wjdv7ytLiXFk48lCZOfqIyq0JVkY2g+ZuGcrzrKxKB7tuX9d5s+yTsbhHvGZ2xzYO9uBiWM7tldEgi9OGISvUCqet5koietQv45tkQWgNRiqoW7DimGjZa8zWC3/emMFGZyYVdQRPzgy+mxt8OWvL++QY/FkhVgYyDDS5sZeT7ROSiwFa9qP5+93Cypg7UzYmFY8xj9yL82EQ89AefYbtEuiTNZhbGuj5+uG1jTXVd+yN5/VoHrjUfpCBV7xRnhnpxHsVXUbyCWNdmXryZYJj4vHDovhlqCsjUSs9eWLQKzwM9pAh2hP1ruGZf4VjWLq9KIY2nfp1+YgjX/VvJXc4tBzJk4sU4L23hCMreYgPgAY/AzfjCz4zszvSqrr4tRvZeGWVt0hQdpWLiSeOmADIO7bJRH9SyZzWk8PN6+5bGJgYyrQZVvIZo8gBA4B6vueBh8oTjz8l3e0rf/dDP1f+2p/5ibIhuvte8Uj5R3/pf/AK3p0RK2I/9XM/Uy6+dK48et/Dqo995W1veat0EPXWGl6W1WEpM/WAHnRWMG6n0AUSK848/EN/t45tdM3SgnzRzX7oq6tXnM+cjASMAowzjMHQOuoN3jdo7wrnQpG8nSeaJazKAtAv+uOAF/rHbVmpE8pkGoWLN21xVm2cV1+l8QySP4i0djbo2wX5x9Hj+NGjvtDEuEMXNmJEYtloAzaeQ27LLuX1ZQjj3jQub4SBLFumw+0BQ8iwdJOhL86sn74OW9mTHtAeAe17j4ymuFCN/pG05GfjWW3ED9VKd8y/j6jdEB/6mI6Iv6263yi/9dnP2D7B6PKe84UF3/F79KFH3c4xZllZpm2mjFzkzM7yMSnVlbLxWCgatnywAs2dCPotcweys80AQzrm9hwPYgwEcHXtqUyb1/gS7Nly+uwZv6Hn1Il7yolDRzxGMV9igNOe4BHbxRg1Qy/kCTfeLHT56sXy1dMv+gKId0bz9T/ibXiqLjyuKG0+c0E616FdMjZv8Lq71fKieJDf8aMn/Jlq3mjCfB1Gb1BnOtDWI4h2Lpqqc/oYyLbjzPxT66ueoo6irglyOrndl/hTGVzHOrd50k3xM4ySN2Mt9ePFKsUrV8e3B2DMwB3b7KKOuMDgQgOSjOvLivzVqXyoA+YtZCU/9xvS5J7nxLBhdoUchAMaBE9VfvTjHy1balhvfev3lUVZ6Jmm5bsTkjaR+WSe0/IFLR2YRnensOTf5pN+KpE3HHALb0EG8GEZdrz8nsbMxnuW+/mYxG25xVHpzLLjwYR5+LCMZ6XxU8QynrNTeVIXernDnZ3v3ybIwaJ1jn8T9HUEpLU7sqRB37gZT+V64IVYJxoegxXvr+TzpLc1GBRN4rMqv0aMcnPPjPTetx/ovddM7euGJvmtm/Fxjq0bkkANenHhQOGLPzlYoX9AWr95YmNdaZgoGazr2zBsGMfKRtRLpCUN6Rm4vJ8MI5QBjHvyOwD6X3v6ufJjP/Xx8rnL18vK5u1ybYtJVZ2Md0LK8OVVZAc0cc7sulUur25I9stlhrdJqMwnlhbK6x97VANdkSGpQXnPzbK4h6eEb5fFGbZqxMowH76YER8MSxuhjAjKQ5rCvlUZI1wn2YwaWMSQoYBaQiO0aQw2r8YqTXzmW8byzbjVnG+48CoKrNG/EmJMX7+1m23c7g/kLzblpmgxrVhlYc0FffIg5LwE5hVr7CnngTt0Kfs0Xtl2m4FOkwQPfmqg51bo+sqKL0bpT+sykleuxSvg9kouDAOMQ80E1jPGnQdq5YexzKusmMAYEPGzOsHE4W0W0oW3XugPGZS569u3XemDKovLAzPReAVcaWgL2Q5wU/dcqHjlmZyroeuLE8djONN3degPPWQbYhwgzvkLGM0Y2dSK964jq/SK8Qwvr6opC/L321ikWOipL2BRQwoN9LG6BM8YzOM2LhNATARKI/70Q8crDXwZsz3ZyI0u6SNcjPgLg6ofb0MRX/ogefmho/mF8i3f8u3e7vSxz/5m+UM/8iPl5uxMeejQcvmf/vrfLMeWj7vM8JwO+vFWec/H318+9MEPlze99ptl3Fwr3/eWt6i9zCvvLSgqbSB41XJXWaxv/0UdMBZzK3plVRfpGkeYeGmXlAsDgYu+FbWt9fWr1sviwv7C1/5CVrUVsYdnZBNvzvEKInm7rwm0+yqLdau0OXlyTiMVEGfdyWv9ip52Rh1iDPLQE22NuChTj5CpD+/deUAT+RAnjx/SPCrDiVVE6on8kImO6y+AQlcNEBvRtCTCgonjXQbkrAhaDBhogx53vEM9eImqnqEPmt4/KXf4Iy7Co+7cZ9RXvEqrwxedbreR99B4PnHyXpX1sNNCH/kF38gLhBx8ffHpz33Wq8pgrwxiPmCz/8CB8ugDDxc+PU9789gnwxg60rlNSI59MzKeqa/a1+kvNqDVV9hW4LfmKH59c82vSWPRBRHCaA75GIsJjPYRbQqDDWP9htote29PHDuhNrngN4CweioJlI4H/Oqdv9rendb1pzFa6W1/8KpR2Sanjp0sS5rPeHCWT2mTJ+ONH5RGjuDgsuHggVDmZLYoXtZFJXcDT8h45quCvD6St9Z4C57qwPo0R2Au9nfoPAoX/6CgbtAFZZejqytHVl6BCG14ig61BbnSJQUBOGtiabTzUD4ibSA7JJBpTSVnyOIg30GtLh3Irl+qugZThyFDgHGChz4D0b6RafC2DRJF5DS04amQi5culV/75K+VzbX18tbf8TvKoiqUSs/4PIPMdBrauBiAtssxTa5pdIlp4TuHiY/+2G/LE7k0Vm4LsJn94PJBr+YxgPi1YepsdKJr11aUlqRMoil7TPLc9mf/t40wOoImYcoVHYxEUd6Un8OTg+N6ZLxO+Kq7LzNueXDYTSPhQQNWZFhVEksbGAxSDFDIRlp3K99ejnxlm/mMXDYWzR/eCpMzpcpgQhzGD8aKB8WkoulKFg1O7I3VKOVBJAZqDVty04Hxc3AL1eVggFZLpW3L5Q7MwUM43s+oCPxZTs65skeHskT6p7EjqA0FHdQJQZQfWurDZa5p040u2PtEPEe+eB19pN6HwFj78guny4/+zQ+V3zx/o5y9zpssRKcyyUKU7m+VgzKcN1WG9Y16KwtpkF2y/cE3Hi8PnZBBd/uG9zmzRSPLCJ1XAyUbpeMBR+QBvurXmb3FlD1eB1d1jK6VH8YhotDmGNqgV6WLRjpFn6JjxZmPrzA5bF7j4zxcmLD946YmLuqefFmN4fOrc2UfZ12sLHAxoPbDYIchzwdC2ErCxQoPg67LoFm9clVlVjuUYcNt9etyc2gWUb8II5JiRgmsFYHy6pDsyhrhpUPVkTzWg8rLX1dvKts+Ge3UvbcsKAxDOOvTfETPLUXqFAOacJjTptwv84JWhYGnV2/gbaMYOTCQMYZxq62RTw0DvsUpOD/li6ysrLqv6Q86wrL+oKPMzkP01Bl1ZONXfxgW0R/QELdfc0XZ2Ti9/hUfd2asF7kJhyfysYJEeNLnyiwgDR9ioPx+wp69vo6pfPXjtqQDuVbVjrcU9z3f9p1l+fiJ8oO/7//EEl05oTbwN3/y75aHTj3o1HcChu7nnvlC+Vv/8KfK/+7b3uKPL3znm99s4085uXwBZKBdUJ4aVMMAesTvsqutsiLIh2owPlY3ZSjLEOHpfg0lXhHEuF5bYztWfJRhv4wW9OLxQkRuOeJJu8eI92qU6j+y68cbFMQZvy9M9B+tNgCPlNH0QrQTtV/pinnAdaM2NjlW9sh0yWeINhwX7eL+U/fW8oXx7G0W+vMqnvixwp5yx9AT/cd/NZwVTMaPVv4Yl2P8jLqJNhGoOhE4t+4h4Ek453Szh5Q95NkXOGhnLlTNk3i/Bo3XPM4tlgcffEQX49HPAuRFWhfJfrbqPfPMl/y+YL/FQfxZcfZn0/cvl4ceeMBvrPDYqTLRJv06QRmNHjeVL7IgH3cv/NpK8UBm+gx9iA+sYAzTpy/rgv+MDHX2P7uMSFFVEJpEKgV0HvmkQtom2y34ih9z53nxYa5O/XkhiGSW0wkdDvBbh5KLxTnuoiLPpUvnPedD2fORvpWXs08WiiPaizsqrz/A4tXvPd6/zIEe3FRqIs+niVoWTg7WTxftOMY2AmsfIlIO9xnq2LLlwfiIPNGuQof8BfBnWTBeUw6WjLItkd4PYkqPsCG8hWmcP5EKkBtTDacN6gGcXuFtTJdX5Z0yeduGXcIw4xbDuGTAe/Z+4zd/o6yvrJa3fO/32ngWcRffIoVoBUlsE2xKfKYfYkgL2rBp8WBbuPx+OwGraupAvHHh8KFDXh3hqpis/QCBGilXq8vL+2VAMEmnkUXH08FZfsI8KfoKFvkjbCeQPvkkhjLSCNhPjBZ8qMWwcggVe3tWZKRgPPMy9c3rsYmefag0U1JguNLIfEWsAjFoAF5oTlZ+WluDynUGYfl3Sx/kQWqm4k77yImxoUSzNkCY/LlICIMgVupkWMjNrS7vJ1UYg9m8Bib2LMGXZopxGwMGE2IYf9KU5UMm3quIO+oerj2yPQRt374yDG2zkskTt1mO1DFnZCVvBkMO3+bnrInJt2qQm4uJnSA+5y9eLu/4//xS+fhLN8pLG1vlmnS2W/W0KONiXgJc3bzpOrq1mw6sAOv0ZpnR+ZGl2+W77t9bXnEc2WLS8K1M5FLeXlHSwM1o5q0K4ouOrBelJxVfcGMLA7wV1E0EtFFu863JaEcHGNReQaZOVEYMWLZPzM7yonsmKb5Gx/4zaZ/VwFvsJY5Vf95esnblsi6SV8vq1VWvfqxu8j5pXne3Lhm5Zcg+UpUCvap++dIdYd3Fh6QlXNWt8uuiTnReodE/dR6TBcamwmv9gCDBHyurbgUaAeljjoeP6NEJPHxhRXodyll12l8wcY72KV6iY4IVSxJ6P7gNzhruvqf/XJbAi9yshmUbAmmQ42N7CO9ZRU7ucuSqpG+fqiBuW9IBxB0PeFo+5BKfGq5f86Y+uTipwkiLal/iRzvxilTVHe0V+Wn3Nn7yzMUS9U/fFgtkM3/phUnbryy8EcaT60CisoLuD9FsXi9XNaacu3LFD3aurWyWD3/ik7rQU7/ad7P8nb/9t8sbH/8GlzHla5H9kYu1l06/WP7k3/jvyh96639YzmneeN2rX1MevI+3J8QYZF1MnH0SwmFetHnJ77tRansYDCx20D55kIry8jli7hrRT+LiYFVj4WZZnN9fDiwsqg7irRsYz6Fn+gwP/HGnjO1KjIE6yI/yNEVy25IM1pXqM95HHUeCdCD0zLamWa86U6/AtFRELdfdos0D0L7vOXlKvGJlNPs97YH+ZOMAeXVEeLgV4TaUctrQVlqjtle3OYdBFwYt6HgM3KB1g/S3cttwdv9hZTXioh/gEUHNl4ULtrrwsODygUPlwQceRpQGoUvG0dW1K+W5554tZ3koUP2EeuFCdZ/Sw+P4sePe3uA7Tp2MlIk65w4c78MP3bmc9CXR8oEijGj07D23ouFuHeMq8wl7j/lYCRcuPGSdvFm0oK+7/BxttUGieJ4N2y/DlTsEfEiHPghsCOpAL2o9Qe6YQPgZR/aVxYWlsjQ/7wvDq+IRRnzUM2k4Qw+Ch37hL/BLLBcoB/Yf8KIRF5580tp3XyoNSTA2E2l4RvOtZayIekZu6Gj7Du1oXMe47eWHOpSsos0Qr/DKQYy3zjotNDpVxKyus+JUYw5xVrVfGjVPp1YQXqJag5m5IdGVQ2e/pQleEdLHCfDvypPGszMlMDOfgk4wIRlcuXq1fOrTnyprV1fK93z3d08Yz21GL4ekzTMNtk2ZebcygEwzxE70LYY0VNbmdTouDXOxLB9cLktLGmxV6dzWxCjFAGE1A+mW9y96ssS4YtJDZo0EngS96iS/jUgajVBzk98Ox9vpjhbxngz1x2DGQEBnZmDPwYxVb8qMLEwgrI6zD5vOjszIwCDBGLjJ7XHxmNWAtbq57smW90lCyxPOTCC+ZSVi9oCxesMq3CwfNFAZmOg9qNQOuaXBhg5KaRigmAyQlRegIzcrxBiOXknWH5OXIsp1DRDEH5jnxfSHyoKMNGQxT8lHvh6QNAFwW4oB4L577vcEDtATtC1cZw6ryhTIM/6btqczr7g5f/FcuXr5Uui8Hja6dKAPjI4wKOPrTOQdK48YfmH8QTuUAyONvcB//K+/p/zKMzKeeQ+kaE7O7S1rKv6lTRk98tOBGQDo7lK4pJZHzgf33Si/98k95cQy7QgjJ/ZdM37JFHXeDLa4KRd1wXYX9h5fuyaj4Vo8JOL3WErXpM1y8F5KDNgl3i89r4sWr+aoTMqYt6Bck1F0bWNVF75Xy6qMo0uXLpcLOlbWNsrKypVyfX2l3FJ9+7PTqu/QRTVaPRBavW4HeL3FRQUNw45WclNntIQeJT9pHSB6/fmWbZQKIvcdBjcecoQHbZm+Q8m9L07+fLjHhiJtVGnoY8jisxyuL8kL/9imQR3PiAdGIavomkQVh74Q3PMe6dQG4E0dI5n/5Ycm6p+yxWozlQlfdO04kcUqN8Vgxf+WV6QJw1imLLSxNLT5NCxpHcbFt+jw006oQ3hA6y0W0s9u391CBhQtIvUnNMObFXyhpTR+Sw3jheoLLuiSsUMJffFGWoxD5y+/266MAAxMWiThbt/oUrSs3vHqw9XVjbKqsWRV7fzMmfPl7ItnbEivaKL9q3/lL5fv+9Y3O431pvAE/jRI6Oe8Luq//Cs/Uf7TH/iPy3m1swcffKg8/sjDNlRRti+iqWZKw79P1Hnw4UISPrzLnNdMXb9O3xKNmhQPNq1trrkvLM0u2Gii7NDyUOGGjOcDSwfK8kK819erraS1jBpbNZ5iRKW+O+MZog60VgmlSrKuCNE59ZZlz3TITF58lnuX+p4KqBprYAbQh9d8OVd+RrDUSQ7/R0BNqjItlZPH+drgVZeXPLlgZSRIOciAcL8BR+3S6WscRxrZ0NCuHCa3eYnee7flznLm0fJJd9IMQXvyIX2EuzeefcFay8fcwXyCrqhDtoHee+recnj56ARfP3x35VJ58cXnvYB3Q2O8CNQWMLrjnet8Hp/PP7PtEoWF5hIql+Yl5izeG0y74uLS5XY+vC4v9j/TN7M9mF55sf/5yorGStk9vnCpegVxcYVDB2XSOWTXmKE+Pa95cHFxQXYFd51uePsEY7r1rxZCeyd9x8cpe6AzxjWMZ+6Iw+PqmvqD2rAXv2peHH266tKJNsRYDBlzHSv62AzsmYYHcz50XVqulCsyTL3Vv2YCdHbd49TBPGHR5aENhQ2knOWPstFC5ZAn2yqoxTUdrdhQnEuiszUkvSU9Zw5yznJzSpuLdJaKfGjD+MiErMXMssAaGuidWHlkX8w4hTO+JnjYeGLl2cbfFCRB2zFCYBnPuuL5zc98pqxdvlK+W8bzghpsXmGbpkkzRBvP2UeNA6QirEX6M82dkDx3onUYskGjY1ODMVPS3ByfhzxUDvGVQDUs9pPSQWhY7NVjMFk+sFj4HnoOCvBqz+mOgaEtRy1n9cL30qULHrQJ84ReNc4VLLdfL128WJaXj9h//dq6P8BiQ8W8lEaD5hXpn9fw8G5Fvgh04ugxxcVte145RmPkfaaUkwmUrwft1xUnRgYDB3uvrAr5PTcr7PLaSuGF8lwssPp4+MARTaZbit/jPa1h1IhWMtPx+BY/g9fp0y+Vy5qweIL3niPHy30nT7nB0kEpOxPayspK3fqy4fzbOsJIu++++/0u02x8xINejztjghZyqfSijMGvPv9lrxCE3qKeqB/cNjhlMHMw+HLmASkG+axPjmFbYuVJw235k3/9X5ef/8KNcmXrVlnQwHaGz0VL+eiIsmP+8u1N3onLbog5GT0yjXTxdb3cs2+zPH7PQjm6yGpZPLCBMRCfnd6UXq9pwN4V20FUkX79mmw4PivLa9nmFub8oY45MfbL9dWW+PgJr+PyO7JVL2yj2FiPMAx0tmZgQFAUjFDK5K0UOvvCSGWjbv1glcrtcP1l+TEx6OXQ2U+71TknGZ7gdzXET4SpXHidxod+FZB+L/DKFavV1I8GSXRIOAMw0TjNM8YrG1z6i4nHOfkvwIv0404CNPxCv08XFPQN8qD+dqvccI9BPnJhhQye5O12oHZC38mtP7Sb3AvtPq5+h5HkNiJePLxJ+N7Kj98YvGObR8ob7Y82jyEsPXLXi3wkM/vDieRCYWbvnPXniwpVk18BiSyWM1aKqDD4Rh1FW7VBrlxZTSJfPgzA5Eh+vsvTaavvDykbZwwKv11ABzKx7/PylfjS1kuXzpXvftO3lze/4Y3l3nvuc5oWrnN4cNGtPn/l6mr5v/23f678kf/9f1yurmyUo8eOlicfe9Qrd+StBJbFh8qKLBgQtGce5mOsRM+EbdC+pR9dfnil3+OPwlgRZA8oH4+gu6zLaOZOIRcr+2Vs7JfxTHNy2ZWefLa24ml9DCPqBylSB9nW4hx6dRt1KIj6BdGelLrScqIdeTFCbYz2w1jQQe7sU4YjKwEDdkW+KhH+3ntcedNOuFP2yEMPaTxfk/zxsC+yc1gW1bAaTu+vh/3Kqg1j8Yg7jUmbvFjdtRyVrnW3YUNkOHJTl65j9Rf+6Ee014xjbvNDfGpn/ggW9a/2dmD/cnnlk09pvKP9b7kuz509U87wmW3NS7QtieznX+b2zpZ9PG+huj+iecevdtM4vrN86gu3om3TtpRllFnhlJvxh5VZLqrpB239bqnNMnetranNqS/SBzMOvWb1Zd6csYvog3zdjzP8yJsv7/HsQVdH+vN/TQscxllh6JGHrFkI8/wtHWxsbKoM4tFeAFC/kYhKCH7JU37y546Xt7LoD53zxo6uDSVtRW2Z5jMZE2EJ+ELrMLkTXZgAb8cQn/zyDNq0TRpAqNM3vJPvUA7KMQ3EQQuHLkXLo/LGTT/j3IaDXf/65/+FU8DsTsZzZjYB+a+urpTPPP3Zsirj7Tu+/du7lWeQhaMA6Qbwaf0g+bcyZG4t7TBdi2k8E9Py7PJSx72hePY/cZvmwP6D6nxHPPG40zCpqQx8EvPmDQye3eXQQQ3CdHh1LPhyeHAQhmGRL35OVAKNC9rb5UvPPVM+9tGPlF26kubNkTc1HWA8cKuZr9+wdWRLV8YvvPRS4WXd7EUFsVq611/M4zv9NyQfK6BcEXlSVz7su8T4m5tbtDHDq2mW6bhzvM+y7uvV4M6ZBzToNLzNAIN5l+Ixto/sP1Rm1EldDuXPyg7vndwlOTZF/8JLLyr9DBZGWdtYL8eXD5WTR4/79ULz3K5kYES3mtxYYebhiE3erUldiyer+qmvbF+4eZWc38dYdQqGddim2Ql0R0leNjVIfemZL0hHa75dA18O8s4zK32U3a/O0aDrgVPGLvkkXeTfy2QjZffN8hd/8j3lfZ+PFbwr12Sc6ApkVgbyAbZFzO0uh2d2leM6H9o/Uw4fnC9HDi5oIp8r71ffubGpQYu9wStrMp7YT1dUfskxp/rVZMADKqwYe4+xysOFlj+gokEXvXq/sfRAu8LQ4EMgaj5GrsrGBBCrOhjEnGnTlMkrb1zAaBbCqMAAtqGL7tT2rXfRoWpPCpwljwMEdEJf8oSIjNIJh2uKOpLLF3vWX9DTpvymCwLgozw5Rx3TNyVXCO44+5ndxEtO0cagiPyRPAxuykDGMeaYxLJZCp1ZCY67QmiSsgUP+ngmwE1+wAar9Jp6oOrRI266YuSPkUp7inRst/GFIjyVi7fhIAOH6EEVzUY52YYxH6ogzuHOL8qUk0Ws2ESbRg6HIYvS8MuqVTAJWp8Vl/pJIwD9xIVOGlok40xehFEX1Enlr0OtzvXPiv5t9Q1WrLiIOnTwQHn7973d5RxOVvi5IOTrkVdk+PyRv/zny3/yfT9Qtq7f8l29V77iMeURRjogHwxl6gg5Ul4MQz+8qHKjY1aSuYU+I11jSDAurVxb9+rzvPwH55dUH3ts7HtFWbzmZ+NrpKzU8RUyjGbaPfLlRZ/+dYROQh7/WodUDDR4qKOIA/aFU3AdkEYnXgPGw2q8As3vM4eAH3jFyXAKe2ir+lXiNr5HtKMALXhXue+++8qs6oM9v8id7dP1Wo3nzg9f3JwdH/kQ5zbW0La8RNGldc5T3F1brG7AmT7iPkYYfUT14osQwomv/YPDFwCqV4xKcSpLmv+YB1js4QIBI5e6Rg9eS9D4xgIXX6dd2DdXDvC55WPHfQEV0u0MjGcO2hVzE2Mv7QS/y6b/GHfiYgtdR5+m/2BASxbJ6TGzKzNSB6zLrCqBMiMr7ZWtnKShfXvlu/Ig24RlyLPkou95PNLYwnzNsxGAvo0cll98ot6VxHknj3BzQvaol7hLnXeBQ55Iz9xgHvyigAr8+GBNX3Q6hwf64tbwGhHhCqv+pM8wq85UTUwSC8TkyGIqxVGGNKhBS5+uiTDS4IjMGMp7mIyfkIG8OOiHUa99voZOk3ue81yJE2apsExoISoNe22e/vznytWLl8qb3/Rmv7uwXXluz0O+Lc+Mm6BQGH+Vi387upaXeBDbhk3E7wA6K2DHMJ+YpAPtX2AT/qFy9OixslvGFHuiaNislvoqV1eZRxXvfaGa2LtBQUh3O1hwDqgk6jDPPveVcvbMS125fRtYDZjXfu1jAmVMUTo6F4MKnYRBjge7btuQY5CDG3nE7RuelOW20bkLF9yRvBdWBwYVHWH/Ag8+HvCV/KefftqrmtymLJo8tpQhgxDvPjx14oQM7dnyG7/1aa8UqeCSM67sJUxZ0ORz5PARGda7y7wGax40YL8UD3WwCkbH9auvdBWc72ukB3NrXRaIZLcWTEfcFgYbMsrtMLIRLSsHrDwzCbb1mDpL3E0c4dGGbpeXzp8uly6cl26Vj/UXRxrGXESwQuQHVdji4CvyGFiIz/r0wK8YcdeBYbevvP+TT5cvPH+hHFg8UI4emC37l2bKoSVdQGhQn5nZ69XovdIbrwOCDyk/8JGPl5euriuOux17yupVPv160/voeZCDPXfnzp6XnmRQy6i/VvdkMqDbSExoVKW4vg1lzkgmA77ShaTSAgO/dM0gbCrLkQNaDBgAekroOsLoUt1Sj5B5MEla9CKfJ10O8VONmp/zQ1/IxVF3mMWKtAgcpnwU6RUvnW0s6uw6IxFZcFbejpffv/xzmE5ldPkjHlCmoAxadMDKVrQFHbRLu2QIWxmk55wcBIXFwAydzupHkDg/0wcN/B3NT/pp9s5DEKEnKznNx//6mQD+oMiJjX7b6QBetXxRBmVh2QhQlCd0nPojPP7rD4Bv8uvdbkI+9KOooXwR3MtCXUT75+J9Hxu1LQvt9fiRY1484TZwAB6R1tstrt8oGxoT/tT/6y+XN7/6NeXQ4iG/EeAbnnxcpGGYQe+tB3KjZxtuUTQbTMRxq5v+us44I35IsDi/qPQ3y/r1DRnP615NY+vGPsnoi0ulY3RhjGJVk1eGcScttjnw4GToDVmzXzEmWQFCyBZ1jJN2QPmCBncVUkg+iejHixoD5j3Gu65UNlJQNtpw8s8WbG/Pklwd5+rLiKTRwZz7yIMPlxXeRay828MGYi1fV0bOcKWs6dbZF9MOSjqV2XwwqGKs5nD23dm/E3Eg2247biIscxZzCYXhAonwvJuDbq6rXnj9G/tvCfNn9sUWdmiVLLx1jPmSxZlZjbWq6+XDh73SPCe34f4cTpDygF7O1BGvgMMQxoiNVWTanlL5nLaBy1iVjguB0B7tldJZyIqeMn4NylznGo7UWcrQpw5Efj1wE2a9iVfX7xHFdRT8HNDAviYsXLVNiYf7tkLg5raigzZBcZyMsBQuCYlLf5uf3EkSPxHd8UpUuu2gDNVZ0aaNPoOf1qDxJTqjYae9yMv4pnELmoYhIrm8Cos5zsFGhsPnliLJwTTE0Vdw1wTm0xrPLbKxcQ5XIBMDKp0HNj7/5S+WS2fPlTd965vKoq4UaRjTQF336Xv+wKE4pR0UQ3i0Df0MZajnbbLVMyB8gndFS88AjVF84fw5GZSbXnlc5ulvKYpb5otLB8rDjzzmVcsbN265Ax3cv1QOHdAFgrhaRnUGskESOkbwzUlGoXmoGlgV+fRnP11Wrlz1HlUaPPpAJTxk5U320qll199NpcOwpzK5+WreOrKjYjSkUYGhFPurI2/iPShJJl5GTzir2fsw3jRpYUxwxYlh65UxJXGndhniyXDLoUogj1tKKxNfBi2roOyPYqK65m0sW1xYSHYMT25x+9VblE1/XhWV8cdbSsKwv6HCqmwejHVhojyg5Fk6jFde+H7s8PGy/0B8YIayI3vb7vADwtKdaGmH8ayMnz37InOXShL14jLXwdvGs450kz91yuoAHwcB+EmXRyLdpG1lbWXIVexw7yoXL1/xPm8uWJjYPclrsOZBs8z70qVLfmsL7k988hPlnNqqVxfEg3bKW1LQPfnkhN9I5fBJPSAbYb2fgTIMFoXBI4J1RFoVKiZaRUPjsETHR1C4y29+sCBNtE/LoLMNev1FXgrI5JCqrZl3J2sP2iB1xphjGeBbyaKlwkpn/edDJ6yQDpHyt/knzzaOqNzHSI/IMod4QdfSdhOokbTEb28PER751lCXwHw8SIfc5O8tVB4nsryhT+oM8BurtGhVfESHrnod10kEp4g94XKuvCwLfIiEhw54+f4WQU4XvPIcB2NNlBhjhjcafN/3fK/a7ixsFEa6Xk+0az4s8Fd/+p3lmC6OH7/34cLLuV7zxONdn+FIQwKwaCGP4/2glgxh7pjxaWRedbmqMQgZD8g4DZq4YOcVidxhoNxsA7jGtgwZRrevs31kw7e52XfK8yKUxW1VtM4XOWBaEdWh8kpv8eeRw331yuqVsrJylQHMOuOPcgc/RJPs6rdsrZjRuLhHFxbcgbEBKUIWRXzB2ME1EXG4JuIqItqkpqYKpI9XP/FqX56iI69AirfHAyXA7TtTtDeds91xi99+0Vj3OtqVZ85xYGTmXDU8qONoX4Awtzuhbyt51PFPR2534sixGLAVAmMVY5Y4ygbMV25WW9nygOHM4sKy5ovjR4/pAqoazdbKJEKm7J3otKWJcnL3gUWKuCMR4zBgRZf95H6mRGE+pAtrti0rfKtfvzgjnDA7JuUyneIsDVGVHrR8QeueyHMQvhOIoR9zYQRItTP1zlAtOSG8Wg7mn36dPP408qTM7ZyDlnqKAO0wZQRt/E7lgyVxES2+Omf5Mk3kXdO3fJpwzq0+Ey0P+kTLa9fP/fy/0DwUjbfLQAhG+LczBNDSaXiP5he++MVy/uzZ8mYZz/uXD2pwiAYPUpE9v0TwdbDcNMarq6vl0oWLfoE3txN4V/LhI4d9y7pSb+PTTk5EZRGSb4fqdAOo4EXqp0+/qE6KAYXBNFMOHTpSuGUPA1YL2IjPk7GsEPOJ4mNHD3k7ROpMES6jjVfxCPlIHvHdob/LGmg/9VufKtc1OMSDcTQg/WHMoQDTqQz6wcVtPgZitOk5j7J5QAwNeLBjUHeZNVkoTeiCIR76oIUAWjNT3E2lsZMUGgjYgkFaeNCsebuFG7EGCg27HlCxHbnltLC0VE4cP+FbtvF+WiQVfxGw7YXXlbFKEROw8qkDzjWu6DVYc2VvY1nsMRIXFg6Whf2LhQ8tLM6wd5cvIu0te/ZWnUoHffuhTBa8Q4ZzHsYlMo7JhHeAchvXD3cpnDpL49kDeT2nIQ2Nv6on2SlH0PdpOQPc5MEZpMwZH+ccwAM5aVhsRdMW/KtTps0ykfzTn/l0ef6Fr2qC4Ta0wiPKmCx7r69EHw3/nnYyj2GaSstZ/qFM00CUuegHQzC2e0AffEJPEIA+v5iAK+8uOB1xZvJP/bZo5Sa9+eDW0UQJvaflMixT+jHQKXmkoux2dLTR78LvPlv9GO+QJl3U1fY6ARGlnlLj6JdOJobcZZISnW8Yz1Uuok3LxN/La+jc+9V2Yej+Tw83I8uDHp2+Zgg9EmCIA8YeRhHfRXQy0YjWBh8CMSAJuD3+aYx+63d/T9nffCTLaZqDfc4/8bf/+3JENN/52m8tqzJYXvX4oxpP95req2cuk+jl3+LOlM48Y4FRyJ5OjNE5XVheV9zKZrxdY3F2PsYM9eP52XiVIn2L5wW4W8PnfHmgfXN1xW/e2L98qNxz8kHfOeM5EcpJjuQrqa0fELpQWVwea09OHroM44r3SF++ckWGvMZy/UEWbSDos9wOREfiZ1YZrgNd5RHp4sTYRxh0qU+DdEIulMTF0K6yNL9k3V9ha6GMQOSzAawRPI1np9WRcjE2i0AU4fe74jNOaQDnMJyjXkCmTz9MYq6Z7Jspt+X0wfiqMLmpR/TBwo23ewnkw5zM9gwM1NjmhQEdY3I8k4LRPF8OHFj23Y4DS9x1CFkiv5RpiF6WRC8/bnQWd0N5dV1Xx6pb9iSz3RB/HspRaZzSZ/z56+qu+WUe5Nvml6CthW7CP0GRaZvfaTwSw7iJssLZ0fz04dtRyxAeA7aWMf31HAhfF9Yk7uTJUyMfJGq2gRrMuOkWJH/Ky5mcaaOQo1una2mSr8JxD9gSSAFirIsOatBkUZFD9JN8Wr1Bn+HBJuKczz//2XdJFgVU+kzGIAaCuIaSQRWJcDrm+QsXyid/49fL2TNnyze94Y3lscce9ytiAJ0BZThz84FBpDcIw6vTpaur5enPf0kG5qpJuEKf1dU6xup9954qRw8ftJGbBQEeHKo/J99w+1T5y0NwRCkRP/GA2Jkzp2saJhMGtz1+iI4rWvI/fuKUDL095YUXX1QnPVhOHD3sd92CGAiluTogMoHk1W3GAdNw6O/2nl3lN3/rN8vzzz1bVtZXvSoLKIMnJuh1cCtCHLpO6KE9+YjA9NDpsIEJFTIo367sNmozfchBqtuakDUUOQ4/D/iRBB6EwMfl4EzLQAbx3ZJ/twzaub262vfnsONNAEjB+YboeM2f37whPw8WeqIVBXuI92lwZ4sH+8nRIQ8p8G7JvSytsQqh9HQK6PMn/gKWn3LrwD1EtoNET0Oa8KOvjfWVcuXqpZjwsw7RYXUzkIfxHGfKzjzCe3G9D0+8fMEgWhvXUhWTbKxMWdPO0/KLJt2gXXkOhMwRFuUbbh+gjsTeD5Q8/fTTOm/UL6rFbUQPvl3aSJe6mMwLmujTQ5hOafiropon3uQVvz3PDJ8GKBxfy1VTVB7oKPlQN4QiW6z0RB9SXAR3CLoIdHBNjz84B3H8yk/bVZ2QjlgG3+gf+ETHWf+1OEJNWeOJcAgElUeSdjQVHocqnVNRhzp3eenI9Oakf4xTEPL1dRdGS7itCcerj9UwQ7MMTSSlauWJsUAXwMiis6scIxw+0EGqs9sNDQsQxyUtY5AMCBtKqgfqgpjoGxwYskqjM/qMcYIS7yqz6tOve9VT5b577q0860lzANsBeH7i/V/8UvkH//zdZW5rvfyBt/2ecvnaenny0YfKPIsVkoHPY2M0ISeljRXUMKK46GafMzJCzwU++5npe3zJlYt5towssiqpfsvYwyom7x3n4cYLF86VK5fPlZWVy+X+Bx8pD93/Cm9BY09yloGyRruI/N3xcLlvO8T+LY3b6I8HHSlX7JFFb6Y2jYufSQh3HnJIfn8aWwj9o0fFoVxRxGJE5BZjT6VVvN2KT3/eWXEbEi1vdbkmg359bd0GntslNaX4eLtIlM/h9RwihZ96Gq48mwYuqocur3qkn3hR2N+hvh0myoUq+zZEvwzjmWduNM46PPY7s2+bB5xRAOWHhjdUMCez4swbJo4cPlqWfYc76ox/6Km10GiL3hdaVUgdX0M2c9CJi4Tof97qo/Jyxni+urKieo53QftOqtsoieAlPYUrfh1hYTqkrlpkzqk15EY5UR4dVW+4LWfOCfJv50YwadKjQ27Km2O+WRClH+Y+VTO+CATQ+yBNBgp2wriGNUlinJtEmxZ38vNZonT1xU+VyRAN7ihrF2oQ47olPP4jbeNnXGA4cph4WOLkWd2J1p0wnX76uDhbe41OsjweGf7kn/nRrJbawMOAoJPaIFQYXONBm7hypOETztP5l3VF/5GPfcKT+6ljx8srHnnU71W8pQH7yuplX/2TGX+YeS6YM+SHQuLfqw5zraxtMAhlnK5KyUv58BGEo4eXy8MP3l+OHjns8YMtDjQMDDU6tju3C0Z6iq4/ebzxXed+MOCqkffncktmE225zKEUHtRa9EMH7LmdmZGh7PDgxUopxipAN8R5IKDzuxyEEcekY6fhcIGViguXLpZzFy+Us+fO6QpbBrTk99fW5OYBBDorn5Vle0Nc5YoTNcjqlDmSR1yJ5yDERQUDE5OGXwHEyrguPGJFlbcMxAQYyUWrME98VVcWW2FceUMfOomVKarMKzDwEc/Qz8Fye0uTk2TlipyHFXmoat/CfDm4tFCWl4/6TRvso17UhRQPMPL+6xBAvJuLIM6pnwwDaDTj2nAwjb5FmwZSJjp88aT6zXLh4nl1ti3FhdHMAX3mRzvnKW3rVW4GVeqF18PFSkGUhDrAQ33zpHjmR9ah4xpGaUijnwwDXbzOlpaEFZYXh/oef8985Sv+KhTAeObWZgvTV/60dc600SzTUFcZlqGOH+SfyLSZpuPHIXeipSMUX0sf0cjIOWgjTa+X8NVwwoLMQNqkS9TU4fHJqf2flKRhioPWY1rDs6eCLs5k7ecL7NCYUSM4xbgD85DZ5dKfuo7bgUK6OyuRDb8hoQ3hyos2lWAKDV6MY7CGvhpLEtZpWYGrtOrVsKwTILHohRzlUh7mpfE35aM3qTSxqgg/hfuugEVRmEhu7WKsoQwaPxhwnI7YHjRxt3lBkkq0XeXixlp5zTe8obzmlU96FZFJHn3kuCxrw7e8v3zubDl/bau8ePpM+Qd//++WP/SD/5Hv4D1w38myMKsRirHGcmHEhHJi/It+ity8q5nxy18I3TtrowrDeVGGO4YjMnt8VnpWDzGcWclclfF8/sKZcsnG80UZX8fLY4+8SvPUCT/Il0as67KWGx2h2+i7VpTlcyz6krwYz8wvIW7oMY3oQOeoYemPtpN8GTsst+JDFij4CX14rqnoZBFIk+0a/rhpJ6urV2MLi/5IT5k4IyuEbRgIP+VQfXFhprgoR9RF0DFGKj64KkyuamiHsMGrA8+4oDuXlXPokeeEKCPtaPde5vi4u8dBXWE8M9ZqUPY2F1ab2V4zpzrmfc/L+w96q2GUOdoy4Jx+yzQFSUt8jvm+sEzYEgqde16+GfMbr+PFeN7iokk6ygu8BO72eDlZqsSOo87I1zmL3n55iPNYpXDcaLNGTQCRxan6AsM87a+8hiAu9TINZqWDB+BxU+fASXS0eVnOAb82HqQ/Fn3k14FkuLnPVNn6aJHpGLuTJVqBcJiHFw50JjR5pVycOxlqHAevIvb47LQ9PzeJHbDrR//0f+54GHvVTY2Kxm3DjAa8hwfZiIt9oDagZVTYaNs7o0l8o5w5f64s7puTwXQwrg4XZy0Yn5D0LWb3NARSx4GX0oZMMWhcvbpazp27JP4zGhBnNPCyIisKlz5o/K12yXDk8P7y+MMPlntOHPMnf93J9ScyHTHwAPKhDPAhruqLEUdG7O3yJRkjkHeK15nVVHicPHWPnwTngRPrBB14DypyYCiFwQpjDEEGBg8KSkteNlQFywMNh+XY7QewaH/5PkYGNJ4uZ4UG44x9fqxwsrLIPqzNTT5lfcOvXPLHKq5tlOs6bl7ja258COWaw3nFDBcw7Nvi88e7WKWBFzrSgJgDJ03Gg5flClnZw5zvNKZuWHWlvKzk8PYR9uRyu4x9ZvsXF/yQ4j5NOosHl8uho8fLof1LZWlO+hI9b8+g2Lztw7dhlCe1QJmtBx2dzitoH9PCJ8P6uAGZQDuwqsNXCVo6eMGC4Yr9k6url1zeHEQZLNE7oOy0Y24n+y0Vai/s2b7GthQVhHK5LKL19paab9RxdD1WkGm3+GmGXlHCrfyinZAoBAx3Ly/yZBgnVs14yJS+xsUok8uWBnKQspO0L3cMAvqxH14xAfYgLPPJtDlJZ3rCiY/Qyt+eno7y0LZIasr4t5sBEkRZzM1+84G/aSMM8C5pwhgdoCGOwTJl5J4J1MEv0qJnYp2/9Gq5dUQfjDyJI0sqgrTqrR0fUgcgqGF2IkVNWxlYJupVfLLNwp+01aQ1GwxXQC63ZZSCKI8uxEKkmkek1WCgcSXDxIUgjWtcuLkWnJa2g1P5Q6Ok1i+dzXz43XIdwsblwqFTlDbBxK9gBRHqcYFcFEaZOEJ/kd68JAvjCoYD7c6H3C88/1z517/ywfKn/9JfLd//+jdadBiT36oMIbapLWhMP3v5YnlWc8SjJ+8rn3/x+fITf/G/KX/gd/+ecs/xE+XY0QNlxvY4dylDTvLnzxfvEmBm34INKJ6p4FPNrEJ6bGJcZuxSHyVfG+w6MHToIxuba9UgWysr7E+WUbmxsao0szagjx0+Eu/Gp93ZUKS0gb5us+9UHflAtpDR+mnS9e2p6t18BJFE+wm/z45WbSr/bqxgfCBeZ/MmU46KTJ90piFAHsjm+GiGys4Dd/FciWSt9eq6laysyrfh1jfzaNVB+IkPIzEO9JBjjmijQAhkP1Lg7dAYzwgX8yN2BHfreuOZLTmMw6THcL52jVVzzcXMMbWueYD86JGj3tLHvBl9u9eFB4kEA0iihqeeAGksbgXl6OIrEfwpcxrPbM1h3A2DOha1QOgomOFuzwl8HEjcjYf+DVlaWM/V3YKwpEx3+uHZchmmT3nIq+PRhOFOOVrZcdmn9mAj3n2kiW/cIHll+DC+xVAPTpduHYRztDwyHBA+zC/9WbXou02fmEibYf7p9dima+nhbbl0eKj75//yZ9TcFCSCTAxx+u2uZ09kDKr43YB1tSjj+MLFC16FPCxjaoHV2RnevqBOIno/DYkAKN8p4O1/dy1EvqjG+f4PftiNmr3OJMSAoxN5rx+ikp3A6ipP2h49slwee+j+ct+Jk14Vp6MzsWXBU04QV3Dh5ynKq2sb5asvfDXCdfRpWHGU0YThNLO3rK+uKltJqPigUKeuHZe0GNJ86YfOxoUF7niFDBcBObDH4I7xvwud6ArORqrS+CKF0jF44LY8OeCQow4mRw8IVVb+6uCF7hjsuoFc5BxMiA7TQHNTEzkGHxH9wIk30sXgCX0MCKbz6BL6snxcNEhGysO+b94tzMqPV2YthRjyK53vuu1HHMVP6W8zCCGrDAFRBF9n0ZxDDrvqQASyTuKMjMiFvPj7uH7w5yCslp1Dcbzhgr3YvCqLOuLjMBjHqJW6sc5Vy9x+5Q0j6AHDeUGTEKvPlJsvTm7q2NggXhmrMNkfXDDBkitPwvVTL07i8MqS8qOd9KtMwSPPyAvynKDuvvD53/Kkn8ZzrviY1iwinwTh+BrxtvGNQZ/02abkNrv093yCWZ++knaI+SpoLYcja5lqXJcAZ+XFamKAXAUYxX9N69AOZl2DQ/emrGEERjwIOdKTP5E4s7Xeq2D8Ui8us/maNCJ0Nq3cfZkEO4mUU0fUqkC81Et6kvPTlocegQyZF+3P8dGKFOtUcqR8WcYaTCPseHfUDsg+lv0i+LONo9Y3PGs/s3EqbHEhJtpME8YJ5VVfqtzNi0x1EM/Y9cxXvlze9XO/WH7/n/vT5R1v+z1ljtf1YRApj6u6wH9JF30HZhbKl8+8WGZ3z5R7jx8tP/3unyl/6+/8T+UP/uAPllc/8WQ5vKwL78U5jVWSQUohn5BD45Gy5q0eC7owX1rcrz65UOb8bnPNMRpTs/5IQ5kwnLmtzlxEX+YOHgsM165v+p3AGNI8EEafxmjmIbNZjQVi4H7d9YkOoQMbS6hOIdBZxipr5m9q92sqplZUhfWWbKlE6oQT4QRpTPDbI6phSSh8c1xMZF36HzeyVLfjlZZy8TnrlbWrsYKrGmQlDt1Y3rpoQ1nzAMyfk8Zy0PT+oMEN0Iso7A7g7nqA5GLMj7kMwxmhkdMPlEvONJ75ww1fHtrfvM4dNV0ksU1DB6/5O7J8uMzt49Pc9SJd6cMuiHJPA/xSL9PQxvdlijDOPnRBx8eEVtf4bDUXYixSxatBXTdVd9CiDZ/VQCxjsFQoB30n6HCllsjLdIqs5OGwWNBWv2C58FbeJgH4dYI34ASt50CnCC2Z3oQ4AqRB1hrbAZK27fmCvPqDV/Q7+8gnTsFP4RM6jAyMLLcv0HROEw23W48c6NGtRnHZNgGu1CkgKVx6igByEBN5IUfYA2Zo+XDW8tT8SBI2IiSN/LBo/OSF7F4II/yXfuW9pgGpJIid2RS0oSRkX9DlK5d9tc8r3tiT5MG1pocmM8+0GQdwr29cLz/3K79cNlbWXWgMmBjA2bLBZ5xVEBolRmYtBO9VZTvAcRnRjzzIwx/L/tqSO7j+lKPTYMTYdNM5eJdyTvKePntWhrhCFCWWCsfQ4gtsM2VRfDAQL5w/G3wUz2GxcbgkkkJpsmz8xT+TiyjIqMrCirkfllB+GGw58DNg5kTkcK7OoVE5CQ+jGn6RnjQ2rh3PoESJQpoYUGrdOTDKFg1dZ7klroBPv8hsZ5aPZuQInaNJBg2R9kIZ/oSjehrc6MWdI8k6GvFPfkJ2jPRPiwM5gFOuCK+8zbcfzBPmU1WAmza9OL/kV2WxL5O6ZesJK1dMzN5Ool557Ror9/ERBozneMVcfPSCizi+ZrZ2jQlGde7l5uA/RNQRbU36Vz3R/vaIv9iYlzsedajwpAfJq+WJi1ven/7UJ9XHeA1hTOTQ4A590EuiDYK4uAgwaMDe/Vp+68XR+tG/20ZkX9Hr2SthDoM3+SC3KDr2ncNheXFsHnJkbJ6dtQkzw4xRUHX2uvDJieiXMS5FCvRHJ4bWzwEozGMDDn6yHRPjQPipTURI0EdgjQ/q8IpfDbeBGclFQf5Bh1bIwVH6aQf0hCcTZMJd+cLFcTvQQxGR6DHkpe1EcIQnTG+v5KWv2Z/xorU76ss/GWRvjBldORThKNN0RM4z/Xm2HuvBmPoP/uE/KZ977qvl9/+pP1F+7Ad/n8Y5VQ30Ori7888+/YmysLW33HtwoRycXSzPn7tY/vw7/8dy64Uz5alHHy2/862/oxw9erjcc+yo2pwMX9qZeLuN046t3Nvqq/FuXPosW+dm5+bVb+lDsTKPeO4LSs+zCRiNzEfrMp79gRTJwsEWED5lTB4scvhuYh0384015EcJ1Gsh01H7mVVQdSVEDUWw3SJGt/1+WoKCJmFdu+9zJCfadCy+xDjft7VES+t4ztXdhTl/nsPYV5YPHva2lfWNNctO2UKnKgftRbSED88up8fvOAjvD4VpbMQN2rhWvownzOHSB+XNsmEo55nxl3Ab0jpTRxvXZAMonDsNvOv/0P6DsdhR85h2bvOkZbpDNMh4MC0dGLrzQA/eb7+x7u888IKELYxntVfmWN8d8oAX7RBc892OzXKLuzXSmyKdn6jLTeaB2o74fkPbx2ODJdT6g6fnft7Wss8fLYv6EUhSxeUijrmfbZMRVMtXfclPWme2VJfKetF/lc1wspAxFtJSP9UQzTS4/RP5ANTtaMnnLoubQ+7UN+CGXISbQbCAJnwQV0fAclTSynYC1pnSuByqi04QR5KZzvJGORM9F1wpp2U3L/TJeBK86S+V0rzRpc/iuetXPvA+Yjt0DEhY/S1aHwnZ5M+VGXswjxw63L3+5+XQ0jAIfuaLXyyf/q3PSsHq6KyEODw6HLnSuYDPGjh5yT5fH1NSvGVubqackAH91BOPl2O8o1lGEVfbCOmCio+VpIOX9b94+iWvAirCB2XmlhKvMFpeXi5rK5fL5Utn3Lg9IOoct9ZCLqfBY12xPzjUyJTElgXu7TvECSDDlzQ45SbOiAYdsQF8jiUtMSbv6RM0i8hCA7d+k4Y0uH24heifqI4HuWWOjginYJKOzBnHmUD4RYR/A0lMdNRTltfyZHozDuAKjo3MlWX4CW8asRDtMogoCx29+vybMN8mLy5KWLnAeObLiHzIhzsMHrx9PcabQjTp0u6q8cyHSfLipjOer8fqTOZHHlHOAH7oU37k81Yf+Wi2EU+5kqaXM/lwxmm/4k6feal85Utf1GAcbxYY5jdE5t2CMLaauP4lO4MYMm1PH37yICrz6ujsx614/dHGKoXDOtkqfU1FVNApU/qM26YCkANS+JMUd5y7lJGlz1H3SeewekSLA0REZA6Y0NoOExH1AeAV/KwFu4lS7ZrhZJtEWnIJsIaWKxm5R04/9gd09ngRJ7YtedJzND9RhvAHLAt/CvPQUcN5ygFSkHfVkIuvwPU66iji0L9DkE+H5XebJYgJNCn1VydjX5AIyT/PDpOO8MM10gXdbU30H/zVXy3v/pf/vLz5//L7y994x59UX2IMChrK/O7f+GQ5vm+pXL5+tTz99GfLBz/zqfLHfufvLn/qz/5X5cH7Hix/8Id+qBzWWPv4ww+Jnv3DSi3eaSSQCwZvlBBdyOiVccizFNwZYhHCiyuiR1zytfEsI4yV53VvA+BBr94Y9IW9/kKz5JflqaCsLrtL6jjD/GlBNWWGA5Pix5GAT5zg7rYnvuiVi0Hn0bCIAiBXlLNDZVOd6sfwCH/b7gmKdLvKIeZh6YgPXvFlRZddOmCrTbvyvP2MnmKBgLD2cJhb5mQ46NqZjmw3ec4HBxkXc2zknMYzZy4cVLGqx9v+OBlfCmRfsS+QlB56kOeOt4A75MpwycTrq3A1MoI2HRj6QdJn2jxYJOQOBgY+tTTL3dd9XMTJsFU8Qwk64gM86P3FM2fLFdlFUXmKF1u3nr17fIcee+XZ554ply6dV7lu+5WH2FLkA3+2rz78yCvKww8+Ug7Iprq6tuZP0jMHsK2V7Su4b2qQ4WLyyIFlqXB3Wd1csz79NizlzB2Xi1cul6tXrkTdS0b+JDJi+S41eqDerclbkl+yrF694osEyLiLDg3yUUcMrdY044oKTrkDotY/+kBntBjKHTGEhTvDoq0LVJf4Z21kvbAgU13+NwPTRR+hH3H0C0bRvlwfwdlgfOtswJoWmJPTy2ZTO4R/pO0R2RImupqOX0q36/0f/KU+lwrx47f+N6xMWTNGEDHlqgzjmb1BrfHsDIOR3WYWs7cgP7w71qoYBf2WjIRnv/yV+gnhGPAjLQjFLC0teZ8vAyST320lhIJP7vKu3AUZPYsLc+X+e06U40ePeO8yxpAruCqZz7g+89xzoXw1ZssrGdiucezoCeV0q1w4d7psqbFOXG13v5QllOyVMa4+CaVM/EkurgZDd5KPcEWGv4bxixO/eFWuPgyCdeKAMQ0u5LS3QzjJM8qQUc7TLn7DhUTAPJO7melQApxIwtn83LGYEIOzf4OFdZLuPg/4EZ5EcTavyNSItPSYKoMP0dZkTg8rTujGbiJDDg/hyic5gC5P4pNPPfiy2MLcQnw9UHXs/ZMaYPbsZuVDNOpcDERbMpJVo96ewusRva1DBLyqjv3osfLMgAH3kK0FMlAuG8hKJ+4mRQ1c4EU4JUDypA9mUc7g57FITjry6bMvltMvPl9WV1c8SARJ0GX2fdknEXpWnOiow5Cbegw94m3LMOSTcR0fIX+TFArikha3B0+5o5QKk8dNgURNfi1Iz+QYfBp+1I/O5lnTu3/p7JUUU0dZgn8M5KQ2B8Iq3IeqO3KpLqfTPwE5EJtPpa48Ug/xJgsHmafJFJCTCDcmeLMO9HukBa8+VbYBZCdJ0DAOWTbnr9jKmzau6HBzmIayhn4BpG5ljoy0ngBUjjCK6Q8RT5rIJ/RFiGmdf3BEntR9XLgGa8YCX1yQxrz3lJ9/3/vKr/zKB8vjv/v7yj/+M/+tt0TBmDtnPG/x6ReeK3u2lEZy/Ll3/vXyQ296c3nX//z3y0d+6YPl4SdfUd7xR/9zG89PPPqI0mlKl57yWRCvKuNXf8vtNBhUyICfZyvo577Q5Y5hrk5KNp4b8cPMMhzy4a7tByWkYOFOb/yIjytWvqjSiGr0ZAV2qGE6VVe4K63lEtJ4TH/CdArLtJOx8psPMlU/tCbOFBkWfPbO7CtHDx0pmxs8I7PmFVDiMJSoR9xh6PW6wY++OQgHhGWb7mhqG8CfSDfntmxRVtY8I4zyc4Th3BvPHLt5MHBmzgtfLFbF9hqKnHdc+6MF/szf7qYDtTIyjiC3UY3rlle627IA60htynpBHzqztZT2xio/e7ah7fVyy6+2u3zlqukXFhedLQuC3A24LgN0UXMRb4yJdrrlOeGFF58rp0+/UJ598dly7tLF8qqnXlu++03f5Q+/wB+jHeOVvkeb3hI/2jhzCRdKezXB8HAlC4ax6MM4zFbDTT8we/HixXJNhr2CYoxBZnmwb2JLD+MXzwtslLPnXizPfPUrtulYZOItWeiHLxRf2+QrlrSFqh8YSnX5HQQx8ptd3HYU7jYnGr8qkUrghLuSM/YBfr2CLhf6AK7/qDjnD2mwiXjD5dSZOudf9JRNM7fTmIR60V/4Yepg8/NcEj7/kjYejgwB601mE9P6uRB3QkXs+sCE8RwZcNT2Z3jlEujslb/qRegtVSL7gTakVIxn3sHY8agCuMAUQY4MzxW/IBBDTxS3y6Wrl8tnPvvZcuHSFQ+kVIoHcW6jSXw/zKYBk4fj5mbny7oM95m9aogybhi8fXtODWKfNM++5YOq+IceuK88eP+9amS6opW8vB3iM09/psz7naShPBocDybQUPx6o8tnKZxlQkrktqi1DOluEf4oR8ZxpiFluTMtD6IR7omTsBrOOQfZaXB45Z3pqpecVRbCwg9wNl6D/kPalDHyikYa8kMhndAQa+MFmU9gwjOBlL19qwZa7nTCfjhuGTSINOQb+fGQY2QdBnwiWOuHFY2uZfd5sspMIweEwfHk8VMyoONdsAx6HEzwdEIbtA1/ypUDutuGjpu8WcTG83W1R5GwZDqA9+CpDcdgLzmoQ/0xABBAZ6bDkV/UeeSZctsgQz8qN/LjJO6rGlTPnTtTNlbjFmyibUt3g7auu3rYgccwPOkTQx4g6af5W3pwJ3+67YeF/PwxEUAxTJtuzkEe+aYBr4ju7LTVPQRNKS+6gPus6Gy46S81D53zMm2dRPCr3Wa7401DmQX17FUd6OuEQzrPOeZBeYJ78I3ycZ5a3zp3XDJs4OYXGsKiXbY0kdpu5YtIfPkuZFAY5VBcljvTJvBDu6L2+Fuffbr8ws+/pyy+9pXlp//a3yonl/eXg7NzZVb8kOITX/xMuXJlrXzo1z5ePvXB95dDB5fLxz7y8XLl8mWPs3/iT/yJcvTY0fLKx/nKYG+wAfLBjZzu04rH2MD4ox8TnlstWDRh/KbP8kyMEnse4EgePkIrnR/4zH94u/AWGTbUxRBtLGnywiTHc84trEudoU0jIvKSW7TVxdRo1JMDoaN9pkz0EeJpw4SxuskFzNr6qtsfRiC6yIP0Q+MZOuq21RlukGFyKZ8It/xuNzo74769EpcHY3Wrg85g3h3v0t+zT2cZ0rwmlrldTN3+8hV2E7wq7wl4PkEWydesOk9Dm3YbHyHLjQzU3y2+sCsbBF2FIRh3P8J4jveThx7pSzdtcK5cXfF2O4xuaCybdSa7ROkOHz5cDh48pHmFetmSoX2pXLhwwW9TOn/pQrmsOnviFU+Wpx59hQztOd894dky8ufhddLwNpXr1254hXr//iUZ4yEP/dkr9tIz7Z/X/vHlSewlXkwA/NYpyoZM1J8SISHyseXpkuS5ssbXKiWvbCsMaMqXH5BRST1+oSPAb287V56oUH4WRWMRTrrWv5PED+SGapYoA1MwbaK4Y662gIHsSOpMB32j5u322LlV7s6ZmZGmto2KkIUwyRUB/ERa0fFcWieezpYFekquuiZ/28If/NAvm8wMGwz9BglIRwaKp3HRcFZWVlRJa/4GPU/HDgcJ01f1kJkFsfYDOHNwXJchfvHypfLFr3zZjZB9pzQIJgHy4mqPhsikxOrzoYMH/FGVPf6Iyd6yqcpfuxZG79LikhvS7MyeMqvOeujg/nLvqRMeWE6fO13OXDhXjhw5pjLt8avVuBWDXBfPny03dMXO4BTNKjoUHVqOTjdthYDQS/UkFOAg/eSTwuiN8KCvFVM7ZlQgCYTKy97I2mizCE0rpGbS85QPvo5vWBIhpL9HE1IHLTL0g38Vw3oFya9FhrVxcMdPCJ02+OtQgXGn3KZVeGbVxqXb6VzmftCMtErXGOWEzc7Ml4cefkjtIAYxDgbuiI9BnXoNQ9rBpomyIi+3q3hDhyYitS2PPwPjGZHcNxDJYugHf+WpacBB5GpjXWEhL4gzbSL4hH4oEwev1Tt75nRZX73iwdgkJuyRvDJ8ezxh4qs2Fv5aUKNNkzIB/Fk3oWN0MsyjL0dgmHcL+hbxIU/k1+phGk9kdp9BdsKJqlmENgLUEyFxDhL02KGVq+Ef5VPZFJ0UXbQCUhYMtRg0o57Im7x6TUZuHN4HabqgjdDUZfD3BOZw3D4pTjwUmfn34dVBep0yz8wj3JKAvqQzyT2BmZeoXe8pS6QjnKZMUOgM+XWucgUN8sYWOqKgI9xGoYI+8IEPl/e975fK/ofuK//VO/64xudNGc67y7lL58sVzQkXzp0tH/vAR92/uA38ute9rrz6qdeUL3/lK+WX3/+B8sf++B8r99x7r1eeuTNj+fwT0mAsAPo0b45gxQ0ZvLKtP79fWX2C9oEBDZAr6yz1kwel5a/+15+gS/S0PVo/vEMvEZZ5gWnpkI124+dUangCaqk7IE/PqsqPi8CGLfTEum109MKAZl7zJttbeMsIWwHS+OWcB/NpGx79M+L6sDibL/d65AcZtyMkhGXXwR96iCMucvJI45lXBnJHkFVLf5FRRmFnROkgLUh/C7zIEuFRN3eSDbphfJuGeMrnC3bZJbjRFa8mZA63zMwhosdmCf2ELbQlGgxQwpAZOvjSlr2NVMBG4u75imwd+DOKqIU431zJxc45eOCA3zBivq5D8si6w8bhjvtMOSA6nv9ilRmj2rIJyHvdd/GjD3uOQVdkoF/S5yowIfyQF0Y94wNysworj/uf9aP/HtIjAdClTh3f6zdeGGGn+UA7RNISrVzCrYMHj02vCNtMFcEm/GjeZeDM3FrJSJ8pOBPHWBHhllpufMEr5STMY2hExR3CSte9prRi14c+/Cv2DRtkILLq4iiMOHeNT2cqhpVnDNgjuqJamF+UoEEeiEpqkfzgwUHjuXHrRrlw6ZLfgczr7VZ1tXTl0mXfAtmjqyqeIPYKhLTFQx5+lZuMmmPHjpTTL5327buTp06VF194gRzkn/dgq2bmQs+rg77w3LPeC3d46UB5/Te+vizKmF5bWy+PPv4KJdnjQYZ3LV86f0ZpaHCUl8KgtJCbCjCQXaeqmQlQPJfNnpqupu90J+TZ+qhuEvfh+qnBcAs6hUdQJcgDXcYgZx6RsQfsbFyGgvGZVQ02X0fAnIYafOjQvHw/EjgokAwGCD6TcHl1Rp4uVm2oFykmGAYEN1zpO9Jks51oTAqP9kIc9eI89R+dN/SrH/4VtrscPXSsHD12zNtzuGsBf/KDDj6+rUiesp44WO0wP8qNQ3K+rPFclywjb3dn8/Yqswaf3bc1EClur/kqP7o8hr/vpgj64cwAoZZWB4rQEU+gf/ELT5fNtRX5M06xOnM4z+rHPQybhhgYq8c5Z9oIQf6WT4sMmsZ6KEsi5SCoT4cj6quPnyY//kiH3IlpaTi34TUL/gmYTKMzbSlCVC/pGMBjqvMXrdJlX+KXaiddPrTHQWa+U5byiIimlH0KEG75KtIFa+hsbMnvPlH5cOcCDrQPtiyYN34SiTjLFK0WWtKGvixjyiM/csIfN2fGRxHILb74kU20vlhQCOm8cCDE5B6T2T/6R/+4PPPMc2W3xl7619EjB8p/9PbfJUNoxvPCi6dfLD/9j/5JuXjhYuFd/d/wyqfKW9/6Vk3qt8pP/r2fKj/yn/1n5VEZzk8+9pj6pvgjnw7O6NZ5CZgWGMqM53t3xfY8r755Qo/b6PHGpTAsAHMEfdhlhmeD9A/PiWlpOlTFtfWXtKnjFoS5PiWjlFYDHRHuCtI5fXg8nmVfz7ySMz5aiNtbBXGuITmyjfAxq1W/dSM+8JH64SC/DMM97cw+dNwcMFZo5yfekkiIGKvxM55WWVWBLns9qIs4euPZRqgO9tTGiwa4a1hkCPKa1H1dm2t5JPC3wB9yKu96fjlMlqXPh4Mw60d2AIYv7Tn2z/c6cz41L/OoMrEQZjdxNawF6dw3HU+ATporzFcBMUPwJ59ZBFGUETf5wwlZOQcbQJsJ+sCECJ0H2SPIKaunH6OCr377NmghIa1+nSwKZ/w1k4wHldK/nCFxmGjgl6Texy93sJPD/zXSJ2iRreYh+szHH32TILnQmbmBjocAufM3HeliXEzgdNoaH87UeUMIKs2uD3/k/Y6x4TGRNZmFv62M7k0D/KiDYJzy7XduD/G2DYxnGnlm2gowVRCgIN4JzccfaJxQxBPTm37o48LFi74dwio0PPbs2uc3I6CsQ8rzwtmzvvrihgK3t9k6gqpvbd3wJvonH364LC3uLc+/+EK5cnmlnH7xxXLl/EUZ0N9UHnnysXJVRvuhI8fLXl3lrV46X66eP11Wrl7xKjivN6Ky2C8L38Wl/WV2kfeOLpa9miR8S6GWk8bPYT3yr3Qungqkknd+ChiNHI9+TKBUBMDLGsAfg0WnM0XD21dQpNWPG5XTOdowH/0ziSMfPN0JFE5c3kaJrgot06ZTOi/nBw+jdUc8Xr9NhKs5ndQoLHPl1iE7lyexmqfDJXPKGGlqKvIOh/OxIdvAMivIKWp6zvzdkhHMw53+CyaW7ZjaB1+KZAVa865k2eNBOV+/FwZCwHnK2EXvHuhF46t9TfZM+KsMntyHakB/8Iow/YdiKHPLhMdhrALEBYLDxNMr0JRVWcMtdC5aU6r9YznIR184f/b5cv7cGe9b835Q12m9e1ERdUKacLdo/eluaTMtx7R4kH4wpG9pcCMbsk/ymE7nvlLp8pxIupZPu9XH/upWRD31ZbgToONwv1VSDBGj5mcO0KQfOoJcrsgbP/2HcuDnIWGdHA9H3JQb3tA5vSIxipSx3YlWZr6cl8DpQ9Fw6Ka2mjbT8Yu71w9jUKTtytbA9Ap2HxbgF6NugCE+/e0EQxj5UG/clv6Zd/0zj9kUlr/Fpfny+te8WsZPbAPh/f2f/NSnypmz52wcPHjPveU7v+M7ytKB5fLP/9W/LG//nb+rPPXUq8orXvGY92vC23fgyEzp4UER8XMLmcl9LyWSznm4l9Uw6oTb6JSWh7UwsnGzeslbjmyAi4FbZdVbrmiDVvedPpuwFqSCRavTabSZD9ngxlBkC5sTQ17bPe2vbRtDXsmnzy2QtBOTP+N8hfnpOLB/f9mS4cyWSht9vP1BeXuOJW+588DfhoW7N54zjot+LyAIhOWDrHLoXCPAbRYlop/RRzjSzatcudjat4fXusqIntlb9i8tmz80GNV+G5Jo4Z1pQZ5B6waW4y5AOmiTPsvbysgqsbdJ6Mw+ZRbVttTm3A493qeWlV5ui1L51VNFeIIvOmnG7o6+nqs7S+U3blSdRF4ZEzBtLQsxtCX5InIKPRQZHjwDrlfBq+A1PGUC6Ub2PhhHePp4ZMFv7zZ0bcWIuk1M8rhzOOdpcrZow6el9fgmt20MnemJbXy6E204sD+MZ4Yghped4SVxKhM3wuBQflvqYKw623hePuQ3GbSZ7IQUhsNGwqWL3qMDY1YVaLgYClTsugxYDja9x/sWr/udn9zaoELZSM+r5a6L9vr6ph/829i8ps65u9x36nh59IF7yo3rG9F41TEusbqtwf+rz3y5fPO3fXdZ1GD+4le/WM7KCGfVeVPl2brGp5jZk8TnOtVhJNt1yemXpcvNU8C82o68ePfo/NJiWTiwX0b8wcLHRBgcmBB4jyivReIpW3dO9KjyR9ld3A6dXiugSz/1iLvTbOshTpPEhCHoCRoXPEPPOWnHIIg3uUMTA6plcCeBqegaPtngqS+p0vkS58mIdIqLK+MKB9f8yErxTIDIg7x2+0uKhOmv0s3Ozaq+2MKzbjpuHTOgonvaKV8HpHy+lQ43peF1cIAJk4uafeKxdPBAOXzkZFncf6A8+NDDipX+kVkHdeuysO9MAyK337jNxczAl9LYm8YHZh597Cm3yxuiW9UF29YNydjA+hJdwrqyLMqLP/cb+fixajDeg4b4Ghjlh4/+c3Cmv3312S+VixfOuX/xdhl0mXlS3+nnaBHpJ8OSzvUxQNKSznIIhE1zJ+82rEUb1vLNNIkMy3OLIR19J92KdBliZaqXT7+dH0AKiEt+yQsv8SaRw3/OI3SMi60VXhGCBpDWjsiHtF2+tEW5oyxBBTzh6Aw1pM7BNJMXAgku1IO60hIoeGWFbMLnvHwogDB6kAWlXZmHpXIrtLvSd3lBE1FdHq0cLQ+C7de/dSM9ba6vlT//5/98WV3f8DaKJY19R44eKcePHNa4t0996rbG5ZvluedfKBcvXSoL6o8nFf+GN7yhPPKKJ8p73vOL5TWvfV154xvfWJ568km/P54MfCEql8cGHb7A0eG7iDrcj0THlj2MOxYH9soIg4Z5wAa1aFiNZvWVMSKNZcYGr25m+6+884ig7W0ROLbSDNHS404/+ZAkxn3Vtzu+1ehyJTJvJYzzAMPQqfI1cnPGzzZE9p+zrZKPe1geHX6WSGcb1JYx2nye82CM5AyI88E8oYv79CfC3ftT6uhrYZBy9qqz5m22G/AtCD+DIvfS0gHLA03MmxjWe22wEpbH1wJkyjStG7SyZxmJR06QF3GM/RvsN5ZsoY9IF+krbw45pRWF6xwkNc/ga+jcpao0IGXhV5onwGH4uUAifSWxO/w1DcxwVvrIAWT9QFDz70cyIcIQLcsEUtbkD1p3ZBboZNCpK6OReU9iMgiaOA/Rp81xNPhlucOI354OtOFDmm16y3LjruHQtO1hkkdNm7Qf+cgH5OoHe9AL2SjEg3IjOHHKg4fzMJ5ZGVs+uKwrSL45HzSZPt3TwgAN85wMYwZHGl50XE1UiseoYeC8LoOaTfOsBl9RfhfOnReTXep4c+qE4i0+80tLZfXyVQ0ac2UN41lXya9/9VPl1D2nPGBs3dj0Z7AvX7hQnn/2OZ0vlZsySniFz+zifhn+B3TMq0PHqiMTFnmjHq4+mSCR9bqMKD6YwerHpsJtXF2XYXWdAUqdDGNwiwlYFUEtMXDAj6ttDRx79rIXiligAUWDRPgxDfuBhjKpu0oX6CvqxR0zPDg8CJuPfoiyU3F0CNOb7FZcxcv4whhgQjEbiM0KOl7JJuNR9JS7k0HxbkzmSaOSTlQ+TwbQ2TiIv4iNdLjiFVkMyCGZV2DgKTdy563Vtr6Tjg0NloE/hTOQ+mJpdp8mRkJVJp7WrjwYgM1f6fO1M7w1wzwlK7dNNb2a3qndjhXFmYs15CWtji3VKzxf/ZrXl1e96pu8j+yGyozxfHNgPKMwX7hQLjHkHMUIuWNluq9Tx9BeY3nPskTO+vUp+KDN69fWy5mXni9rq/2XOqGBi0lrfpwTrXsYB4Z+MI2GI+XNeLzbkqcw9Zx5RtJalm2JtiPzuhM6eXSoOmpdZghI3SMnYX0ZEilbjGOcIzzlpp4IFxXENX3Wb6QLeqKjLUzmke4401+9gmTZIswXttWQMtrkkDawkaV4WFgGudPwwp+rx/wSF6CdxFiSZcg6CHkIjlZHErslj93Vj88GO26lp+1xQ0Re49Of+Wz5mXf/s7KkC1NelcWWOcaxC2deLAvzc+pve9xneAiKD03cun6tHNXF7GNPPF6efNWrdVF71Lo+dPBQeeqJJ8q8jCULgI6UByMUXmADWBljLDOWMMZu1VVAZPMeaMWz7Y75CD/vxqX8N5SGcQ1+bPeY0TgQvKMwMaZFmfMMzyGcppa9dSe2p4kxGLjv0+dFAxVykI8PxDDVJDJsyDXDGddy5ZkT41fKQJzHV9XBgYXFsroSn+tmoUtC1fcPc7HRryy7fj2+ML5jKOKfZjzLL6EzHGTcpLQhTx7ogMNju+qGN4L47oDG9IXFJd9VTjB/87E1DGsWTMjLOqzlyzN5pjuRYSHPdrRpkybTtHH6sV6Z29mfHLqJMme9ZprsoxEqp9NXPvgr33jjhOonCSvcKvQPn9w6YRL5acOtrlvAt9ZIt3WMnDynKW0eiVz87O6SmpryxPiWaNO06Mvjk/zRXmJMnEw/jcdOfMEwbtKPO/3k04xnjdygTTctvwxDV9QDPutvCq31q3COyCfKG5AOP/KRD9lHIA003SkUZxsANaw7K0d0huKv+oHBVRnPB/2QHlf3dwt4sTLglWcNcrt9y7oKqLyyYqPx3vbrWaDjKVJenXL+7Dl3MB42gGbvPr4OOG+DeLca/je+QQP10SNixutvrrljskKxsnrZWbDn+eyZc976cfXypbK6vulbXeyTZ58hr76b2SfDay8f21goc1wx60BVczLkZmbn/bQ6xjYDAB2EK2vKYCNTRUndUg6KVpu786eknbrkwSiFzrTqOqSNVZi46mVFO1bl4aG6UHxNSnX6IsGrZUoDByY0wr26644Z+bJiw6TCHO7X22gg8wdabGSKm/Jiv63lQB4KrApn8IvoaAdMVOLs8isDnfcW3mhCvr2RoPaya49psmx50CDpfDgx7hEo2lgMtrgT0OOzzJQFOoYXGiJ7iBXPwB9thRT8kEffjhzBUds64QxQIYuoVT6MbwyzB+5/tDzwwEPetnFt67aM502/GjGBbCFrpG1lTWQc6PLQOb7GGHWkAPcnAAvI0OGli2fKxQtn/GXBzKvNI8sU7anC0X2eiVZOMOQFMt46Ufk5BxAq4oMCzySPHDsSMcFEPTp55d3maX46+nwI40d0VG/NZ5KzwqGpT9UHVc8z+cMXd+YLnFdw1dGnB0GX7S3LpUPhUWr8yJt5UIehI7cfhfSI8kDnlWTzxp9O9RPJn7J5Uq2I98r3/nQnrf30tQr8bf74ofVdGcnH+IMxleGePyGGRnJ0fAmCtouHF2QEBHBtqR/vXVgqv/Hp3yrv+pl/Wm6srvsNCd/7/f9B+c43fVt597v+oYwi0SiM8WJpYb4c3L9Y1tcul6c//dnyXd/7lnLfA/d7ngAHl/aXhx54UPlKFoxKckFOHZTSMqeMoqFZsTXjhsZwPzBIORVPPfA5Zdodr6BkOwCIzymHkcjYhvHsLVPwo4wQUVClg4Zyo83UV0SbyujcOuPKo5KGfgW3UfFkOsOYYZU13FEeG1xDTMkPWAc6Zyhu16nOKafHY8J1ZG+i7+1fWirXuFt7fcN6iDc8xBjZHrQXeHhekdzQwCnO5EOaXjbOmXe6ExkOLLsOxgcOL3hobtjH2yHkxkBeXj4EpekZ3PcvHvB7vOkLm7zhQRdfxLZ3VpN/i1aGIVLOoXtamjYOWyMN+Axr3Tsh5WtpCJsWnhUbD61xhH/IP/20Lbcze3sa2lfTXStiLvQ4bHQJI6tKnzrhSBm3g/hsXaSNxJE20wT/iCOs55X0IPMbopUjZM821vPBz5H1kJjGDwzDh/7kxblF0mV4mw73rl/91Q/2IZXIvx0fBK1OoWNIN1VNkekKK886+LgInTUz4+xMWgYVbTgs1zY3ZLhym74GCH66sSnUFlfKdnFLas6rGlfXVv3qI/Yxb8gQxvBZPHCgzM4vln0S8d5jR8tDDz3oJ3oxam2AqoNeXWGvHgMDMsZqJ+Fd9sguA5zJT0lsTBObRmMQklaDDsMV9MQpggPYeJQzDFnKIA9RcvrdqziC1Hl6K4H+4G9qBSJX6ooz+STCYIFHTYNVWcP9wAZ+81e8w5qGrwMfA5RXcCg7MihMQ5xjKSv6cr6EK7soo84ohTN+eJMHfpYE7arlrnJnWtIxUAPi2g5AWoybFuYPjYJ9ESHeUU74bMnwhx59xQBtGtKIN7rLCw2VBGbmCS9Fd17vRxRIH3z2lNm5hfKKx54q95y6T+2OfW9qo7qosoEvuCw1H86J3t2H54AzEacsMVRcb+aRbhlTt26U8+dOl8sXzmvgZtKLyY54AB+O9LcjprPQkXklTeTR0vU84N3GgSF9IsP8C+vaDpQgDAbidY7tB3LKy/2ALl09J/+Ur3WDmLLDT+24KVea4b7gXMlp04OUgSxdw207TTkqz/CH/gNqS7WhEJQ0uMNw0Z88JDMP/YUhh1EcRji8tkwQdWxi8ocJTgF39yrQDjXSuQUoCzzcX8yAk8IqqU/yBGt8VYZONvLFJbeIgsbEDlcLs7uGyhH02e6C163yyle9urz2la8tZzR+/uif+rHyqV/7ZCkzM+WH/o8/VP7P/+EPlmee/WL58rPPlFl/6CK2QfGw9uaN6+XTn/1cefVrX+utbfTNAzKg7zt1T2dQZj6AsSf6I9UW/ZN4/YRbktLX2WqFgbPFeUv9U8nj/e3Bi0WDaN8K38t2Dhlx1K37ZNQhOqQN2fiAd4jQydLCYTUcGUFLZxkFuKN72hDtgZVwXzDXeECq9GXZHVZp8NvVpOld00Ea663y86fMVQcr3GFlZb4xnjsjWrnijnFSPKwz4vpxh3OAPiQgq3Tou5X29jqw3EqTMnBGJg72OzMXszUD45kH/fmoS5dcOjqwdLDMzxG/188+8bwTbUSMKlGvI5B5t2FDpBztOd0gw0B75s437wuPNsR8GHoY0g5BeJufw/iREz9tjLhh+pfzm6c51bP+s9TZlhORf4ykLSZZ9uWejlbGOE+n7/lkecEdWQutMQ7SyA89Z+KeHyAf2tI0OYZh+EMPk7rOsMQ0GjDpd68Op7DrVz8axnMk5uxwdSRVsBpy3JbvC5KZtMYzb8RgX9XBgwf9kELSgbaQE4J0K0cCPPXHF3R4ohWeHHDIFGzs9pcHJdOsrlrZs8yA2X1NSg38wvnz5aUXXiwXz18oBw8fKss6ZtWiHnno3nLi1KkyM7eojsuLxLck72Xlwd5ZsdRAbmnF263PxUUiOfBKFtxeTSOciqV8LqPibEBocPDqa5Q9ym+uJJEegt5xDjOh6ckz9UUeSUNQDPJw0gDWNDRTOH0Nc6PLyU7ORteWX35vQRGI9sCvNKzCgE4e/1Na/Pw39SSgFcob5FVOL52HXigm+QF4VPZwi7MCIo0mMA3SOcmZk86ktPykmEgbvKKzZUS2WZVbkwJ8TAM3l4W9kfmaJh20H/Jg0qi0NYHPtHfuWPDw6Ove8E3lvnvvEwu1X2W5eeOWjedq1XVlJJ/IFyaBcEd47ycbneO/G+isCxeYIy7sLl48W86cfq7cvMGKmUL5gUbnoIqwlCFHTPOxE6o+Xfh6EB55Bjo6kqtuo056Hpa7YYIT/WWddUg+uIlyWJNQgenNtNaf/tJYCn60gyD0r2gYheLX0sjVx5vawgef4CmYHw5B4Xaajn/lR7+TQKGLqK+OT5AZtUSGw9ARbho7UfRZnZyv0u4EeCZXyCJfidkkcfuu4ZaHv8o3zhqHdMbtQ+T0M8pde6HT+DKcMHTg8BCVOLsle2756ELhL59bVa2oeED8tt8T+5uf+Wx585u/tfyOb/zmclUGzV/5G3+jfPI3Pu2VxLd873eUb3zsFf6q2oLGXcZrticwZuW49eFPfKK84Q1vlN53lUPLh8p998hwdnvDmK26ryBXG0zVzYEPWj5gxP5lgHFzXX3Wr+W6wYUmdwKkCRHTP/yKO/q9/Gz9oj/v5slhcaS0wZc/qlE+5JC8qevIdQDoOPmXfHDVsBqHLqGjbtJ49uDYlMnOjrwJtysQclSiKqd/Kr1/FW9dZV3LH2m4WGCryu5yZaW+sk7jJIsBsQUG/cRihrca6hwXPJK7ji258ow/DBvJE1k7jIfyM7+449ynBS4XoqF3yeeVZxnPrDjz2fXFRb7oi/EcZYT3fl1ULS4s+EJnS3Lx7Itf89aUOTUCOt2JR3UKfdgQ0KdeM22LThadWXzxO5aZM+TG7/wHfFteuFt/IpJU3ooKl7l1c0HCPCwnbmQmvnoE2pVd0DgkQHedzJt65dxTdXkn48qzTiMGPEDqqUe2LeL69taeWz207hYtbZvH3fAY+qfRgNadGMZnOjAtLfFDPplu10c++uEuJickEIOm/NI0yu4ziY6RDDCY/CJujOcDB8p+Gc9m3GSatBNojOdcuYSORsr+YrZnbGnQMw/S+xT86HzsL+aqChoGRa5Q/e7E1ZVy6dIlr0SvXl0p8+qE++dnyz2HDpSTx4+WpaMnxWCPX43H9+LF2Z3+Fl/fYbBkUmFqJC/KHT8CElImi+B4h1BOeVlliDiM3FjJZcAwB9LzIwIbCXJnOhuc8CWa5KDGkwx6G+s6tzr0Q3381fSkjpVbx1b6eGAGvdHxOXOgSw+KctxmIHU6uqPyk5uy+FOc8nvQ8MCKWCobbvGCBgKvrrACTJjKzFBLXbT58adIl8UP/oiIVxHxJclc2aYEXv1ROrC1G7p4YJO50BcoIvIrn4SQJXTorSTkp4O24ASVhtvODELoVx6/FslxDOS75bbcOiuO1ZADC/Pl/vsfKq/XJM/XLLnVy+r2pi7S+MIgHx4IRF1I9HqOciTSzRnN4mvjsy4Js5zE6bgpvV84f7pcvni+XLlyuaxeueI7K7Tl9bWVsra65rq5pTJ/87d/h/ffMyEiTu6jp7wskGNYMHnS3oijjOSFn5bpbUWqM/qb5UDKKke8wk/cSFPl5CIz5TXkxu9S5U/G1ZMhGkaX3h2gLcAL44b6UAOxbFCkwdXpJ/kKjlcB+cM45Pa9298EndwUWS63HZWzkx3enOSP95iHTN3kAbn4ug3XgEirPueACKVEuJADt40vsWtXkntXpqoIRgLlDblox9n+CceQQQ7nrWDofHHNbTCFEd5e5DiHNsMKj506B2/S9PTejyx35pOHH56VTDwcjXv33n3l6tpGOXhwfzmgfuLtJerDe2QA7dHZH/lRP+LVjN/5jd9k5XAHhbqFNwJcUDte3H/Qb1J49JFHymzdWpGTcEgZuoiC9PUp9vLtVlpecYYRFm2R8YmVZ+93VnuO1WONe9IT7StePxpj+x6MbsYHmCXTemK7mfUjD5tHaCOhIxj2cuTZqPH0IdJ6rFSY27DOkV4UKj/jFhcTmdoXUkrH316Rhdz6k/umG1akjRwmARfrtIK8kauTsfKjafDQ5MLCXLl86WJZ29DYofpGTtoW43CMvxGGvF5YcBht343O3aXbWuQz5eUMHekcE1velJ+304hPImVDZg7qji2Oe2b3lBPH75N8812fQYYFzdmLC4ve/oM+WXlmUQ0K+FiCWlbo020gLHAQ9dDTgnRz5sg6GsKlk17RLeOj57SQwPFALUwtjToLHtM42QAmxmIpLfVW9RA6ll/6kkZND4ZyuV5a7tIVfcY8atAu1QOyZrrkMfQnKIVi1ZhUAmU9pHdfGCDjWj7TMC2eMPJoMaQbytgiw3ei2YkXx92mARk2TDMM57zrVz/2kY4iJw8irFEahiqXd+n16BUgNj5fuXrVxjN7nnllXHbsbcLRQfzPT8R1JASRr7mGgAza3LbmjN9Xn6bFcKpPXtfOssVgL17spTp/+aK3c6xculwunjtXzp1mX/Rauf/w/nL96mU36HWM8xsaRDSY7GZVQGDFjYOrYgZZDE9uM7F/jg6vf7+yLhoWDRj6ujUAmZlcLRuDWZWJs2TN21tWuqi5qrZR7A6gAUeDmR90wWhRGJrgYYXQIUeUk9S3bvCwXOwP9GBdJyE6Y9YUE5nVLZ5+9ZlYZL2wQo6L1SH4eC+yyu19yuSgM/L7AkCDPjQEsMcz2gatIh7igye333BH/Yk/8dDCU+mdrw4XBZ4iw5hzKUXLH3q3ASXAhwkCdrgZovC4viVzgjQG4eEwPSstnAn1Gb7y8J7wCAUMhUHPgWycZc4xnvh1W8ePHfPbYzDUrqkuVzeZFKjHoAd5TmSb3+nsqmgS0ZbQ76WL5+JuCoO0JjP257MySttiMtpSW+A6wgaC5GHA3jc35/Q3eG2j/GwzYkWJiY4cyAbDkVd40U1I51uxCncdKd+9fjg2XvdFXVM5NmZIy5+Z+D/ycD4YCPiDxvojHsaE064R1pC8vnXY14lBu6x+0sKMtgxNwpNXzZMCcHGYeWGM4Hbbctroc4TF5E8dIUMY2Ezslov0Dk/EhGNjwFaHgshTtM7Hf2QPT4VpLLSMimQvPDSkz3IgL6V1ernDKoJejKV758VR0zmVeLvsDgvjheD25pzrkfxJQ8eOUOdjXyTWOBLypYzOj3jBfVLhnGGT/cfPOqjOc5ybVVvgItNvQpjjmY5YLeRLrlyMMSbu2sMYFgah+67+fJdSV8B7xDy2vNGcIg90Sz8k7anjp8rB/ftNbzmJTrqKNlyi+mDM4O0RXHgT7ravfsGiCf1F1GW35OSiGHm4K8me2YhTm1V6vpgWOgxdwgPe+5QuFw4IYLxmXzU8efAYvewkK4CX2xdu/4oHvIDomSf8to86fona4dVjPWU6g6ga73rTX7Yp64Qz9Se3SZXY5Uq3zn5QVf/MNcyjq6u881njC/NRbc/MTaRHD7RBBdrN2eMIdFDsirbrfNWXuTCxWweItJKlyjy5XYCwoFNR7KLNzMzOlYceetxtys/cKC3hfKNhaXHR7Ys8tjT2YkB35a55JAhLhAs5I1fgMaJ6Uv8OGwASl4N88DsNP2zfkE5qe+3aiC4Okc13dEkwBZWdoB85eEDSW1Y0FxHJA67cOWdcDvqe0dDtehHcluijapdQ+AJSPHJvf6ZLfYEMT46pQ8/tki1aUVwAcoCW1zQM43byt/V2J353wk7pkm+6k26Y15BmJ1nasGl06Sa8M55hHQqssMEcnTZhRqi/CsIApB9v22DPMyt1bNuIwTkzDg6ZP2FDMMgC4sgxhjP5q5srP78ibotOT6dVgjr4sQiTDY9Xx0GHocEeO14xQ6e7euVSOfvSmXLx9OmysbZSbmzyZoxr5Zq/NU8OseKTkwCdmQmFeQ+Dwu+iFG8aGp3cgymrHwr3E8MyHjFERBhhOtjLtU+djUEZgz46Xry+DhXw0QA6QfKMB9XUoaU75KCTo8fuqH4MGxulYrIHOnSh/MLwlPSmCeMTLZIHg2SGKzgGEDqi0juAMNMGDxC/oNafnbXhwcspqIZoA4HgBbpG5p/Kgf+eRNmrfisdHG0cyO34TC+aCItGnO0q6gs6RwbjisijtlX9O0Y/kIb8eMhb+Zk2QPllEwSh3OzfP3XylFXFyjPGM3crLBOsLUu0dbDzOdqq3bU8+K1Z/hW2vna1bPA6OrVltLC6umLdupyk0STGeEsC2r91hx+3GMobdZF1SsE486t6Sz1HlvrBQEtZOJQWHuFLyO3/4BUy2+n24/aEM8umw20o/V04OYo2/nvggcbC+99lpy1EFHE9iZucg/iT3uU1nQ4VIDwJP5AX/PhT75G7GpaVBHQ+hXflw1t/COOgHxFmCsLkRtWU3W1I2RMmr2ihDCRP8vXqbAQbLh8gb1LrP+KdQl76FlD+WNIKJglGkekoizKHS9QFOqj+Lgy1xTn9wQceXID3zzt0unA/JHdopDcmU/d98dIPeiQTjAhWfZGHlUa2w5GWbFCBx04M8H0zZV5G+P79bOs7WI0lxj/uAkWerpeUr6L14+Yd7HyABaOKdkbfSOPZb6ORPKyC7xNf3zGSLBiHN+pdxTAKYuwA+HGjCxvHXJjKz1h+46bmD80lXHDPSX4eGkdUy6R/dGFNV/3DH6CxLXSgP9+8VQgnxkwWR7qLCSHGW8khCsYdL7zIHenCT15kJhWbHlmZlwijXl2PpKvl6GDjOOqQN0itr616O9i6xpjNjbVyU0b0Dc1/zJ1sVYv+Ty+BdfChLBzKGGEc4hgXFZfatARjPiEJMlBuqLwlErKECNCr+5HkZRFqcfFguefUA6F7hXn8lZvvKfDJ6VkudMhD9WSjXzysEn6Qi1+doHHQFEzoRHA+oief9Ce6MUVyxMIP8kYdwYe7ec5Z9cvdvmu6MNtQ20N/6HsqoqtYZS632i9ff8SGgOf1Ld7DrbarMuKfkFf09tcwa1//6JA+xcUtEnFnhYf7WWQJOn5qmvA4b5zOQ4WgPVEW+okqxm7uvqfhnH1kiFa+ztWEIXPrN73C4O/QlnaAjLesO9ARnnUGRYxRoOaxg9wg07bnITIuy9/l1aRJ966PfvQj5mCiZtBHuT43iYnP8NA+nYTbKptlZeWqrxbZthF7ynpkZgncFBpwhUqXTSOEOPdTk4dCAJV6jVfE6WCA9i1fBn2MCvkZvDBit2TceHhX4ckDFTDAkt63u2n4pKGDUCYXS/nIcEUiOksedB6vzuKns0kYG7HIRRr04XKFlG7M5KvD8QpOmlYH8E43yHjLUXkDxEtY/wnooOnC8lzTcdQ46IYNIZG+jovStBSWK8/ExThiSI0dJsKTmdC3lb78HZ9gzH+HlBmELDV/pMq4yiOcvdv0jR/AuvPZk77IFFoO6sPpOKpA/B4/frwsHzykdsMEzPvGr5frtJ2J/kkfyIDIv5Uh3EGDGxnjYVFRE1X7HAMj7fjm9fXy1a9+uZw985wmuwtl9epqub6pAfpGtF+0YnqLqraogykrJK6Qk3AusMiKvsGAC2KFNWiQhcrwBRbhMk5Y6e5YIavLRg3IXQdWy6oZPtoAk17UkydgE8ivtPSdqGrFhsC9HiQ1/Ypg0laRzAud8OeLSP1hJgQVR/Qf3z0Rvxg3QmBW0KMm+vQ27EWXdRx9j6BKo/RMHqQlzMaNDl9A4ycdHKUfRLM2SKPQXXWco48T6XFBfn8m27wjDwcKWQfwRT/Wfwf4ZRgH7SjODqpldLz4U5bbvkAIN+E25OtB5fiM9BIavWMo2YjUmVVWJltesUkc9c4WDZ4LcLjaWoyXrLrpjJG8pXas8XqXOoANVemM630WEubm52T0zJS5hUW/+YgHbhfml+TWMbfocF4Fyhc/MWZZdLDxbF1GuXzYZ6k7P27aCivP87Oz1ahhq536pYw0Fkr83mdWjpUm9WGDVgxuyuqhLlj5paze5lF1EHUkqH7XZYCgN+46wXtNRg31xCeSeV8/PEOaScAhDDsMrn3dnUD6GvMRK4KkjDkEaudoehZmXGeijfqqEAlUXY6iRVby4RCx2xtn/xEED9PHfEj+9JP9C/Pl2uaGdMT2lv4tJXHxEONKysmdNcY74nmffriVPfkQpjN9IHIVpNM4cc5+gav2H3v6vkTf8byqY9/MfFlaWhTz6DnQ+HC74h3PN70IRV9kCwfaSBpLgGCE6gLHY5C9WfdVE6rvoOcIOblbkndNIyzzjXBkw++LAqVjwSR1BdvoS7fK5dUrXpyLi2L+Eo2rytLLSp3HAhx3BOC7qT7ou9dV5ihdcIlUgRh3FKZ6wH6Zm1G7lDHOggty2Hiu+SVC5wpTW3C7IUx+6EQoPceddmhoA7FdSzT6IYxyJj/ar9ufwgDxgHjcjIPojLbi7Zag6tY8yFJy2G4zz2gf5uMsouzmRRpCal4mr9rIeNLHGZmkY6nHXxtUCHYeugVRhpwDgwf5p9zw6crpf+Ii39Rf0mUfoC52fexjv5oSEdcB5XWwtRDxfBwkwiIDlLm+vunXxh3Q1eI247kZ3O2tbFFThpmxf8nAzgk3cMEEPpXM1368J5oBUIU2rWShIZhMBcvbuCiDcL4nzyDB4OGrLSHeNBETauZlZXGE10jleSUAfz3g7R/C86Qz85zj6zllz/K6cho/sI50dlk6tO4ewa2CdClX8ldY8s+8p4GG63x1zo5lHk2adME53SnrNPRbfERRnSlPomEv4KGNBJ3r0+WIHEIc4mMCNPUkgy4+y9udidNBnXKbKzs9cWoSXTre3sBZP0ob9c8AOq9B5cEHH7Lhel2DwdrGNQ0utb01SL7AfGp50p9hgUjrNqIg6766y63r5dzZF8rK1YtlZVWHLkhXZbDH65rYtsGg5ORmx+Tf5d2J1NS5TtYCfvKoFRLTbtS5DT/o5OZ2uy8oBa9uVUCHDlUSxWvAU1rofSGK4KQTfZjKIYr3MFI2uXuTW3+iJ55wuxBNdJov4erBlf7rcJ1auuQek11TD0qfdc4rEYHbMzzFhHyDE21eUmoMgwfpQiY7zSN5dhOq/mI0QArKjLGo8YMykzDjoK2H9UU+irKOFUbb9cSiM4g88btohtPrbF27LOhBgzVhpggaAqJMQY8bFyEek2kTosOPEUgJYtCnvkIm8/cRk0FoU2fRs/LpSSvrllhkc5ZMuDJmpGfeW0/F0YZ8x20fq7S82pOtbmz94G0Kc97fOisDekEG9fGjx70yyyTHFg7KAMyfslXgRq4sB8aTjXMZU+iRdMgOoq1GY7HBepN9zhwYA7yRgy1+ileboaRuG4J1pz50Q2Ve1wUq2zuQm7wguSEeXBjMz8/L2FG+tV4sUC+q2wFe3l2McY+M1C3GKiuTXuiRrL5YFCVxwLyEYKXf+BcNVNRNtFdp3KEcfhaJhiUwF0PrKKHnR2i4r7PKrHnPi0c6wgisdV7PwMYHbUF/dpM+jUWFuw/LAzUixF1CtfOoAiMvYqkIFgjgTZVSWnSX9eb2Ih3j53z48BFdWO13HIWxwS4XoB20BlbXRvC6/hXvpfqaHy7xx43sIQP1E3UXbvjBK/ofaTlHqVMvUfa4y42DMGhB8GYrB3pgTCDerAAOERDchdU0dlVHlCXcptY/3W5I18H6Qz70U/ODRocXPRRKW6S+HOXfyCfICOl54k8ddn4c8uYYr5+GT7aTngfA77EBt2i28axHhMCDtiNkQMcOukiT9YzbgS5D5VPdTuj/SEcKQkEX37ntcN+nLQKPkxWeJ6o/bMcULtJnvukHuz72iY/KJgxhOKc7JoyGkHAFpZLskJ/81tfXvZ/qTivPIDM31OAtcOVHg0YJDAxmTTjkTRJTKTz7KKsNDIxekaPC3NkVqfzVpEWtQVq/i/Nz3sPn/PU/YXRUEOcwndssLXvKLXeK1YKwRHb00GcNNKpe6djhNSb0S1YtsymAJkngD5tgEaGVXchpAeyqZ+IrAZATEsJ6+gwPeUnK2X6PEsEt5Qc9TwW6gwOl0ZFxtKh0Zz5eqfRAZ6/jTQMb/8TAmeHUpYfsTFDpOlkrrONgU/bN7CkLC0vlqCZtwMUT9ZxP1JtDlYdzOGNw15Bk/qxcseLMXQ81sQoIkSXkDg6E4Fc7Uhjhaag4znTWiv19h9pVNjZXdKxLNlZ/mPC5HSgZb7GyrHYtukwPPXmYV2RouZF/Mr9aRh1Zdz0qjf5cbuL9D89MH3GBKAv6j4sYyqg4kUJCCg7qiBRmUcP7FgGCn9PDR4ReERAvu9FHkDhvJgralLk6I+JrHvoLV+TQyxp92+R2yS3+kYasapmJIKASElbZd/4OJjGxf/FxsRA6coATRpycmZ9+HK24rBvoZTpEhBKgU+fNORkACDkoTxTJdIyb6KW78CFd5NKDsZVw2g3ftLe705R/kS3hB0RFk2yQE2FysSQuqqINmEhxuOOigLFVItLenC4ZU7fIS59kv/E+v0mBt5RgPLPyzO1nbmVbL/7rgXzWmf7i64Cx/7g3nkMmEnllTTpxG3UnJV9Wyvo9nNSJxYtUUX6loy3GhK8w5IAfhCLINlCn+wZKBy9FW2p5PPYrBh3QO2OsCpp87alTOnO7dNDGq966EOBWAQf7kAdXnINvItyE1dTiF24ZuRpPQNRbpAeRB6kyjHIjaE8TSGlivAn0conY6bq8CTItYlSehGW+lbbNI5Lqp7Kws8bHr2BH57PLMvRBTpMSgiyzYWf4TdfJ3GOSXmWw7JVObnx9mloH8IGvdN6jlcKUCqn1bJ5TQNuEj5ia3nx7TplrIsRQnnJEWeQVceZBWciT7Fwu/Q/zzrJkOP4IiXEi4zMs/BzQq5YzPT7c8OHMv86WKyLDHeQRF04ndrDCgn8XY0TySNjJGSkCchLucuOt/FIUztHvI02T0mEhVxsaaOMy37b+OO/69U9+ok8Z4UpAhiHikHn70vzQTDwYx9U7AxxfessCgS69vHSqDDOqYHEl3mSe2JZXpWmcCTqqatNu8uPPDcj8Re4jjDHOKCLRKgi0/rbsQ0Bzp/jkw8RhfioDq5phfPRAVvOqfl9IVzhdHhEiZxoT+LMceDhi0A2Do8pAtBAUwZzfWn32xBRZwztf04lESxz5Bs9oSFn+lib93SBo+atbyGq134ZuDYdI/1Rj5GMqHe2gI4mCXPLHJJExdjcyAfLK23AZ7rrvVsh7tOlA5kl46sQ0rFxWfqToZGOiZgLHfUvx/KkwXidwe5Nfg7JTOS94Rlrvo6uKIT4GP2KtFaeLfhLxwSLo7al8ujAnirPldLh4BTPlF3RxirIwQWIA4UaU4NjwFHBlu1HLTq3IQ3kzRcB60T9pOh0JdkFf83A8YZVPS+m8CSN9lQO35ZVOvaVK6XyZA03G2wWHADrLYpBD8KAd1JwV2eVLGP4a19WF0wQTfgnLiwX3OtMTM2lUp5tBvIY4FSumUHtdsfL1a+h0Rv/Ec2af8U0boU3+8ISysszwaSAu2ww/HZ8UEHSycaegyaPhmxQmJTmnyifdMfroz2lNzY/bFdkFz5rO4VGPWVb4gIxP2E9amFS5cwwPvQegw0iVuuwmJlnhbnUIn3RPhuuozuRhNPm0MA1x+keiXh7OHDCrNDhFFBf4tMm+DJF/m0YunbjYA10+4YmTjhpSc0HeGqKTF6ikJ4fUtJFPfx7KOzHHT0Eva48J2RqYttYTmMY503Ie8gXDsDb/Nm1iGg/Q5oEbDGmTZqf4Nm6IpE0eQ7RhLU1ys3+Q71AOzhNpJ+JJ39OCoJWDqJoueYCOljCNpW1awowmvxbT+GRY+h3fhHVcIpn6fzpFU13Q5hgESGe7TUHJN9EMW06T+UDruQn+NQweafCbpoaDTNsB+hRSSPqE/b/wnn/l1NMiQZsBwB9kVRk6fDuLoAkePS9F1DSgFq4PmECb33aa6q8n88Fb6UiWSXqJAzXYaPPYCS8XD8jLRnuDO6WzvE2ZptG2IQ1lPQe6oYj0SdQ4OYdmKjqn6suJh/qXu2bhU1hERoyjUc84veolJg2J4rJNyK0EWa5IS4QcPkU4ezV79JMqBWs7Q6Ztw1odTnQmTUZMpm25op5hKjezaT+GExlnePDToU1fHYr2ysuAt5M1SXOSYxCwq8aloU2ahoUBCfT842biZw0QmJ4wDiYgp+8ZBL/gnXrI+I4q6VNPQEF4KTc5dDxqNMj0KXfCeVY3cBoCSN8yqDDfmoCUkU8lxPCtzrYcZAeviJrMn3DHKIz6RrcG4VxcqL7hQbzzwUl0srA/Lmh9+zOTB2PT8pt8CYVPGJHoilvW4SYNdAyycXGTmQQ6nsmr+idAXBMenIMW2WhSpPegr7M5tZNcY5iQ2jXqtt7ztJ6cJmnNxdQ1N1KZP8gxzXkQ3FAC5OKikDTQZDjwpWENa+vUHG3RKhy+zkN0Hk8Ur4Jaj03e5gMP+zEAg18i3YhtmXUmX0rJ2TLWMgHoXa+Wy5LWCH6CzmXjCHahf8eQrNJUuUBOxjsiEwsuC2MUf8mLzDsWOJoEgn2WN4gyXUdV/SDjWnDTgZTolr4W7T7aQ54Tlq8WHFa07My3zxDnpDy4OXB3PBq0/owf0g3DWvedwoYYhg/zGfpfDtBmGs6Jaf67wTS6RrV9UxCm0lZZpuZnRn14T6OIKeQTEG2OMSBYRaKOS8073bSfdIM2LpE0OZ5GHqKFV0/mvGhXtFGXb4/iaxQOzxNT+CeIuWkimIsXaao7kan6kB5dP3aSkMV2Ts0LfwvTvPt/+adOlYoJ2kkltcDbh/WdpROoSxd01Sv0/CKf4BHu7R044rvEHT1QbHUpvJ5BQ9IAGUOsyTz7Mg6R4W2eiT5N8IjGMTVjY6d82jCyaUlwcrQm5gSPTq7JhEwHwCsHtWW2v+0ED79+Ku01iis5EmZW1Y0HN/OUG3kbjhyUFb9/HBw0yTwjGrgTEU5UnkRPWhDF226YBGWvWxp3GgeOET1/seKltKKLFDU/HVk3rW4tT/LUOWlISTK7G1Ggjwj7lKYaXjXIsUxglZdlqWjdBqxZkZKTGOdNuPnd9gN4IHkZnEgXJAFHUdIGTfzkylLoKcs8RBse8sgvXsEbppz8E+4BLGs9m6rK7fBs4Ko2Vj0U6EHMFKYLf67S9WkdFW5+FGwRFMGfjcfwBhvxr+RdYGVfu0kX2+QRYZ2eScZJP8RUG89h7QqFkfoQpW9dZ7zCI/tG552QFbVuuluNGZdp5fSKNR75eG6DfOzlzAn+BMS/f2iTduNV3LZy4q4J0J8nE9wd/yhHUINw8Vs5+ZfhMHUEuryssKQOI5b88qKQ/Mgh5WknPvoY/dgbS5JfxPgPfzuRRy4phFyVPHkDh/VshD5vwrOsjKmek1vU9jgBMcw22MsXedpf6xW6uDiJHBxV6YOn3A3rlpfLVvPN0I5UcYT5aNI4Hj//8rRxCXjGxZXkUdmShOHU9PZnTvJUPklvmWp0KyOgfqrDSV3qNr5xT4PTtyRkj/6QifABzyxfy3dCpikyJEhKcH8OOg7cLZ8Icyr7ExmfcrTINJWkR5NmGAXMU+k6uVvWHTMTCD2HyI8MG7KXQXsHiMM9rPqHLKAl0vFNeXPe7ND44ZE6CnnRa4T54pkQBfAWF+Tw+Ck/NNmFQJYtebX5EUK/hd7jTOaf+Vakj7gcPwwrIGRpbbA6WRjm+TP/7B91HFOYVpAEYRFfA4Sd6KYVKDEMa+kTLc2d5BkiJto6CMifvCf41TPIuKSfjj5F0EY+uElD2qQJ9ySn5N/mVSM6t1xdfCJj4son4hNdHSoopDCF/yZ4JP8aNuGXs2E5IXUTPBGe5Qbw6mSurdr+2tzCnQi6zL9pg0aGZ1oQ7wauaNKSNAxWHH2+oSelc2ezcxuCupYj+XW865m0hNVJPfMgOGUAbXlA+q0PgZiMNUsO4hj464SDv0unsrf8MBhJ1NKBjga/jonOXZFpEs5D57bdZuyQ1mgrSHWbNAwv6SZfeHK0ukzU6xiHpcxE00ZbtPEGTvyE6y959jyqvprw1p1+s9Ex1M8EH52n6SRhmkq/DYojrdvdgIaik5YBmfEo9dPqL4zeXh6AK+Phbx3LT7jlU9iO8twFnHKQfsiTrpzV38ZxZs20MyRrn4cGPSQsrw6Xofp91kFInhXBrxChTid3BONSeNLICbvkNeRtIGs6FR5c+Qla4LtiOpM+aUCGmZ8T9f0tyxlxPa9pINZ8wtulJYbkw9TOo6MRBvw7mXZwO32Fb7rUMG9kyvimA+Ro4bgabpom3wzPvHJluu3PoOOPTqu75Z/hiak0zbm7kBYyL6PRT8sPZP9K3oBzx7MhtzFVaSb03BIJmZ55JPbWK6wJz7uLQ0R7rTI6QYRblEyiMI/rQsoIzFfHsAxJk/5074Tk4bP8lqmBeSjI4xb1arrK2wkqPVkR1gAah4jEMkyhSdlSjnT7rKNy72Ws54T9UPosKK7l5TPR9gUyPXG5eDhELm4M82rRySN3d0GIu2GZbci0Ct/17v/lnzh6yCzRhm/PMMLaArTYKS7dxGXjT1gwxe+UFgz9iWlpv1a0eSafXNH0/jGdTVPzApEm89su2zRZ3H8dLD6cBogUbfPvefRpBxS1pifKgN++yXCjHURqHI3XDbii36cZ5OnLK0J4MsZ0vNVUezd52dmFgTbbFi0NGPpbUCPNeGt/0rfhhHXlrSBsYsLX0ZWlhnf+Jm3yTwz97ZiPUZUpJ/LHeIa3/mj7TADET9BYoCkyVD/nRJZ1In0FtMhk/vXcocrehqU7n5r3r9qU89SRq/KkdL7Q60idtWjldnoB/9Dd5p8wTY3Pi6JMl2j9OcEDwjMOeTvZ4MdZ/syRvG08h2dCR8P8Eq281m04J+iTT4ak36sbpK+07dhnuQlr+IPk0/EcyDWR7yBty9tnHcm/k0cgPmXx6k9lgz/TAlwpRyLjW9k47yQLaPtJwvE6kK+lBdRMaKdHmx8Y5pd5DNtm0k2GksfXj2g5FeRXDaSE89JPFyqH0+i/1VUr6qA4xrCMqYMMT7/ZECZ3W995Huoz4xJBU+WuSN7pblE5dwUwbUNimXQM0yWS79eCTpZBWewkjrxavvKatsrhGOKpK53ggXSZIg2urwetriIfO6tImUPmqb+ql5300JX1ZeiMthDCNNqUr+XnsCpPhoGkBfxG7HbcUTZHBeep8cJEerl3yof4pAUpXxs29IOhv5VjGm3G59xCmO/KVMmcx7/8V+82VWbYJkz/zoi4oOmFmQwPtDxbtH7cSTfEMN1OSLo2vyzbENPyG6YL5Lny7lyBoJukmYaUg0bKX2KHi1lRZFWBhn5CtoaiMiKElEmTA1nqoEvbGkkV7kDt4K9ZyPQEdcHi3RjPFCB5T46aOYWRXx8+HFgTk+UKDP0UcZg+06W7RRqnIHnlOdN1+odHverMNF3aavhknM9BYHeLjB+C8FZ+KDpexFX/QF2Gw4WuPDow/HIFs0XSTqDynB6nyCacFcYemoAzWj/kmfnCkoPhhWjcLchrmh6G2EYnd9536M3iJg9oLdAkzEdnH5XfRPqahrP1qD+394ZXpmvDgHm3Mgq0boyT7ZI0gI/SQTOZuueZeaHXofEMSHfHPCpafinrUOZpgKabJESOTjJVpocn5W0vLhPDPHfC3crSos2ng2iSqosnXXV3/Vlox4oOSTqZVYByKM5lqkGJji/xndPE1VeR42cjExQtv6G+tvnrOdODlsZuu4IWf8Y7hSKDxo6gqVwdLic+eOBPZBmTV8L00DmBTuQD357EaNOlu10RNI+K5AHc7qq/pW95tZiQ03/V34bXtC3aPMGQ7zAeJK8M30mmacgtqZFGcjZpk2/6QfpBxk+LG6LlNeSRaOdCAF17AZ/A39KBNmwYF2jDgnaCDvdAruTpc02fNYlvUqqd8g0kHzBN/kSbZ8K0+JvwlmbIGyDvrvf+4r++3UViWUecQbgZ3wVauuR357TTebf7csE0Xq2/lqWi9xCfaVv6DAt/yzMNvUlACzJ9+oeYpKv63Fb909HxRDb9DQekxFCWFm25On7CkLbl0dJ1k4yCXALHRxAIf+oIiu15TcPd0LjDiM4DaHXLkqix27FTGe4G0+gJg9fdos1/GhxPeaohnmVJ+i6/9iKlwuEkr37QpdMJt9MHy86f7kQbDtq4FkM64LCoifA30XZWOexp8m7lsIzQCC3/DG/pv1bcbbq2TSvRVHky7OVwJ7qXk2da2tTD3WJIn+5h3ulvaafllWHT4sBO4UO0fEDrBsmjDQN34n+nuIT7QmV5R1riGtqd0Mo55Oe8/NdjSPNy8rZoaXFPy/NO/mFcIsN3pm3j2zx3ou8xGd4qsw+fqGMp3BpT2KTqt9Pn3R/yiLDJFImWfUsTF37KjaD2arnJawjyyjJxhgfn1sDkPJTHZarxiZ4u3B007ndj0B1gEiU3D3kyt2QVvENe3JM20vYMUhYQdKSZbGM9TdUbaOajjI90dsKGgHA3ICgvvkGbF27zkpeWQF72DuLRe/oTrTtBWFuOBGEcGT+kGfKK8aMP49WZ7OH2hRvzddVFy8e8daYNeAvHRz/2wY6DCeWDgMhpVyVDoRIZnvT4cU9bSTFyP1ETH2l6I/Zu8gp3pSPvQZKeZhra8MlyJmpxxCPOQ320iLioOI6dDPIhkqcbV5WJ351z2o7IL1JkeYf+FkOaneCtKh1Nnielm8a/xTCPabIOr4rvFi3vNn3Lf5j/NAxp7pRmJzmH4W3eGTdNnp34Jbp4zkpL6p1S3IlXny80O5cPtHymyXuncrVukDRDPi2m5fH1YKc8hvJ9Lfi3lXYSqbdJmXPMHebX5kvcneR4Odo7pQUZ/3L5/JuBMbI67xI7ybM9LPzD4PSi2b6M/rX7aykr43T0xK8tHSDPSBI6mFaur1X3ScuZtEN3oOU3PTznnwkoqOVDVr1/Cn1CJI6tdlWk6eltSFXvpJy9O8N9jn8j3uVdQaCF4pwUYLpsydM6w8B1mOZq+QmbOIIQipBXLj42k/JkDpSjLcOEGFPg6GDrk2UBnKsTZDCBaUtFPjUDhzUJKibKaEz6+7Mqp7JCE126GgZaHhNlVHj4+3bGPN4ehPuof/CNdCY3kqbPZzqIT5q82GnDhjza8ES6h8azROOfoviuuuOVvk0LaBFwtfH8pS9+VvGRqQMmaSeEMVrh6hlkJh2fmvHOe4ci3HR21YzNv0+f54jaziuKEnDKStteRU2E46tRGdTn0dBUtPn38dvRyzh5BUYa5++QHq3cNCqfkwcnogflzfJ3dC3nAS000/QVjEEfX9lNRfKJc4T5oQ8JmXIkzTA/fBnH6kIHOd2RMk1dmXWDzfjKqs2/RYTVPOx3cEef7iGGvPC3dYFzWroWbR53wpBmIp2FDucQKWN7Bq1cLe82fCcEr3THGUymTU2I1gJGXJtXYpgn/lx9wD0tzd1gmG4ym0lZt6Nvky7LBK+d0r58eHvrdedyfW38Wz47XWQnTeQ7eRFLXO/fjlbmlGF7mtBRSxNo823LMok2vuWdYUyeYBqPDJuUp3X3gKTjgZtTx7JP0/P0yXCIAibGFvzEQc8hP3G9LNl2antiLnFU377oKdDgg1uEO9TxoH2rTeRQkcEZRNqa3xB9mSp/8kwZWpZm0TGMXwX2YSCkg9ZFqnwIvxPaPAO9uw1ty+7wLv+gyjIkkm/UDbpES/LsuOhU6XX4NZM+56KL4uDjPBJDuQNt2DAeXhwTF7Hi2xquPO+T6fIcMgS6sPpLuexqaBKZX7pJFNSBTIJBlw8wApPqB1qOlnfrTkwG9XkCmikyZr6OaYUQskyJ1o/bsujMB4nyK5YJ56V/51Dn+qEMyW84ZhCehnLm09p28Gv57ITk352VpG0rdvXebnxJ+gTtkyinf/aZL0a6FKxBhqXgLVraYdppvFokvxQwCrEzfUA0kJA2veRRg4foeMfJaXqjlBAwLSWQbF15g8YNrCFvxsUJZLq+/NKFf1XP9sMxKqBHZaZAu1J/8vQ6UrnbRIrD28mJp4lP+eoJtQUynPQZ2MTh9MVPhAjhinwicaRrKDrmUNQMQB8sDNtQlLENCn+GN+cpNL1e4txiop7knsx3O9rayHomhUNhIIQ89YxfBwMq54gLuiEirh/0ImUgy2K3jiamnkEf2iLzS3mH7juj7dM9/06WHcpiiGQytve1T6JbFhXbumWy0YnD4XeTT0UlrQgPYa3uMhxY1/ZCBG3c/fJ8THZOVwdoHXyqO2WbRPCMfOw02nxb+XtZBESQn/j2gdvkuR09zU7lyqDteUbEZDr8rbF99xjy2Rk9TdZroC3vdCT/Pq/ePy190rMQw/iCz1SdLrqQAVQHqX/xCC4VCp7wJxROinwfc/dmH+FO/ctxdthrIHdbX0YtC7/b4hr0+tw5T5A67HUJ+nwJmowLTOadcZQXnVWfMnbe+GseQ9CXIlxH7ecYNxke+U6mgz8hmesQUV7xcp517IR3LUMYWP2tftCVrxq9UYY+hy7e6OUh3PRN2bb5+ZG3DYN/y3OijhTceq2Hmr7lkUh9DzEpc4+WRbZP8/bfdEzLF0bZKzI+8+zawLR0AuEdbXVzZJ20cS1af6ZpMc2fYTvR7iRjS4+7lRkM+SV2DG+yMb80nsFOQuyEu6GfaFSCq1f/uc8pGhoiBGFbwJY/ldwWKeNa2rYRDvMFjid8Im4KYZNT6nGnBr4TXA7zoZyRR3Z1fJPspjM3Xeavv96obWSGwLoIDXU6a1kqyPIkswon9Z/c0ESw+RAZMVE7hpTgRlPzcLz+kw//pE5M5ieKmi542Cl0jgl608KXoJ7ENBN1Sxpo2qvRCfQ8W0zqo02LnOHyQ5GeCFp5vx5MCFzPk+j1B3p6vi6XoNzD1OjH9SUB7W6zmgKiqdkePceujbuwTbjpsz0LjUzBMdGGy1ejQkYcwSv5BN9Ex30CmRUite3DzIzJVJB0XBv2Du8qsU8T8ghB4LBATwNV5t3zuBMm0yZ2TtrzB9PkzOjt+UfEpG6Cfkgb7XhHIaZiKFfPow/32DGRfeQxlCmRfAItzQ6yJe2OshMfcZPli3B+LbfDpiPT2ehzmp7nNrRR4ot3J/T66pFlH4a/HFJv09JNhrcS7ZymR9JDI9ouudJOS6ZxEcCz/3iUjpoOjRCU+dbiGsk70jYRU0F8lT95y82BkUZd4QZZPvucOf+9cd22T4c6vi1rD4Iqi45vC8KcznHIgzuN+u1pTJ9pvgYMy9ZB3mx1ERfxyb+lT7d12LgNJw392pvpoNXftPxb9zSQJg9o85xxL4ekGZ4B7mk8MqyVbUiXaXeiGbqnyTzsCzaeW4YtCG8TDzOelgGYoJvCmvg0nnfT3nxx2fNq03dQmBsMHVfu/l18Td5EJR+dhnxoXPAwH/yO355XyJDuOJN2qlxCW/6WJvPKrSvtKsZkmjhnCF67kaMjU3krncvRs2rQ89wG0btcVRaQPudhR9Vx9QYa+jpYUcZJXbTunWQImix3Jp9cmQtA4fpTXfNhBL+MveJmrmhUv6PwbGdjpJyRb6Yaok/c8u3S2i/NVNkRnhjrqgvqeWxHxAVN5hBwWZJvh5bXMG4SbVsYtou+7UQ+IPIK93aZ+wStTEHXpo82EGh5NBkKw3KZcmp5ezimZdl4aH8gdJbnfoIMiN5MIHCAvdD3z1+YwL9df2BcaS7AIE05s43av+NFWovQD/Q73XUAEQ+/nmcfZl89g53ybdrlBO5Gzh7JI+V+efRy+qK+S9Lne3e82vjpMidvqmFSPwl6YoQ53i6AG1+Vo0aETL3eoOEvw81f9TxZd5EuVr+dupOj7XfJM4G/ldc6wTEIvxOGPF4eIYPzkjPOk3K1Y0N/x4g8lFcXVxdsat7JY5g24qNcpnRfCvqUIbFHikJXyXcoF+jyMbNKUw12gD+3bfS0KWO4oz76NG16GOPL9Jl2KE/PM8LSD6wDvIM0YMKveJMpqE3/taCVEUze4WtkqjQvlw/xKWOTvAeyVido+eFu04OhO49pckwLz/TJl4MLkZ3y4dzyaGlAm26Yfkg7BPHDfBOtrkx3+fLlO3MbMWLEiP8V4L3vfW91jfh68Za3vKW6RowYMWLE14vReB4xYsS/F8B4fuMb31h9I75WfPzjHx+N5xEjRoz4t4DJ+1IjRowYMWLEiBEjRozYEaPxPGLEiBEjRowYMWLEXWI0nkeMGDFixIgRI0aMuEuMxvOIESNGjBgxYsSIEXeJ0XgeMWLEiBEjRowYMeIuMRrPI0aMGDFixIgRI0bcJUbjecSIESNGjBgxYsSIu8RoPI8YMWLEiBEjRowYcZcYjecRI0aMGDFixIgRI+4So/E8YsSIES+HZ95Zfu+DD5YHB8ePva/GjxgxYsSI/81gNJ5HjBgx4m7wjX+2/PKzz5Znm+MvfE+Na4Gh/XvfWZ7Jcw0eMWLEiBG/PTAazyNGjBjxbxMP/XB517t+uDxUvSNGjBgx4rcXRuN5xIgRI75evO/HyoO5uuytHT9W3ucV5x8rP/ajP14+8YkfL981rj6PGDFixG8rjMbziBEjRtwNMIQn9jzLUP6ev1B+8okfLz/6zveVd/7oz5YnfvIvlNjJ8Xj5kb/yZ8s3stVjXIUeMWLEiN9WGI3nESNGjLgbbNvzHIby9/yFnyxP/PgfLD/+xB+dvgd6xIgRI0b8tsJoPI8YMWLEvwme+Ur5HOfPfWXcnjFixIgR/xvAaDyPGDFixNeNZ+p2jV8uP/nEz5YffedoPo8YMWLEb3eMxvOIESNG3A227Xnm+K66XeOh8j1/4Y+WJ378R8s7v1LpH3q4/AeFND9WxtdBjxgxYsRvH+y6fPny7eoeMWLEiP/V4r3vfW954xvfWH0jvlZ8/OMfL295y1uqb8SIESNGfL0YV55HjBgxYsSIESNGjLhLjMbziBEjRowYMWLEiBF3idF4HjFixIgRI0aMGDHiLjEazyNGjBgxYsSIESNG3CVG43nEiBEjRowYMWLEiLvEaDyPGDFixIgRI0aMGHGXGI3nESNGjBgxYsSIESPuEqPxPGLEiBEjRowYMWLEXWI0nkeMGDFixIgRI0aMuEuMxvOIESNGjBgxYsSIEXeJ8fPcI0aM+PcCfJ57xL8Zxs9zjxgxYsS/OUbjecSIESNGjBgxYsSIu8S4bWPEiBEjRowYMWLEiLvEaDyPGDFixIgRI0aMGHGXGI3nESNGjBgxYsSIESPuEqPxPGLEiBEjRowYMWLEXWI0nkeMGDFixIgRI0aMuEuMxvOIESNGjBgxYsSIEXeJ0XgeMWLEiBEjRowYMeIuMRrPI0aMGDFixIgRI0bcJUbjecSIESNGjBgxYsSIu8RoPI8YMWLEiBEjRowYcZcYjecRI0aMGDFixIgRI+4So/E8YsSIESNGjBgxYsRdYjSeR4wYMWLEiBEjRoy4S4zG84gRI0aMGDFixIgRd4ld3/Zt33a7ukeMGDFixIgRI/6d4h3veEd1ff34e3/vfy4bG2vVN4n5+cUd40aM+LeBXSdOnLDxfPv2aEOPGDFixIgRI/7d4l3veld1ff14xzv+7+XKlUvVN4mDBw/tGDdixN1g167q2IaI2HXy5EnZzaPhPGLEiBEjRoz4d4+f/dmfra6vH3/4D7+jXL16sfomceDA4R3jRoz4+tBb0xjWNp6rf8SIESNGjBgx4t8p3vOe91TX148f/uEfKZcvTzeQl5cP7xg3YsTXg8mV6F1l16lTp0bjecSIESNGjBjx/xO8//3vr66vH7/v9/2wDOTz1TeJ5eWjO8aNGPG1Ydr+jVL+v96Hwliv/fZcAAAAAElFTkSuQmCC">
            <a:extLst>
              <a:ext uri="{FF2B5EF4-FFF2-40B4-BE49-F238E27FC236}">
                <a16:creationId xmlns:a16="http://schemas.microsoft.com/office/drawing/2014/main" id="{8976C5C0-3BC4-4F56-9F2D-814C854954B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7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37FB6056-014D-4DB5-95EC-76A4E17EF4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6788" y="2084270"/>
            <a:ext cx="6002120" cy="3543066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F36EEFB-31DC-4F71-904B-71071F656BB2}"/>
              </a:ext>
            </a:extLst>
          </p:cNvPr>
          <p:cNvSpPr txBox="1">
            <a:spLocks/>
          </p:cNvSpPr>
          <p:nvPr/>
        </p:nvSpPr>
        <p:spPr>
          <a:xfrm>
            <a:off x="6820599" y="899779"/>
            <a:ext cx="2704504" cy="5992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/>
              <a:t>Waiting list </a:t>
            </a:r>
            <a:br>
              <a:rPr lang="en-US" sz="2800"/>
            </a:br>
            <a:br>
              <a:rPr lang="en-US" sz="2800"/>
            </a:br>
            <a:br>
              <a:rPr lang="en-US" sz="2800"/>
            </a:br>
            <a:br>
              <a:rPr lang="en-US" sz="2800"/>
            </a:b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36226594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0E4D-D320-4CEF-AB3A-129053C7B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1331" y="891153"/>
            <a:ext cx="4372277" cy="512966"/>
          </a:xfrm>
        </p:spPr>
        <p:txBody>
          <a:bodyPr>
            <a:normAutofit fontScale="90000"/>
          </a:bodyPr>
          <a:lstStyle/>
          <a:p>
            <a:r>
              <a:rPr lang="en-US" sz="2800"/>
              <a:t>Tech time-block</a:t>
            </a:r>
            <a:br>
              <a:rPr lang="en-US" sz="2800"/>
            </a:br>
            <a:br>
              <a:rPr lang="en-US" sz="2800"/>
            </a:br>
            <a:br>
              <a:rPr lang="en-US" sz="2800"/>
            </a:br>
            <a:br>
              <a:rPr lang="en-US" sz="2800"/>
            </a:br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61829D2-13C8-4CC5-9C90-C5E201A81E7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lvl="1"/>
            <a:endParaRPr lang="en-US"/>
          </a:p>
          <a:p>
            <a:pPr marL="457200" lvl="1" indent="0">
              <a:buNone/>
            </a:pPr>
            <a:r>
              <a:rPr lang="en-US"/>
              <a:t> </a:t>
            </a:r>
          </a:p>
          <a:p>
            <a:pPr lvl="1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7FE2ED-8852-4442-AC7C-D4591BACAF1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B8B31A-260A-402E-9649-4AA85733A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222" y="1706730"/>
            <a:ext cx="4645555" cy="3444539"/>
          </a:xfrm>
          <a:prstGeom prst="rect">
            <a:avLst/>
          </a:prstGeom>
        </p:spPr>
      </p:pic>
      <p:sp>
        <p:nvSpPr>
          <p:cNvPr id="7" name="AutoShape 2" descr="data:image/png;base64,iVBORw0KGgoAAAANSUhEUgAAAs8AAAIVCAYAAAAu1xL+AAAAAXNSR0IArs4c6QAAAARnQU1BAACxjwv8YQUAAAAJcEhZcwAADsMAAA7DAcdvqGQAAP+lSURBVHhe7P0L3GVXVSeKzqpKJYggD3mKSEII2LS3b5sEROk+GJCgCHjkSHtFsHNo5aEtcm3xdPpqA223+dnYHMQ+jaDS2Nr4wOYZUIIkck9je5DHuf1AI+TlE3zwMCEkqfq+uuP/H+M/51hzr7X3/ipVyVeV+d/f2HPOMccYc8zXWmOtvfb+DhwzlIGBgYGBgYGBgYGBjTgY6cDAwMDAwMDAwMDABozgeWBgYGBgYGBgYGBLjOB5YGBgYGBgYGBgYEuM4HlgYGBgYGBgYGBgSyx+YfD9739/5PaGJzzhCZEbGBgYGBgYGBgYOL2wNnjuA2Hw7v8nz45SKUd3jpXbjuyWI0ePlVtu2y0H/86vj+B5YGBgYGBgYGDgtMVxBc9/6xv/vTN2Pl+OHf0bi6L/ulz+pn9Z7vW1bx3B88DAwMDAwMDAKYzXv/71kVuP5z//+ZHbH4Dfz3zmM8v97ne/4EzxV3/1V+Utb3nL7fZ7z888404zg+Zb/6wcu+X6Ur5wdSmf//1y481HQ2IJ15X3Wade/77rojzFZz7669bpXy8f/UwwBgYGBgYGBgYG7hQgwFxH+xEInN/29rczSO4BHuogc3uxNnjGneZMwBdu2bWg2QLgmz9ejlnQfOymj5VjN/9++fwXNgXPwH3LfT/z4ZkA+brykd/7dOQHBgYGBgYGBgYG9gbccf6fv+VbVgJoBc6oW7orvResDZ7v9r3fWMoLn1q+8PxvLp/+7qeT9ze4w/z5P7DA+X948PyFP7Tg+bryhVu3+0eF97lPKddc30XP111brjn33HJuFAcGBgYGBgYGBgb2ij6APtGBM7A2eL7x6MFywU/+x3LBi/9V+Zzlybt5x4Lmj5Vy8x+WA7dcW8qtf17K7s1lZ2e74Pm+519Q7vN7Hynt4Y3PlI9++DPlMec/PMqBz3y0/Doe8yC9L+Tx6Mevl49+9H3Bf3359XobO+pqXN6XBwYGBgYGBgYGTnfkAPpEB87A2uD5c7uHyhduuL7c+F//f+WzRw+Rd5MFzz/3Kx8t/+5Xryuv+ZW/Lq/5tS8Y3cy67XBOefi515RrFT1/5vpyTTm3nH2fKBMW+L7ZuM+KZ2ueXMqHaxT86fJ7n3548M8tn54E4gMDAwMDAwMD+we62beJBk4drA+eLWD+m//6X8vf/Lf/Wm7c8eD5nKdcXr7y6e8uf+dbf7Oc/6z3lAv+AegKptvinPMfUz7z4Y8WhMPXfeT3yn0u+OoyiZ0/81mrsyD5zbGo3ntN+fSnPxuV9y2POf8cz57zcAu7P1M+O+4uDwwMDAwMDOxD5C/ZraOBE4f8qEZ+hONEYWPw/KvvfGf5T9f9cfncjote8ZmzK737Lx5a3vbHX0b+nn6i7j5nW9B7Tbn+uo+WD3/mMUWx8BTnlifnhfWkWaGBgYGBgYGBgYEBon/GuX8G+kRgbfB8/i/9p/L4N/16+YZf+bXy9F/7VfKOHtkpX/mlDyv3O+thZffIw8sn/+xz5O8N9ylffcF9yu+99/csRj57etcZuM+9jXdNelRjG9y73Pe+ny71BjW+hBjZgYGBgYGBgYGB0xtLXw480QH02uAZd5N1R1npX3zypvLXN5XyZxbXfuqvd8qf/8nfkL9nnHN+ecx9zy0XfPVK6Gw4pzzpWY8p5ffe3J4HWvh96AYE5OeWa94b8tfi3vXAwMDAwMDAwMBeUeOvBdqPwD9A6QNnQQE0ZG4vDmzzHwaVR3rZuw+UW245Wo7culOOHNlh/Su/64tqvXQGBgYGBgYGBgYGTjesDZ6PByN4HhgYGBgYGBgYOF2xGDwPDAwMDAwMDAwMDEyx9pnngYGBgYGBgYGBgYGGETwPDAwMDAwMDAwMbIkRPA8MDAwMDAwMDAxsiRE8DwwMDAwMDAwMDGyJETwPDAwMDAwMDAwMbIkRPA8MDAwMDAwMDAxsiRE8DwwMDAwMDAwMDGyJETwPDAwMDAwMDAwMbIkDn/3sZ8c/SRkYGBgYGBgYGBjYAuPO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wMDAwMDAwMCWGMHzwMDAwMDAwMDAwJYYwfPAwMDAwMDAwMDAlhjB88DAXRLXloPvfUm5x8X3Lve6t9M9XvLehQPCXmQH7ggcfO9ry90vvngyHwN3HRy89r3T+X/ttVEzMDBwR+DAZz/72WORHxgYuAsAgfDdn/XGcijKDY8tt3zkinLrw6No2IvswB2Aay1ofuGl5fAHo1wx5uMuAQTNL3zW6vw/9rJy4xUvKrtRHBgYOLkYN48GTl/gbinuzFz82rHQAwdfe3G552wwbHjso8tuDpw3yV4zxvcOBdbz+XOBcyk7l7y03Drm4/SGXTjd4/yZwNmw8+hHjMB5YOAOxLjzPHCa4tpy1sXnl7vxRHNJufmzry5HyL/rgsHwpRgQG4+P2HisuUu5WfZ0Gt9ry8FrSzn0mveU8uIXrR2XOw/vLXe/twVOljvy5o+Um5/cOznW++kNzf+p8glDW6/lsbYef2b98WZg4FTDuEExcLvAZy9fcrHf8Up0j4tfUs567535HN7Dy+6jH2vpY8uRy158YgIJ3PlB3+6g5wtP6Nji434Gwzj5bjiRbSV7Esb3pOPacvi11reLbUzT89v3uvf55Z7nn1/u/rFSdvbpCf7wSyIQueTNM4EzcCrOx8C20PzvXPYzJyRwxjPTZ70E32NYPb7cCzyrwzHm+AIEXMgpcMbjJCNwHjj9MO48DxwX/FlYizYueWm5+cVPbh/3X2sBymteWO7+Rt4Cs4PnJeWWn3n1afEspu7GHnnzZy2ACeZJwMkY28MvubfpWcaCr8+9er3ze5E9NWDj9hKMGx5v+NZy5JsfUXbPPbfssO495e7nX+qPpuzb/ua7zid37Q3sR5yo+cfF42vKWW+1Y8ujv7Xc+uKn2B6wi650/Dhox5hD7zGZS/W4Fi7GXlpueZEdh1jeDB0nd3ChZ/tpPE4ycDpiBM8De4Q+Ht7w0b8FgPd6FiIw4HT4MlPq90n7SPwkjS2flUSAeIJlTwlY4IG7YI9+c7lx5USePlo27Fz2kXLTi/Zhh+t8j8cx7oqYPEJ1vPOPT5Ne+NZSXvoz6ZML/IrONeXwu95VDls8fSvuEEcN6g6/1i442a5h2y8kxvGj7Ne9NDBwgjAe2xjYA7oAct2x8cmvLjdeho+RgQ+Wu73wVP8S0zXlEM9f33zyA+cTPLYH3/NWv4v02G/d+PHpXmRPBfjH3Xbin7kDxrrHXlKOxFDuPmJ/dvjwu+JC6bGPirvlA3cdWBD7VgWwxzf/B1/7knKP1zyi3HLFFTVwRkDOx5We9axytze+sRx6dH9ce3g58qIryo1vvsSLH7y03HPjF1HtGGYB+u6bR+A8cPpjBM8DW+PwSxDc4aPD7e5+7L7opU3ODr53O5V/ivbaT3CzHPnmk/OZ+ckb23Ty3fiN/L3IngK49rXlLDyq8a1PWekLgoe7v9EuVH7mm3H9sY/x3nI4Yue5fgyc7oiLdsPxzD8C57uVF5ebuovHXQTG9QJ8+bi2axfqN0f8jOPM3dd+3+Ph5dYUoA8MnM4YwfPAdsBzuDiJP/aycsvW8eOTyxEdeA2H33WyomcL+l6COykWEJ2kJnhHdk993wNO5the+57601YbA/+9yJ4KuObqeG6zAz7C5rPruFDxiyIb/LJzLjP7C3HRBuzXO+MDJxHvfVd9rGjP82/HFQTONy/cBT50ta4aLylH1mz3Iy++rN7xPnTpa6o/pzZO/jlj4PTGCJ4HtsC15axX+u2vvd792HlUu7tRPtYCgQm6/5aFA9o9XjvzH+z4DfGQSx8h4q6tf4nug+XwKy0QrbZesv5AH/bat83tQLpwZwUnmtm+b+v7Ik7y2NYAcovgcBvZSX9P3PgCq//F8MQ86nPo6msiB5j/8Uwmv3hV+zz9jesek//o1n187f/tL/y+eHVMbpeuHqNZCnD2Mh8G/5WFPCdBs/+hcPqfJae/MmPBBx4HoP4WAcjJXAuTMXDbe9uDq7jzxsmDutpu+m7D3i7u7LjyrkeVWxYfn2ifaGx8HOThLyq31gv1N5bDa/qw5z2853Xhv5Yj+z6my/KyT9mlc8ZJu6kzcDrj9hxfBu4qeO9r+EgBDuBHnrK3ux+7j3h05BZgB9t7nf8sfpHlc5/9bDxj98Fy6NJntYMoT4528DO5u8UvTSjQ9I/fyXJ80A7uH4w7KmtOCnzmL+y1u5N2IL30heWslWOxnRw/NtP3bXzfhBM8tviljHZiMaon3w+Wu53f1fW0RhbBCO/U8J80nPjxPctOiHf/xIvLTVd8tnzuI36n69AbN31MvAFPXn0+3Z9zvqzejTv4iY8xXe6L+Wb9vmfud4UHOvd8VvrHJbb+zqo+3x5dR707uOKf6287H9mX6Zw4Vj5pwN35i/FM7BvrYwP1zif3owUf9RcZPmjjuDxPJ3UtnIg9OMGdOU4WeOInE2fa3fN3EOy4cuib13zBL32isc1Fe75Qn+/DHufNsKd1EeeAu7/Ln93+3Gft4pcBvck/y8asj3+3PGfsXOLfhxgY2CtG8DywEfULSxvuzu0ddoBDwMbHFdwwnrHzZ/Eey5MQ72Sc/0o7OX6kHpABnqCs7p6X2gntzW+uX/qaYOG5XRw8Xc9s2gn3cx/BgTgMdP9lz3GNHdz7k9dm37fBiR7bI6+2/qBPJBuX4PNn2Cp/jtbJfqQceasFI3ESqjgh44uT7vnlbo9+afuS0cOfMj+fe8aTy81oXydHWy93f+Njyy0/04KKGpzO9SWCH558H5scoiyCV929muLQW98Td5uPUzfyGJuDEdtPAxwfs23nQ/04bGv45o+0eW3PvE7vantQ89ayY3uuycSdT+5HBOzOFZbW+8ldCydmD1bciePEC6lLP1Z2L3tzuTHa5Z6U2aW5nYWN47tszNfEhO0TjWWfljD9JAfY+x7e07rgL3jYWD76zenZ7Yfbsa4dsw4/q33qst05w+bM2r3p1eNfmg8cH0bwPLABe/h4bxP6E0B6ni8DX2b53GfxxRM7UL/rY+XIR+JLKJPHCuxEZ8fHm1nnPB4Q08Fy9rldHjzxvGv6YsvDcSBGm3YQn/xck2BBWP8zTVv4vhkncWyBdHdp8/PO62Rx8XByxte/KGkB7YuTrfrs9d7vxi/DA63pP5lowekSdr41gpkrfqbcEuf2nUed68Hvxy4pt9STfxsX4fboEukZ9GmAs4f5QL8t8Dj4rR9hoJAvAOuFw+QXZCywv/rRdtFxRblV8wc89lv579j56YRdXKFfKwFjj5O9Fk7IHhTuvHFCIIk7ofhpyJvz7yljT0bTWDfbA+tj/a8C1T5teN5ZyJ9y9b7sfd72si4sMH8hfjrzEv5m9BT5ex8fswtWz213znj4CJoHbhdG8DywHimoOh7Uj8UNiyeANb8WgQOqgp32EbudoN7zrrJT/+Urgts4WK59RtQDqL19MW8Dbs+viJzksW13lxaCm4T1sidpfO0kyo9PL3npJKD1k6X16QT9NzWgf1zDkX7JYG5tPvzJ5dYazDTZ8tYXlrM+5v85rQZO+U4bLmRuj25k24m/H+tt5wN3BOf6DbQLt2nQ/fBy66sVvFiAqF9fwS8tPOtjFuDhbp33qz1SMvdIwR24Fm7PHiTuxHGKL6/O9i8Ffnu6iNx4XNn7RXs+1kyw53nb27o4+NoX8rG2nY3/NfOD5VDcEN/unDEwcPswgueB9agH8ONDu8MxcwJIz6QeftbFM88/ZqQT1KOvLgcfMf+f9ebvEjn0L26PvPQEfFS3J98XcDLH1rA+uJliW9kTN752go0vSioo8S8DnV/uZoEgg4+VQOY4wRP89HENIgUZGz+6Tnc5Dz36paufRCSsBOLHqbvN7zuvmw8PPGb6DVSf1t15TEG/rbHpP81pAdjcM7N3yFo4EXvQcOeNk4LMS+xCa7V/x/1IF44rb5y/K0+kdb/N887A/LFm7/O2t3Xx3nI3u7CYtjnF5EvTK9junDEwcDwYwfPASUT6WHw2KHtyuaV+pIkvqa07AeYT1DeXW2dPZOlE1Qcw1/pv/q4/Ce4Fe/H9ZGDT2Ka7Sxufl9xW9gSOb/qi5I7Z5Ze0noX/gPYRvyt7wk5yfqdr/V3sLe7M1ztv/vHx6hi19dkH4senu/S8c8aa+bA6Bh4LF0M1MJsJuitS0I+P2CfjV+tmAps7bC2ciD14J45T9Hv+rmrak+vansO5uNh6owWxry2HZ8Zj7887J1/yOO113va4Lg6+9pUxdssXDzmoX93D25wzBgaODyN4Hjh5yL8bvHCnAc8n1h/hxwlw6b/lpZPQ5Nm6jDUnqnrCuL3PFids7fvJwKaxTXeXph83z2Bb2RM4vu2umo3bK99Vdl+MX0vwRxHmA8Xjg+50Hbr0/Mmvh5D4b8i3QbqDtRTI1DHsA4Pj1F183jlh3XxE4DEfeK8Luhty0N8HO+2u+GrQeUeuhdu7B++8cdJd25mgGqhzu77tWegxIDxCMnNB0QLO7YLY7Es+1ux13va6Lqqf28jPXfyk/bF4zhgYOE4cOGaI/MDAKj7xU6Wc95IofF0pH/9AKY+I4ib81ONLecnvmNqrS/nADwRzDp8o5fHnlWKiwLF37ZSdi3ftAHysYHlyif7U15e7/fDvWu3/Wm78zKvLF3aPlZ1dk2C96Vj+4OufWr7sZb9XyoU/Vv7snS8oO+C7yXL3H35Aud8vWeY5v1L++JVPcqbhwIEDkXPZg1GGXdTV9hOm5evKvZ7xNeVeH/LS53/xk+WTFzXdbD/jIHy74WfLQx7/o+VMci4sn/nA5eUzZ7tPfZtA5p35c08vD325NXrBK8ofve17yq1RJ5mz3vAt5WGv+LDlLiiffv/by1+ZXSD7o3bOfMMzysNeDtkLy6c/8M7y6ZAVqGFmz7I2vxxt2vj+6TueX261igPh0j1++IHl/hzfN5Vrf+KJzjRkn9X2gQPXl/s843Hl3hgz2LK5QlAJWchkHwW0A+4x+GwFlsP0MatA1mbKM4Fj7/sn5Zzn/H757AfeVT5zTjADaOOwrZeHvAxOfFf5yz//yfL54IPOMDp48GA5eMjkDl5Z7nmvZ5YzrH7n7V8oO990iL6gvvpra/3A//u/lPLqj5fyA3mD/IYZfapn323OfZNnJ9A+ybq/8YJSnvp6yzzfOvI65/VY3F9pP821Kb2F/Yx5OHbMbPy9R5aD1qXy3W8vN//0k8vuzoFy687RcuTo1eWLn3JhuacN3W0v/53yp//oHB+DwN3/6YPKA7gWfrlcb3uNa92qDx6w8YIA7CM14JdH7v302D8X/svyqctfWI6GLbwns+EXdI+Znh8fDthxAHvw3k9/fLkXlrDh82/8k/Kpi3j0KAfNZ/uznMF0gd1IS7mh3O9ZTyhf+pFSbvz5a8qff72tLdjEyxo+89//L+VhP2aVtoc+89tvLZ/+CqvFost2jl1vNp5Y7vtRY3z7z5c/eMXfZx28P3bshvKAZ39D+VKru/Wf/Va5/h8+zGvM9oE/+oXysG/4Mdv731E++Yl/VT7PjoJg+4bypc/6+nJvNG24+Y1/VP7qiX5JUNcbocsE8+vYbuIbrvrh8uXPxSRYwPuK3y1//j2ao/eV+z34O8oXoeK5v1L+9JVPND66BBuwjzXt/cNsHbD5ucc3f035YszPY368/M17vrfsHjxUDh26rpz1pL9TzkR8+7ifLLf9f/+xjU3sh9AFYBdg2y86oxz6WSt8zzvLzmtXNwIkd60f0Nnd+c1y5hd9SwTb/7p8/n3fZ/N90OvsWA8cO3ZN+aKL/5/lbnbI3/nxj5TPvuAc25OH2A/gjJ/5hvIl/wwO/q/lpk//VLnN2fRFfi2hjafLet7HeQrvp3sPYE4kp7lSeyLA+Q3eb4x/kwes1zgOccwPlkNnuM4h8DTeQUCf389AHzW26m/rt0P1wn7q314u0gfuinjEN/Mc67AT7rvspLoVLGjQCfoX1gXOgJ29P/DuyBuu/ni3Ma4ph96CwNlwydPLEdSlTcRNaAf5L36nHUWBr3xEOWp7sG3D68qZfxBZ42676bSRe3mUG++c8rl3/HK5OUqHr7l+a/vl7CeXmy+MfPlQ+eL3Xs9cPZCYGYQAIgWJu3YCvA+CWAS7r/bAuW/zzI9HJHHB08uNKRjOByflz0qyn7fzO86dB+3YfyjIz6XX2fiiTYONLwLnhuvK4Tq+q5iOF2DyYQq2dDe2ylz/vnLvlz613P9KLxLoO4gvHwfCdJS3ViJnuO515SHP+cVy2yv+7UrgDKDvZ348nLjwvHKbxtxSXIjVcUL63ncycC7leWXnKWSy1MbyNzxwRhA7CZwNv/G2yFgQPBc4a5/0um9D4Gz4uvxb3rb3XmAXs8r/GvaX4ase6anwiXfVC9EVICjnvgS+as2FsO1BBM6Gnaez0wRP7de9p3xRDN2Rc6eDe8CCybN+PwoBhBEYqbqWbZpEZmyyFjAPCI44D9C67rfKPf7JN5b7vM/nHfONmca8ICgn69g55bNv+8W2B6+7zhu0q+ed3R2z54R5tYwR8kawHQEq7LFdBONGx676Z+XBDJyBR5bbHuq6WhvHdqwM2r22HEbgbLjxSX+fNpzM/g1XlntE3W1nPzTWi7dz+MrL46LZeLBHMntWvseP/GANnEs5v9x2DtqMdidkbYQOID5x0b8un3o5Di4XlqPnYlObPmbiynd74Gz4wjc9CV01wh6ymWXgxu6bHQyfHVde/489cC6PKTf/2xfwuOq4pv4SSPnbj3APoKTx+7jtiRf+/XLwNylhVbae/rvne1S/QSxjjjO8vs6j9Znpte8uh3nIv6TcbIEz4GsH9In2ic8/fKoFzrDt1MbM8yor38pOQMvDN4yTyNcjqpwgZ6yoE8/RdJusCLJNfsr3vK8rUzcZrbMsC/T5/YpNfvb1Pe0HYCYHBtbAzq4/Yid+4SWvjMwGvAB32yxwfnd3Z+sFj7djiB1EfqoPwr+pHEvNAC3o+kQ5GLHzjp1gAXAzdtNJ+Mgj7EBq++vwlT9U7vezdiK1wPoMnaD/4BPljNh8OaA7fOUPlge99LeitArIfvEPP7U89MH3Lw96vX8O2vSfVG5+TmSDhQ2O+vUb/ZzymZc8N/IW8L78/yhfHHmcP1Y0wTB79/zfnlPuYSfFm/7DO+pdYrXjPl1V7vEmFkt51MPLrZEVaAb2IXrATvD/kWwLXs6td2d27ciwEwR53C0+M2Ls2847B26Uw+/7ofKA12N8UwBk4+tBgfukMTrzypeWL//h99HW7nUfrx8Dl196d7n7tXFAvM6D5oc97v9V7vWLf6t8/mxIO6jH1GxaAYEyxxcvb8IEJH9dufeLf7Sc+Zw3lT/57rNpW+PT8msC/pg36Rz6+P9gWh77ldYEWuzwU//S3r52/iLxDyNimATBCdTtLzBtbyjQ+Ad28Qp8woJs3E22QM7x8RYgPxp8AwLjfl+9zfQIBN62955qhp8fV8Py6TcsIH+81UkU+M23xVK2fpn5utat8weu+cO4mHhu+fwTfawO/9wPlfv/3PU2F7bXYp1gLRzGeEHVUpzsLeQph973T8qX/dBv+Rhf260FLCfDset/q3zJD31TefDXfHu5p62Fm8/x+bib8b78QfcvD/7ZG/wiT1SeWG7+TtcFwGOzEEI7Fmha5MugmRHIjqUIfgP3fO9vl7NQtuD/Hj/ybeWR/+jqcuu3n++VX31eudXW1uHffkN50Ld9W3nQVQqQrT+//d5yTxcqt3yFBzOqKzdcU85i3T8on/t7zj/zF360POQ/2MX8NRFVl18pX/z+663OfLz+qvLAZz28PPCXa+RseFS57WHXlzOu+qfly5758zx2wQ7HzjcwusdyhTPKkX/0jvInf3J5+cuLIMPRKF/0G7/oMjZ3Nz8xdhRtub7tLqpjKx163VPLA34U0eljyo3/17vLTTEH8HX3E38Y68Pw8+8sB2x50Y6t04Pf+z+VM/7W08vBn/vb5di58ssE4mKs/Pc/pH9qV2vrwG++qBx+kS1Cdx+J44N/YPMJWfdXdOZr8NjVY8oXPvS/10/eWr2dM+Jeys4jz6XuanDcUg/KrVSp+beJfD6mukIvO0eaTwD5Nr/O8wA61hyWMeaINVP7AvK9jf0C+ZR963niA8pnvvKZd0egb3MEzwOb8U2vayfc8no70eru1xziJP36CJwnd9us7r8v3RL7RDnw35B+bTn21Ef4AsUJBelvviOeTX1cOfpN5/q1u50UdQg5dtBy77MTL0sXlpuffKDc/eeeWh78nI+VwoP3OeWI7vB+6EfLl1pA7cdrOyFe+TPlS592v/LAVx0ot3zfN1DE4Qd10bFyTTn8+3E0Rsv1zAFcV85gIHZh+fw3eDTLu2Lmew06FnDsoleWTz1Hzv1ieeAzXs/gs25Uy/MOnWUOWDv3+KfPKA/6jx44f+oJxsRZzpDbOWAnbQWwN17sj1BM/IBfsAe6/toqe9NTnljbZcMCVK/8jQjsre1v2C1f/PpvLg99zu+XY3Yts2vje1sd339eHoAgyrIYozOufF15wDMeVL781cfKTd9rvsD2w1qQjj4/4PEPLOd82QPL2V/3HeXev2RROB7lwGMUuAaq/hwrB62vCJphGx/v4gQBPvoBcJwMh1//feXeH3pu+Yt/7Y/nUD+lwLFj107vfq/ME8oYf5N7i9/B2v22b2IAPxmba17jd53fNfc4k6133R1WEJyBR6JwF7i/wMyB8SOtAsHteXYx+lXvLuV1saHqHW3bZzCNRzEQGHc3ocvrTQ99O2ARMG5mf/wX2h78nZd43VPxWNZXMUgWDrwNn68bvvZ/KTvn2phHnzH+d3u32QAufGQ5sntt+eJLn1Ee8vI/KEee9DAbm7PL0Qu8Gnvt/ri4ijk6632vLw/45geUh7zqWLn5RU/0Ry7OfkRaC/+hfOnX3Z8XqA+1C6h7/qLttwv/ZfmLT72qfIHbytaq9qCp+t3SQ7b/D1k3bohPly6woPCcssP5xB2+gzZnlrfFiDupO1g/DEawjtJE/up3l3O+8pHlKx/5DeXLfrWUv37PT5Tb/jCC2I/+i/IVdsH4Fd/9YxYoP7LchMc3zBbW3z1/y4SBr35K+dxX4NLAopsDtkoO7JR7qO7vnltuMd+/5OXfUc758T8stzzhK3LL5Z7f/aTySAvwzvuGf8Q74bd9x4+UmyJuL+WXywPO/vrykEv+oNz2tItsrBDkoX0MK/IgrsrGR7+NMLwWQrHuACqufX25lz/JUcpznlo+TzWMk8P1jWkXsfeyi9gH4ZGmC7+r3Pg7v1FuPBvjpTEzq+ec63uB+Ply5qPvVu521t3KWY/+lnLo536Xj3Icve3flV1bvr7vLGPXYcR/+Sfl4GvseG9zxOPSb7ymHPyfDpdDP26Wf/AbrQWM4ZPLkeeFfPn35fAV3g+3ZbjuteWLfuEx5dZfvcIurJzl/ge9911x4fKYcttTIMCzhtV5f1tw6esElI+RzvcyxsRlke/aASNBsgx0UwBLXvDxqUXmY1R5YYe51Mv49ubypFiz0Inz4o7J6zEXb3vqi0Cdhbo7CtmH7Mu6fC+P+REflMcXULoOkt8roa0M8EbwPLAdXmcn+FdHAI2T7uNfYAc9Cw4qLM87WDgD/wN/lnLlY2o7gP6DsPFr76IKobtq/8UC53f9ZzuJx0HMEmyYg5+IO3/1W9d+YNOxDgu54UPlXo//mnK/dz66/OUH3lX+yk6kCJ5vfnp9PqIc/ueP5d0r0AOf/fZSnvEr5VOX/5vyN+eEwUDePBaFl5uf8RjyD7/zinJ3f8LCTzTP+BoL1ixw/qV38ZnlbWGWmX7+Jy4vf8KPWA0f/ufly5/x0vKlV93Agz88OnjsunLmVa8vD/yWryv3LU8vn/zP7yifvMj0rTLOBXUMkJ75vnfGieM7y00mB6heUPnw+94RwfNzqiyB+gjM8d60P1Tu+/ivKw9651eWT37gneYHnuM8u9yUxvfMlz2unPuQB5VHPOTB5Sue+85Snv5L5Ya3/+vy1wg6rP7YAQu2FWBNYGP48jfxeWp8fA8fa7+MEByjrGCZsDzK5KN85Q/xOebP/9JPlptCN58UK+rFgN9JTx0k2LalB/DxdMRrB3/9fy+HrrnG+GH3N19UDjzy12zN/mE5NvtIRgqCf+2Vts7TfsFd4vN+zQJnk+l1P/GHkTE81Xx/asgpcJ7AGjjP9s6vWfDLPWd77BF9BG34uud7/SOST8LzLSj/gF0gm6rjmnbn+2+fl4YGuTRQFhw/5KFfVx74B08vf/rH7/S1f+Dh07Xw8sfxwuhhD3lg+bLnvr0cePovlz97x0+Wz8Y+OVAeXo428YQLyxf+xa+Uv3jXC8vR4OC3lT8ftg+/873lHtfZCczm6SD24P/8deVLPmwXzr/wjrCNk50HJgglbUKDcMKNk+5Dz175VKZ89beXP33PL5e/+Irry5m6ORy49dt/tlz/K69gkGwRkHGuL2dpqh7xsPKFOJnjRIu7sxX/92XlEY9+avnyP7y4fOJ//FL5i4fuli88/KujMuOry40/995y/T+yPZxvPp//HeUv3v+fyqcusaAbfWDf0D7aUwDt7aFvuItqORIvkM2XA9deWe794pfFXf4Ly+fs4gXgOICuvbac8b7XMWh+qF3EfokF2V94xS+XT77zJ8vn+NhIyFU6t+zM/krc48rOT7693Pbb/5jBogD5Y9+m6Nl8+id/qxw64wynp7+5lG97R7nt/f9HOXJua+PoS36CvQQOP+sHyuFr3d6h9/67cq8XvqXc9qEryo1PmgY20APalzgfXY6eDXs+Tj5mXoPU14LTXDDmvMZ3ajpzZJqWrhKPp0hQby+kJOPh+zlOCIrBa6l/2iX7eHQFvsJDBJPNT5EwafsORG43t9/nhSUZQOVMPcDzeVqVPZHUtzGC54Ht8QN28v24nXxfjecrXm8ndTtpIzABPf4floITyS/Y4n7dD6QTcQfYoL4F4AiSoXvevyzlq15djtnJ/dg3+mbwgAf0iXLo1+OZjed9SzlS7wjEnQLKoVTi2Vk7gdpB/8/e/spycwpkj3zPvy2fq3d4DRc+hifnT33y3eXTL3hyfe5WG6MPuFC87XveXT75iu8y2R8p93uc3yH7isf/m3L3r/wxBup/Ed+Tg777FVfK6bWE277n8nLtB363fOrlzy23HfjFcp/nPK58hQWfCEAf8YwXl/taPHPTT/1ZueEnvofPMMM6g0kj5NlmoD3vfB7v6qkuywjteedH8KPPXsbveoB3LO4QXlhuevl/LH/0jleWm2J8oXObje9n8vhecGG58eUWNP/JO8qff/cTbd7cTxO2E/o55TM/9YpyUw2gLyy34RGLD1xePvU9T6x+ZL+Vl40JrMyA+rrXlS/7zv9QbnvF75a/fFLc1VrAPd6jj6892D/7yx5Qzn4w6KnlPtdaO6bLdn9Ld7AMH3xDOeur/h+8w3b4zCeUg2//W2X3D/5PW7MLv4ZQ7w4bfsf2C4Jc+HTg8aW87dEt2O2Rv2fw/FcvyxEm+Oo++LUg+93pGaiV4DhA2zZwfVB+zeX1eefdZ9iGDODOF77QdPSRETVd+F3lM7/4O+Xat35Puntsa/m7/2357HfmvWYXRbYn//TP3lX+0uY3/+II1sLf/NSPlZvTWjjynF8un/rd3yh//fwnReBsPjIKPFaOvODy8sl/8Vzj/6hdxD2oPMQu0h7y+FeVu33lv7A9eHn5SzxGQh0cH/ClKgTYFlDY3wFsFsQWRljTu7t/r9zw755VbqF8Kbc867Xl47/0I+WzDz3qcx/8W7/9UguoP1aufcXfswDZgpcdD2DwmMU9/2+X+dxFj3cdIwUxXzjn73rl3/228ql/d3n5b7/47HILg7jdcutz/1X5yxo/W9D8z15frrvaxujvP9TsxqNPX238n/+t8vFf+xflRgu4aR9+m/4ugiimxscr2nUf0L4H1Gf8/NPLQx/64PLQv/+ddnHBxgy4wfDA8hV2UVPp8Y8rD37128sXlWeUv/rA75Q/+nMby+d/vc2Vj4LumprRaOec8oWfuSz9C+7Hlt3nvbXc8t+vLEe+72LKT32yYPAf/3zZ+e7Hhbzha7+27P6bd5Qjt/52OfL9T6k6IOLh31tu/Oivl9t4z+Lfly8+/17lPhd/Q7nbJx5RbvzNK6aPdZkO/TPs7n6i3O3tccX7Xd/EixpUgfzubU4zTX3OvgsKkJfIJCYpCHPh8xHzZfZyYHzUeDsklDHWHkh76nbcF+8DH/Eh0SXayyS/5+r2IwlzdXkOev6STk+SW7LVE+REKs/JHLBM835g4E5EXpwAD6Z4WZToi9kOJnbiQj0POJbf2bHUKlDWF4gEyCEIUhAluyrnuh7SFaQLII8SA1cc4QLkd3J6lIBAe5HtIT20qTzsA4gbrNfURR61KPPDRpTJAxe4qjz4Yc/lc5i3/vP/s1z/vHYF0ffnwIHfrrK3vfwD5Y9MVv7ii4K0eLDp4Bv0nA/LL42bHWYi574KoWXmVvWyLeSgJz9U5/7GfFk9EqwPjCjvAFjg/ODH/2g5bIHXdf/aHz9Zhzn/YQe/5gEnDpk6vuX+RT/3TeW+/x87ET/2J8rn3/ePrcL+Dh3iWORf26i+ZSz+Gsb+BsZOxH2HFCfwnQPlyNGj5TYjBJD45Y1dfARte0B9xyNUAMbPmMxrLiCDPObsmA025jivEdnguo4vr8Gc5/DYBVYXFiYCYswV7ym7r1h5aIc3XeE7yh6UMOBUwAsZA4NP3qGFZWsk+PIhp8pLV2C7HS3COpJtKa+y0PMO2BpjCl6qw3vbS5bawcLrIN/98oYBa7WOpNXxUZYYfO4gPGqCsbUFjl/bYF8O+K/K4B3HIuyNM40OWF+09mH24CH8GgQk3Qe17W16M70/GivxMbNtHHGM92O+TZsJYw3uuKwtHK+Ly6qwo/QgH/BDg2aHnDm4XwDWCOSh7790QaangZUS/XC+HxGRtv6RAxsmh77v2BtqGbBTwPcA/tAu9heA/tXTiWQMGMYzYv3w2GMMjDfcRR6/vAFZ1M8RoFToyz00nnPwsdqsDxnZUV4kfdUDymfeHKSr9ZWhdiQDZHvgY10p39flcm+nx2rrAwP7Dr7YPcXitpQHvYZ+4QNzC1+8dZsCkD1RD2j3wbpQ9bomjBO5VaA9tTkB7NgLJ0qYQy3KMk3p3M71et75gnLTk1YDZ9lnOcs+Md2mD4SKt2l59gd+GKmP2wLey16G/NoTTMUDZz+A4YuhDJwv/LHy5/Gc8/FAK4qnIvbz+nLW2/wO1s63fmOt3w6fWP+88ykCzk+dIp9vxkmEj9MEJgLO0sqQPQQV2D8+zo1Cyt8hZ2/c9cwbxby7PPKiVpeRbYvE18lXazmv6VxW0K28CGUBediUnKiCdwqDVJ/tJNmsx18IUT3yQdJ1fSMbJbfrq7S2YdT8ClnIkGAX0srb2AQP83MgZHDhhBRBrf96ibfFdkCQMZ6gdpt/zReRoHzmK3DmtU3wLGw0l4NvgbPkQWoD8As9pywjcn2/cPK7weBT1deZ5UEIYkVoXfwd8w2/OCLCJ6FHQaY8IcrKBvyGcdiI9qIR7gOzj5WIGzEHTfCQ1R2CIuYK80qfvY/8smaUxQMJKvd1yvc0ZwuUkfmq63k9SUZpbkM85TP6+l4PUL73GQQeoHwvM6fTU6+3ZGcEzwP7H35m9CzvDvBQwzKSfELMKZBPaJmfAX4mYY43sYMDXAB8QPK4qwaOtVzrAJbjJeT6HmbNzmlGcaCVHkdgRq0+7/zsHyh/5T8rS6CNvp2zrgzZ73xJ+WuLnWsf8GIfo5/RFzt8WJfdjvq5NbK9wDr93j58wh0wnGC++KUP8C8Y8iPnB5QHP+c/8DeF//wd/nvRlO/0l4AADnZxAvM/e9VhuqYcik9/dx+BRzM222tIzxbjS3+nIOqaqeNh826k3afhRaK147sTaxbbY7pW+vngOFfbbsPlVG52/WRl84T9HwJ4DONgvHDjFPV9G9CXjUld166oP1GqLF7fD8mBp1RQnfL2xkAIxw1+aSzS3aMI5Lq2jE+5jo9P23IZdj3fAsIs1+qRdzkPni0yNdv8IqHxEDliPDEn5BkdMB0E0HjBb+rTngWGFhn2Pvsngd4u59bqQZkvol82CaCj4TN4Lod+x/iVrGfmUAct1AUJlKGPkl8l12H3Knk/rE/2hk8qcuANHfDhJx6hoGM7R01px44dQcqbHIjG0HfMreV97Ew/+mlGqm2WKWPzgnqzf9TK+CQVMqrjJ6wx5shP/EvjKz6QZcQTatsJku9pHebk1V5uN9fPkWSXeMjnsmzO6W3iS3euDimAvCjXZ8KxbmBgX0EnIlvizgBwNkYSC1k14PKEbgw/caHeD1CeTzaCl85vRLUZsvkECDi/keTCpQmqDb43VJ2OALUnGQEnIHD4hR9Lsw4OzpAXOa4v97wcDzZeUP76Bfnbf3Nosp9+QftFDnzcjrbwE3X4uTr0kfajDfWr95UnVVUmVHk72MBG1uttAODwwqOvMx7tHzxQjpyXn6f9rvK5X/q/eMdZgTODbFOXjd5Wnt/altEhBmNWb0XIHLjy3eVulMJ/YsMH3ZBjiEbuWmz8fef9DY2ZDxXWHwaKLB8zq/Ag2QppPAHoeqBrWl0dxzV0sLZQi73LixiMP4ZYdUgpYfX8aBoBcilnyLavFhJMAnicCYIqM7S2gJsX3dDhgcJOiBGAMciLvgrgiwSdRHXiBHoZAGX1WalkJD9Hvf1KFhTVADuCsT4QFSE4Y7B5rN2Z7WUwOP68L3xCmxY4UxZ3lY+ajNsGj7//zDnBwQDDdpB3U/2xCgRseGzHdG1BwFxu05/htTY5Rw7Vi3gMQyCYg0FQBJEsI643Odj0ds0m2jS/3E1r2zLsX/XB+fIfC5ZyldyeSG3zEbx0XK11SM1HY9iflbXy4JcCWpOz0SBBx96qX9A7ZnOGFG1wPsGLNhicQwxqeENB+pRl0WWxHqygfxAG3lHjcbxj7uhz1IlUVipINtf31NsQ5XU4J4e0D+wl01PWUbokD/42NjNlP3I6R0fxWFrWQ2rji4s8pdYyj0UDA6cQsPGdGOSAhZOizpYzQN3S81E5BbRp5yA+5JdkANTxpGzAKZ5ptMGgImjZ4wzzZ0YQ9kQVV72W/y2tv+ucUeVN9r6IneOuM/lGOqzKKtLcDrtFUUk4KLNmTIRebwnr5I4+/93lj/7sL5ze8ZPlc/xFlYZ+bta2KVmTYVAY4w0bZ+gb+4/xfw+8uXcJm37feR+D6zfGTMODRP3nXKchnRuXuf0BXiUwzAjGGuPuATnF1kJ+SD/PLXgeYju8LmtQaxZ9jfzUSRT5jL4MrF1nAdntbXtQaHlQ8FVX81HOvEy0scJzWU+l5wFYtRWpe9/4nnd5e7f2EQAi8JAtt4egG0GG2qEVtrPqQ08C8lOZppftNPIAHo9w7IQvHB/0LQi+UiZkXd7J7bfUeapH8IQLkMaveVCdp+SP5Rn9hh/0OdXN9Ud9mrY5lZO+yzTasYsp3IGWjMa/2VxN+3qQAkbQEl+8niAvmqsHbarPtK1cpt5H2dhLm5Jd6i8uSsTPqZ3vTHNgYB9ACxnAArUST2rM29nVF25hiit9/O4vPt4C8eBJ3WYDqF8CIZyPQBoiHgRMA+G+DKCMg1pDnGbIn8oC8FdAUCAgOMgn9zmstB1jIC30G3neoXMWceZVP1se9A9fXs664OXlhrd89+pPcCWcddXPlQdf8vJypsn+0Vu+p/47ZAaNkYJjo0N/FBSw3so+ft53yLis13kAGvo0hr9mA8h5YFMZEI/vZlMSSNEMwJNVUoU/c+jtYywB+I463rk+cG2519O/ptzz92zMf/wj5cbvfUT9sg7+Re6hWFco68Ks2f2E//QiHttY+Xfd+x+aW86nrWXsRN4B2/E7XrftIFjaLUfsBH7E9iLvygUwBnl8+7EmDtq6iixSSEgO79wjVsbdZfiA0cUa8nlKe4tcE7W9jztCyOMuKYILaPC4oT5E3iR5/Kj94zEFfHlk9lp20p/cF+j2yLxN9XOYa2eF1x44J6+vr3L4hGSlHmsVNxI6WUtMkmMvDzn2kQd2bb3zpr3lwcdegP7BQzgeOPfQoTNqm7w5EPbFy0DZZyzymiuMEVLMmU0jeCKglZs92PFHTfDpkP9HAIFiEnUTFdlmBvzJdfK9yWX5vk5AGSQHsG5h15IKL2Rebpv1kQcfX9REinHGmPvxCHybLxyHLIOWdEyCbD42wS7Kso902p7LAZmnvOoA6QqS6W3N8XN+CVlPefUF6P0W5JPqswzyWCt1TKxK9UirTuuWy0S5b3MEzwP7Bly4sRyVx2L3q347wPIjMg+ecXDlHQ8T550HW+Dg4cpfJ10Bi94Xvp94kRd8IzX5XJd9yamQy8jj5ce7kIdPRrRoLG2+3EYP1VcbJFq2E9J15b7f8ni/YzyHSeB8fbnfM//eWtk/etvzJz8xJuT288kaQAk1ExnBipJeqQv0fV8aC/IxFrBpc+SBuDfAtl1sAoxSC62mPuDEj7mowEkHSVYwwDbphteVBz3uR/if9HZ+/KPlpu+z4Bl+bPNrG/jnJ+fhH48YTuHgmfvJxhQXbAxuLJg5YoHzEYtqjh61i9a4+4WAmnOl/huUV4qZaLVW7tYVwEcxMMVIrYxgAZsIv6khad/DPq/8iD/yda7hJ+cU69ODZn+MoQXQfocPotY36wMK6nMP+hJ9AGp/QjbXzelnu5BdkgHm2gGUzzyAxy7jgT+p4bh5gDANOBRQhU7YQwofUIIn5MOnqCfIs4T5tu5hy8kCtohbyUe9vZBClzYTchlt+3G+EZ/r5bJy3zJJp6WccOYPxC+EoE0YoBQY8B0sMvDmzDBjqBkC/Kn8FGq/AX5GlvIqoB2Qo+m5zJydLC/gy7EAx9kG+tAhn4NDZ6DsF/M6HkmO8xBpHm/kV9t1cAzRvv1NZJg1f+092xKyrLIuHTrOcDn8WX/Ih2/IoBptJ9+aSR8nym5oG/2VLIB8sxf2vTBty71hCn9yAJ0hHaSHXm4I/sDAvoMvba71IJwA/SQIxg6Wu2VxmMR610YUtIkyMs83QxQMqtOmElyuM74C163WLYNNKJ9kO7ffo69DCepMr3tzecC/+u3u3orjtu/8xfInP/tt7Y7z9b9e7v/jvx3/RnkKya7+Vz0HfBC1zlhWjiBBfa40oK8i1PAAFPmM3MeczwAfzR07ZPUIBiBGmpd3uM4coEV/AEvlfW+N/lz3vnK/F39fOevPnHfwfR8th+71ZeXY/a3uvvf1ExJeJtsT/+HPP3xuKX/suuU37erlPl9Wyv1c91RCO7F4nh8fW8EDUgShoNiLAY7BTAq0nI2plep8BCDLYAt5ji94yMfz5kbJXKyvxsD6RAnugI2Ux4qk575iL0feaPLxO3gbMNc3oC8LPV9tgN+3J1nwlc/60qm6VgULkxZQsMGpMmBZ3s00u6pTGgKzyDUYU9gB2fSzDBsIgWUbQK7aNlAmtZnL9RlnrC2sKz7XDALfydvDpwYeLKPs+s0meeT7vLNO/CQ7LYvX4G1P67w8TTO5LPIxHkb+iWjrQ5ZfRw6k3u/Mr3kekCVro53qBcmKp7z2rfIgfnpj/vLZ+U7Ov4hpNvAXdb1MzzNu0neygttKfer3H+Q0Vtk2/acD7gPq4DMvgi01JmXIjxtsJKujHHQob3XwLen6c+dB5DsPNmvb0aby487zwL4BlqKWo/K+yex9F49tYFHHydvo6M4RW/hx5xl6RjieQEcnjnwwNwG+Tw7wzEfg0yH7klMhl5FnKcni5L7XO8+ow0eQ3OjQjSZoy/r8Jf/0W8qD/qP+r/SFFgg/vXz6Bd/Nf5zS456X4l9569bzBS77wufXf27SQ35NfETgCsB/z9V6pI0ZSZThN+sTFNzwDjD6yUQGGsRjfW2g2c6gTDTDg27I9G3nO8+YKf3CxlSqlLv/bw8s99e/MJ7F88rRW19r7fiaQSAN0OcXmkX8C+xFPN8af13k9y8wdiA/UeDk4vndo/7LCLfZiQl7sd55trJQ565LMc4x/D5fWlcZxlLwzMsTyx844L+y0T6mh7L75yX4ZusRefDou8+r9wPHiqOQstSDgp2jFo7rOVb2oQULgvwGcl9AkMv5Hpm3Lg+S7R69fcmJLzCPscQYRB2G6kC6xJa80qW7kUrl1zr/AK+DnbBpmwyfygAok2IeBeRVVt8ABm5WBu3YOvM8ZLze12LTwdxlgA+7mPvWnuvModlpPiyhl5nXQduR9dU3q5fHYnPbkPX+uFqbY97tP2R5jLGV+WkYUv6reulMqUd46fnkSz3nJB7WFEqyQputuslaWm2aDPig2j7LqIveZRskzaOlocs6tBc2VC9obQBYc1UnpSDpz8l4wO55SkHW6FDoALUPgRE8D+wrYCPUBY28rVeU9Ruf/nM9uKr0kx5/b9Nk9UUb21bYftR3+KbxDZc3QNtMxvX3KPdbwsvOQx4ff9KnJKd8Te1kRk/MpoK21p5jqT0A/Waa6nCgcautDMzps85srNbYwcMqsieQUXtA76fq8oGulxHgCw+MJss8mFFmAfkZ3czDwQ2Y9Iv1MOqysEcNS3mx5Fn3FXVZ17J11Ey39qfzg890Bk8fRR+yE9SZBw/zkQ0GA2f4M3P4mBSy8pU+dfZOVXDejLQXMb7cexE849GNYxZ03mZ77gj2nZHQxgHjvTAmkIlsBkTzOCIYwH8HrNaCD8hH5ZXSX/NVqH1gakGy9QbHELzwvHO9Q4U+hL6QfQGW8hng5/azPeVzCnmlGdxDxiOFCY5aiGX5mkeCvMlDFnzsDNW3FM/KMrtSh6OD0HiA+qSPxZFHQ8137RlAz0T3BEhVgD2sMaaYJ2sKd/9QVj3GwGaJZejqYop1zBnMPiz5Iyvgyk9AGaRuJ9sHJMFS8ICWa7JTwFekbmFeZpnft1XHqUsBH0dLrYvIY7yR+vPPkVcAbfLiCWpJHPgkvzQHks/+5jxtG4mX855KtvHF4ryaPGYIdWxLMgZqpzIgObWjVHI5T3sGlQHVy4bGRDKqByQzlxeQpz17a60MDNyJyIsYKTea+DPBM8pHLEg9ynrQavCc1ryhbQazmjZGO2EsbQfcwfIU9a6XZZWnrzmf7rDlDZihzZihAG/CRx5/UaeTapZR3g4PdLPVJCSfEDBmm0Dvp+pocw3YdtiWH3y3vIJd5662kcuz40QeZtZS2DKb8osz49XuYdQzixQkm+af14AVvEAfPCN/+PChcjieJzwDzxlaMI0v5jCwMx4IgOys36cgMGYgBjJIbcQQXGLvnazg2fVaHtgUPM+l8hlAegwPdpmN3Z1DdjxB3n+GCh/J4nih4Bnp3H5yv1b70ZfnwPaTrezXHGCz1sU+YtvIBDu32+fzcaHW1dTfELagLq/bnFKm5tsxEnDfoO/9AvGn/wKQBYGvvQESP9uKVk021ljYEwGTFMf3UGfZ/tAb44atANqADdQiG2woe/N4Q73biCbCJh478bIgHxqagFfhzawlufYpCeD18oscJFaEFPRQbu36OLEHZHpZ1eThL62PfqyRAjxOxXEMQEpvrEFyrIC9Lb/yHAB9CkxsBT/nsyzQl7HXTKH2B8gyyGd7gtoFUCeak831GXVcYpwE5ZHOkep6jOB5YF+hP/lhcyPtg2ccdHHCQ/B8BPK3M3jO20D87AdY9IO8ab3Q6j2P+1ywBYLvtBsHPUAn6znwoBZQi5JX3dzJXkAdRgI16o/AklXQN8/yxCQ52Ot1AJ4ToGfJUn32JefhT6hXZBs5Dz0d6CpYb9r2h6AK9nhHH3ZNnm1T0BA8ZpMPAPsQbfV9yMEzEtzNwZ3nwwfO8Lz5lO88A+AD0OvtnarAmPEkZ0CK9ca9t3TnGbIxdv0Y1DKmwbIoR7Yi6yBLO8xH8Jzqe8DXPMfwU2X2gwEzHtkAH7wImFGXAudt7jwDWpdLPmV95HMZmOP1gG2u00D1w45xaje3T3sohpzWPpH2kevYmOJLdZaHHuWDBOUzD3C/YQ9rA216X5qY2wQpQAHlYIUWkl2MPyA9z4MHGZRDL12gZcCu9BpinNJcZfsA8hARi2XLSybLZvT8dWXl0X72E+m831NZXKhXnl6W55CEXK1PlMcepPYAtMgyS56XH0j7/aO8IDsC6tVGj8zDfiNCPkNyfiGV59nnT/3J9pAHaf0Asut98Md6XMXHRHaQAkrBy3fuRUCWySnaHsHzwL6CNgWo3Xm21CIlf+bZCT9PV3DyNjk+d4kTixvACkduBVr4gjYG2mqbIm/etlHsPeUzvwFlEII65fs2gTneHBQQ0o6lCO4QkAPIq3XUZ6iMkwEAO3vxA3yeSNB+EpnIx4kc5LPk7TGPInSTX6jDaGN017UrLMkAtaaTye0pz3EyX/EPX+bspxtnhPhI8ZN0WCIMni3DAyzuPNsFENaOHt2otmI9nerA2Im432xCkSJ4RnrbkSOW2kWrBZ23WRmBdB63nGbM8QDwva5NBoYSHF0ozcN1NNfyV/lMu8eORD0Id589j3/0gX8yweAZetCP9uSX/EYKGzrJIi8+oHIGeOIrPy8PnvMB/3UFX0/6pQXpAWp/Ygt3GVkgy5HuPAK2ct1/mI5f5EC9ZHKKy39o1IMA/o2jAcdiB/SNh386E74gzf2SPe2NOpe03+SwR02ReW8bxzy310PtKJ0D9qhJesGANSxf0A5s4/zSt8E8/5zX219XVl6p2lMKfs4L4ivt9cTr63I+MrwjvcI3IK82+7Z7El97CSnnDTbyOAakk9F4ZsPmFiMOffoBNuvVJhgBrAMBKqEXRcJ1XA5BOfjkgcHUcpQBwxBjogAZKcqZhzxS5UGA8ipn+IoeGNgHyJsCsCUbuQWkBZ3XtuxkWxn9RsjlvFmmcungFhxAbeS2+nwub41oG7pqL1vZyqYp8ryXHd4SOWgWeACN/mhssh8MnAFUzbjnh+ITg3oSXkD1D0kXQCBgFs2Bc5zkezHWR17I8qcrahe7rk7GKq2NjE3jk9eRj++yjWYr9pYvTHJWZQwR9DWenfYQONri8GaT7Ey7GbIhf3M7fd2SDPiiTUiqFdkeQDvGs9N+cAIhl9tBNjc7aytS1NGqpeSnYNsRfTA+JJHvCYEX6OhRu0hJtEOyi5YgXLRkHV7wWppBf5K/kAUyD/CyUSTMJhn5qo1d7YaIeeGZwEQ35dX+HLLcJvQBW7Yrfl+ncq4HB1tB2wGyIo5pSufyc1Qfa0I5fVKTKcv3ZKbhFd4IthVtguhowMsNWgNcGxObLoe8FRq/puA1WxyTSAHpz42peEAd1+D15RE8D+w71E3U1jGhRStMN8HyIgdyvtrfAMnh4GYl2gBvom1mJbfO7rZtCroDXr2GejKR+7MIjcE2sgbIyq7FFSQdcAA/CLkMx6GnkENGJegsBamA2lS7S8j18gF2s9acDTSNfmTgxhk/Hej4kzYs21VPsUb3tIPNrcP7iPEX2G8jpCA8Z6mFIJ5oDkv8HpLLKcg/BZhvgzxbJGDr0SyKWLDHX+SYWxxWJMtszs2x2kCqoKdHlgHQLoByTz2cHwVDHXoCFTgWOR08iH9KgrtoTvyliWIp6q1MOV4kWH9twaPO7UO/+ZfTTAqWva3QjV/xaHIuM33Ot4Ey1gfRBGlcMprtqV9oQnOjO6y9TCZ7q5Tn6gC/uxBkvMpHivUUfPF83XRykSoPqJwJ7fY0JyfaJIs7pfnOaZadu4sqyvI5L2Q+XzY1xkm/Hx2CHSCfkXXx8in2vIBc07MatdsR2p34ZSTkOQFlOUApQNloXzJztIS5epTb6A0M3MnQAq0L1TaeH3BtE5Lh4GaIK8t6eJeOpagXCcrLNjZbq0cqyoANXM1OfxYpw7ZV5FaBtkQ4KNs1Mf3bBit2rVjPZYbqeeqjoD7WPq+KEODPeQM9HPyYtwS+oKzzI/XQhhFPaJADP+oA3TMCL1gNtL93oE1+jB9lAO0xiI5G6ngjb4S6Jco66Ivy0mYwcsxOVOav+CFmvCYPzM3DqY7Wp+i0zSRfVsQ/OUDXMTZY17ogwcTWwCbUIV+feUyrATK1BY5j6IFvRa25uX+o4sAcITBEo6ZnkwqyrY3t5u1znrwVNrEC+ImWLOiMKyqUoGvv4Y/3dQnyWdQj8/I6cb61xuAXqeRgpwVILUBGHr6EP3iLxYyjC/qNviqohm0Bumjb24C81zk/tyE9+KMU9Zkn32VPZex6kMbb23Rz8NXmCmKWzynWD4oZPh5tDJzX8gVBPG26DdnLPMlLB8d8BJjKM+BKOiZIHtKshxT9aOM3tS0SlF/h07bn1T59CLm+beoG1T6mPIJ/9VX+y44fJy2fedFWbnOOaD+NC/ttOuBRBnbxbnlAZZAJN36yl4Ei+H5BhsXRUPsWNth+ZKlD7VTfAfwlYn8MHGcDeQup8hmZh1U+9XxgYL+gnWOI1aVswAHNEi1qHqgNWvx5sfcy+UC4DpJZkpW9bQAbsrKNHuXVLsS3aCqPwe0Bx2emPbphpnlAiyZS1g98luogN+cyeAqut8Fx98X0dODN6O1xzFbmI8pJ9HYO6WkCG4RuIDSeSH0ofezmxh4A22X7MU+AHZNpp8s5YA/DhhPXLHxhA0Y8WTJjBCB1e6B5SF4EmA58MVIQsikAEQnz+Xk5lVu+BaWtjgn3KP8tcwS9HoxgPFoQK0jX0fIeS2D8pNPG1VNvv/GynQz4oODbAVnMi2gRJke7EaDJPx1r/NclNCdhP+4mQH4bEhQ8ETP1WUf8pTzQl4HMq3kWlY8y+hVyAGU1BspHWTaUF7X1aAZgL2zyue8kV+2nstYxkOtE4gMKxHXBUWW8msg6yEmmp4yej7Tu5SizTwauheBP5tGQ5XOeclEWwM/rUfI9T3xBPLQ8bX1g4E5E3TCW8sVUWD3ZumwUDP1Cz5jbKMA6nYy+7b0C5x3bdlFq7SJd8mHSpolACgQuDiK4Y8MABRTYtj9L6P3xXBo7EPoSZIderzBICpzZAwsrzH4c9NAO53huXgNL/YHGVKthOm7WhpnA2OslZLlpO55HHOJ3+VZ96H0+HdH3u5XVdxtN44nI6coAb45GXnyMX5YBvBx27IWvc5mUrbOpnKB2ZAep5qV6iMDSAjoXsTezRZmJSRQy2Xu1rbufHmSAFKxkUp10M6/nK9/XrcvL3oQXZXR2Koc2PG08rxcJXvY7gLoTKP1W39oVxJ/UQwdzZQSe5mIii+AaQW/6GI2ypsvPozo+CIAlaNeX5gVzGwRd6UhP6MtAlgX144Ty3NiBpC8gL9mJjuUZ+EWwiTljfRwHXa75wkeQQscfSWo2s91JG0b0IfOSfXvz+qjL+Z7mUNuyl+VcLsn2+jWf+CDoUj9sZJKe1nSuU/s8jiMfj9ywnOpFgvgAEpRBQtbty5lUpxREOVvgOs4MDNzpwHIUzf/Oc/uSAr4YgH+S4v+dyoJJ47kNT22PcqMK2gCAbwLfSJmff20DNrU9kGY5tQVIhsGsyhCFfDxeAh42XG9nDghKoU9bNGE56Ke+oAw5ftKM+uPAkh/gy08eoOhMlClgf5aBtrcc/a5lO1BZRuOBfN8W+ODM+ZB5OY/+o6T+woeddix0n8DDm/3VKpsDK1rl1B6soQa8PC9IceLCz9ThVzbO4E/V+QHT4gum+Zc2Mp0OaPsovozDFHz8wgb+syd+reKo7UP/qTrJYzyXxgD8PG8MKCRqZR8/T1GFAl5YRf28A7KX7SLlQyRWxLGBqRH7YMRHsPTrGsHLX3iq/oHQPnyJRWRZI59zL3u9MPEh8gDsAnomuK+vNsTi4EzXouB5+CDhfPxCO142bWsDfC+hPcjIVg4QAOV7uSnAWx1vpernZBxn7GROtmWFSJqE6pH2/CmyrsnbMKyIcF3M9y33I+eVqm+A+HUKDOIBZsHe0U74M9PeOsg/pKIMlDF/yqu+zyuFb0qBnGbiHgehr5aCcr2Q8wJao5za5btD8vRJqkmA9XGORD2vq1Ib6kvfbi1zn1seNuzAgXwvCz7snHHoDD7PzuN4EPgg5POz5IDyrIfTaMsS1fssDAycQtDi9U3oG2VlwxAhtwHacLKRbaktpZKrPiTYNqsBHA+usdlYNyO/BOg0D2DXbavtnjIqL6ivPz544A+gGzpxIHH77mEPjoOl7A/kdKBjpSd7QtcXHsimLPOp2deFBecAeUvwU398NtcAWcyLfKq+BfoybPTrANjL3J4KWOlPKh7kL1e0YMJhAt1Q9ZiMJaNjA1hG244f5HTCU1mp5sPbwbyiBmV8X0E+Y8bnUW1FXgROTj3foHLmr+anejkv8KNwsiHbgiMBeVD+ciSq9VhFlvX+x+B2kC7aaeRodQ6VM2XM1fXldZisiQX0dubtqq/zx2Wi3pWOcgA+SMfrnfp11ud78koKpLTVw55sbkvCHL/nZVJ9n+Z6IJfxjlWHf0etxzOEOZ1MUeF6XqrIMn43POkI4lVTXs5yc2WA5wDksX8CqpNO7U8TqZAM6zehkxvB88ApCQ/mfCHng7AOhv1mWLc5JC+ZJdlNB3togfjRnInynxUkFei739uhBp0G2k5+9T4L4uFKWTWwMed7z0cObe4il8yC7/9WlRlWQQavvv0MjAGVDT4WXpjzBZjrTwbNmS7iAuQRBPfSrdcuSxnYtD/6n/jKA7ld8MSX/wTaNb78lE6VPQ2hPnp/saoO2bxO1zAkNB7bjIXmIYP6ae4EtQ/Ift9GLrsfyIAHgq9ODKFn2hbYVmrP4f3O+1ZBkAP1/pyvP0qgfJNxn+YItXqW2L/wR9vUX9VFW04OsFqd58FEKh97kpz7J/JxzXJzJCif056WoLmiDA9wJs/52R7ZPvKaG7Wt+mnZZKytvp+9bj9uKGeeyuQZMfCLxwj4SEFQlqNssrmJJK80+ycSkO/t53K2kcdePEDlTJlPLfCinOsjY8Ng7ZigvU/J2q/+WH3dlgHZ4zEB9jJlQCZSIesqL5qMCV6WYv9XnlG2obKAcrVhL/IQoNsffbX83lbtwMAdBKxPX7b2wqZztgemXNDGa2+oIvImQK4PkhqaHOpEzhd5ndtESg7eJlCbPDAYkOAjMPe+AZtu1Y95QJYfo1m+HnQM6A8PFlHGr46ojWwbwS10M1ofpxCPz6Ya1bZSX5GDPzvWGO7eokyCnyxbKY09wINMsPiRXro7YI1GpqH3TePa89l/SxmcpxRjs2vOowwW9JmHvv2pXwCD+QS1gXf6jdQyTcoOlXaCIKaqpz+sv/yHGQeOeoEMzLifuDB2oqU5A191gM+VZcCjOZd3GSe8cz1WvqfVDiYUd8JJ1jYXgvtBN6Fpf/iVAP5SgL30uA0rePoDhb2AWzHUtlxWgbG61vuEoj8jHwIGPwG7RfcAZclNbTi8L0Bf54nfZRYJXra1D12jPP5ZtqWoV+DufvaYzqHP7aqdli6Rj7ETLLJls80XfDVqsg7lxc8kvoIb+Mk8Fwv6pP5YmQvUL2p0seAe2Dt8mPTRkdtQHmh5rHvL46+TRQnP6PPFMl7WLue9+Yy0EcrNFiC5rJPz0hWURx3TaBXTizz1IRP6S5SBMttBGgRgzCRLPaTKI4PjvMhQ5e2Px1ZkKev2lQe/ntup6XKUQT6I/WLO66mL/R15ljM4vnjULh/PXVcpzpWYUz16Ivj4JaAc1EZ/YGBfwzcgFr9oCToo9gdGlbVp+vo5rGzENVCwqXST/U31aFut46ADuyoz+LCyghcBeVLOJ8oyGSgzMI9yRpalrvKgri6DvkUemByIpqIVtB92lK/zBXvVwHpQbMYfwOv4txkUtpHGs/DyazvN0wZ1yDWe3Tjm/dTPmZD5OvmAjElDlA8VsMlPgO4SaFPKAUnjIulQEI8e1Q7STFP0/gtsa6FOPrpMtoHU6pAYuZgHDT163T7NqOPZ1bG4Kj6RWzeem7Da3vKYAArU8QjNRC6y8CWP3baYjreTgjGAX4BkAAc5EeSnYU8O4OYI/86c88U5A8FG81VyNQ97RrSLoM6aIyWZKeCP29VjOQBtBcEWSHwh9zenyHoK/8OO1eWeqz5DZdVpjQnIq02lDMohQoq2gqTD1OSqTlA/h8orVd602A+kgL83THTxx3F3qoB+aj/DZ6CNz8RepBoL5fNYDgzsS/gCbgfYvcBVsOB90zhvezvSWYdsj3fTEta1tWSb3F3TM13kccCAFVwdK+jwOzcmIkrtIN+3K946OVhUgB4389gO6zpZARy66sUqsxTk0v/IA3M2lwBJ3Y0XbGYj19kNIqwizwvP5XZQnWuZUzKZF/QbB8uw2fmLOdxmjZzqYB/tD93HmGNNsu/GmF0XwV+aX91hyoAo5PsxVX7JFtuZnU3M+4FKvrLDjs0p7xCC1JdEgDxQWZjIWCK/cGIGej9x7PHfXsbJG19E1T+68GBCJ3Tpy34mIefXgXe2Z87uczZ7ZJmlMc8yc5irV351fJrcUns9IK+xWyKXsfE+w+bm0C7/tb7aASSHNjMfQDmT/xwgVv20Tu1YzmRsjvnLH5KHDOQzNd1K3E1YD7De/MoyPebqZYlU23cCL5dBQs/fRD3IS4QZFEl+Tq8HZKr/QTxfgKyOL6TJ5mzZXpap1PjT9QVeHkch5yfAOcOqQNQN9sDAnY68sGvOeLzDGkUHw0g/6FkN1roWvB8IsaxRNrIsPhZMFjv0fMk6td8+DXukBvlcfY8kA3X0y+qUxwZcggJWHjTsxS+5GUEFKcqAbGX0ZSEfIOb0AH7qbaD98M+T9k4boS8bzvJ8Dop85LzfIPhe724nX/I39IFsG1D+kCXqwxIgiTYmUmGq9l+BcwjJP8JSfvqLfhh52/5RsBUo0vuQfT29Yf3mFwY9z3+bi7Go4zQ/FlgDGW1cp8DK4erROCeRPOY1z00UsulUBq6kaSNdiNZ2reKY9YXU+dfgltbNL+oYqMKeHSvoG+5U8jGBTNMTtcqZAOoHcl7IvqBe5YleFYFf3paONxO5lF+CZPp2Mz+XrdZIx98G1SNt42CStheR5no/fkMGd3wbDhy0tcexRl2Mu23WSqbbj6m31cZdQB6+y39B+QnP3PEi3oz4zL/6aHZTf6Hnui7X6vr6Bvkvu/JLyDrKz/nNVqJeUBnk3rhcrtuU79HXw1OQ+KgRAZIVJuXQ11l27rwo+ZySWIpyLbX6HuDVu/BR34+1gFqMVQZbCV0+BmaKq5oDA3cStJgz8fRmq3R3B4HWjp0LjXbw03U75aidGHesEj+bJfkJ7HiEk4k2i6CybwY/YDk8VZkbhXZZrPyltAaM5hf8NgO1LYBXrZYa1xkzkC0A8n0bBLK5HJjoztRnX/o8SrpDa6d7bwLts6bZUkk6PTDeqGf/DTgvSAc+sV3+NW35UusDyiOFHYBjGHkh31mu/bY5ALsTJaoPUUmfUTa+k/ltJ178RN1hWx/617f4qbozzjjDT0LwyXjUD73TARi/TLi44R1/Cw53ju6Wo0b4ibcjRrchgI69p/6vjAOLbbb7epXbic15XDf9RGewznyMeJ47zvywN/yZ3yCXYR+Cjh7FT+1Nf6qOegls34K3HNyBvJ9eFpBt+tg36Cvqg2cLC75JR7KtRdhEP3y81U6P3CYw9aHpIK+95wEZXUjPezfdPgWUx9rOfmSZ2ofkr48p+M0PBJ6e5ztHBQWkmG/45UDG9PCH8TJ73oalqIUOL9wUFKO8uv9UBrR06Fv4pLnOtAnqF7yeiMf6A/hThJZFvbmRfAHDZZBnvfWBF1rWB3JRDTI56Am5bxnq64RgN/IC8n3/1GeMh/JzlPeEeMqrjcrju7UXKdDLZPQ8lDMPfUE59wXGIUF+iCKPfkzaUl31yn0B+bqZ/iSdeMojBciPHomHVOvV/WCLAwP7A9i0AJalyDe68axKvzGLf8mL4PmIye/wpNMOjAIWuy13FTwN5A1h78w7VreD+9HySymJ5hDYRz+srE0IoEy/eJKBd2F4Aeg7wAMKM0Zxks3YVM6Y9t2BPPzEbyQzH+35OQFybg851LPO2sAJMEMHNs6ZpQp4UWbe5KlvapDNPmRkfs7LngAfUJ+DZwJ8k+VddPvTKZVth469+cEXfqR6pziAmuJhC6LOOMPy8VvPd8Xg2X9LHRepx8rRI/5b633wDOQxqHkmNj4sTGUE8PyjZuSdhws4rJzFcUUwZcEh/TQ5TjTeeRwwTWPNBc/wXUHzUQuk5btSoPnja8HT6Ry3vHxEvR2XzA5LwcNi90+/GlpbVm/94EVC2tdzPgG5fQBlyaiOZQVmtjEoY0WtWRGgFMi8zAf6cgbaq4T9ZH3BIwzYGgwQwx5IxwuWzU0eByIP0Ibxmk0F5A7tSbNU58feJrZZ9hxt1NT4/mmJlzn/WAfRFnVCHva8fSubwo6dc2Ce/8LdJCmP9RcNefAMPpuhvhPE3aYJVP0pUIaingl3XdZUO95mz8Oc+p+/+Gf8Oag/sIILYfEwDsqLwFM+1wnZH3HZKgrGlw8YloxsL6eA8hgu6JsHzU7YZBoqyM/Zz7KAbNQbIEbg9XmkmTC2ygNoN/s0gueBfQUtfhEPbHjxIHqo7Bw9wo2N/c5/1GCrF3eetdl54rID1C6iLEaAtgmQtQWPX4rAsvfN6ZvFYQzf+gZvF9AdaZUBtkF5t2MMCLJ9gPVmqurALEXcPjY7crYlWQayfQCy4OnAwHr+TeXAlxXJZCzZVV4+4Ysc2TZ8Qw3aF5cnJlBvM4rUD3vIsp9x0mMe1aa7Gyd1th+6gHwBlGf/IAcCP+SRwKYH48i3fgkqMw05IJJ6YHRjIWvF2p6R/5MU0BnlDKT8SSr82L4dhCFjLxx0AemcLsC41T2F/WYDZdeqDDbxKc+OXcTiH6TchsA55IA8Bsr72LhNle2deUyA1ycyHlY2xvig7XuXn8K2pk+bEeyadywwH+1gS+L4cADHDvhs65GfXDF49qBsh8Ezetf0APnCee7I6yWL+QffS/64RuThXAfoM9AiUN9k0D77ngKb7BPrm3Eil/t6akYRX2/KwUCW68t5TTebznO4fw60gnp4juAv7JkNBiSsaW2yFciQhwLgGbVHIsfm3l5WNKgde7e9GJaoI9Q2Ei8DdpWKcFHI9Y0yFkzUZ1DuKNZ4MASsgcpDBu0a2fz6l9XcnvyZ2OUasL7xwsmyJopqrGv1AfJINR8ZksFLazSjL+e2lccoo9/a56DJeSzlpQPkPIDStLWAVYhPjShke0g5jFbHc7fxet8FyqJO5xXYsTR/KTDbBpDHJy42SNTFWHJdzuSRVrIXjz+IAewFXo/VWRkY2E/gmsVmwA7Lizg2EChtFsKiKknpHIfDAPKkbiOgzI/Ruv0hu9pMADgsWwZ5ksn56beBMjCYmVtipT+GqXWzHynb9+wiqi9dXsgl9BNltUd5lvG22hIOen4eaFZYNCI/QDlL6xyEqTl/hHV1mzDRiyx5QfpJIvplB9bsa9UNH9tBsgn5qDiO18dTD9OTCIYH62RuvfbYRoYIObYyqxPtswpvtrO5mJrs4ny4UWZ9fRsZr99bdd/zfRMwJp5DuwqqwfPy9CQNq3jkoNHqybwn2XH9ho3lIAAXrj3m7C7bhD766mugkXyf9scDDyf8l06QgjwEJJCBd9BXHwGk/EJllfd6/HIGUq+bf4ZcJDubeCAEVmeYvTOQ4hOlGZtcDx2PVEfY+mLlCgbNRviJPPZx2r4XQDhP4WVt2tiRkp0sn/mbMKczp49u9ftys87MOooUmOhYlsdXsIJd91aS07FX62MJfR3K0FmHrNPnRbMINo8NJpPPD8IIngf2NfrF3TYvDmqWrO5lW+h2ULKVfRAfWaJsByUsfuaN9IW7DLTTb2yl4OsECw7Pj2lDwT7KgrfqgI3cB8+3toBeJmPuYAPwE0OrEje3KSzZFR9kh223Y8Q86mnXfETeiB+PWooySFC555vhCZ/jFfkeHNs0FhnZ9+xz5ks184A8br2Odcgq7PRmhDkkpRNXveNiL+Oy76zzPxNwn8Fb8v10gfrpE8neI8OL0borxA5AXmM5j/m6PJYMurDuZu3gE6HIsnrzHMgnn00yfN+y3OYxz2v2x/MRFBm1Ok89iERQh9TJgz7vgwK/pcC5BoxVrulLpqetYO7V/Zf6I2Q7c/mWep8w9l52H+gfHmc6dMz7EL4zjzGIcWjyZsEIQbhkZWeael6Ux8Qsedrp9bwlkiwo24W/CMwRTKMMWfVVaSbjRN70jWodZb2PzARcJ1IK4c8Gw5aUP84xnZ+JfEIu9/lNsiKsBdSoXvyc73l92udBtJvqevR8yZJWl+fKmlVZOnOY2GQvG+b0ZvdF6LHGspDJhHOA74SBgX2GusBtkfqBG9+8zovcjji22/xZQsjaxgWZHtJdi4jw81QAHh/gR/zIG5k1LxjaxnEbmVqdA+XqF/JRrps+Pk6Sn70+IF6/gYHM453skK069MuhwB1NqX36kmgO4Ge/JIYxkR0FlAT71OShmzkQE4nP5+nURtiBbfnU+7bkK4D2WGv6OL9gXEAAzzdG9Cn1aQ4QPWSdQhqfptY+Ym3UOUzACZFXYQQEXFH+bmrzVEUez+l6Qf/RdytbwrHku4/H3Dw23vy69IDMbXANRp6PUvBfa0/hNsI3El7QNFqx73keD6ATj0Ng3agGq8kaYh/Vz5pGvhHK3ip7zuMS1ggM4uNdz1rcxRSQTyIFZcqLaOsg7nwiAEfwloLFJIv88QDXCfxFhw3q8s2hudEecLiMjWpsHIjLx5riRTm31erbBYbzoe+P5kjfCYEtxgN5yFiwbfUMUsnr5Rv1mKvLZdiRLVy05TJ5LEsn+HYQwQWDZQ2+NkwCbwZfC1xbSKNO64r65BhhDKM/0vd2ZMvXINDzm8Z6ZB2BvODP1W+CfAJyHrZ8rzReRuZjXDPqOccgn3gMxjkIaka4aYTxshaqLUhKvu8L5Yyltnq/UF7RMR5e5KPKyjbrLEt218xNvR8Y2CeoG6Nb2FrAJL4SpIMgCRttuk+qTclp4+QvpKwDZKsNwLJ4Tgv26Efspr7dHtMeObhhwx+AfVM/gwfz2MTAUhOyM/Gzg+wBkMKBAmbzwQtgEXyWVtGJT6A2aH+NYPZlDqrHO8cVriaHlnzr4ao2vpZR8C07HKuVMeOoRJr5q1g31qcX1E9POTf+V5Hnc9Pc9oDVOtamygthpM4htLbdNvYjmKyqqM3aBGPP4CL3II4J4SltQAl2wLC37KvaQD1Tg9pzeOpVTa/vu8o5dUIARs9YngvWapBWy6u2M28T1A/LRTpFtgdZz6v/KDshBqFsDWDli/loL370rpT13rfcP+83ymgN9lqd1yvYkZz/kxLLgDWRQzq17VBZvKWytzNTTjyiHsQ0fu4fABHJ9uTyIpdTCtI6A9QPQTLiQbbNI9BkM7KNTdhGth8jkXjHi2lfGmDTx8UKSNEe1hkrwQuyPNuHaLKVfUJe5ZzfBMhVm2FfZdnxURkY2Mfggrd12y98LmK8YnFXIC/ibvOTrPSR9ptNm0MkKJ95E5hJBGN22OPJnndDDYt6Uez57Evyi15bNsxRjXfS7Q93TnnoDp0M8bblG4O2p95sB+ms2MzQOKwRyViyhXGBp9t467I2RiYmwljiboGNAGUmn0akcdH4e4q7krgDGoJ3QdS+2/C0uYlU5ahbmjtgTVUF9pFGGvPFNW5pVlU79Ivtkok31gOoY7AHa7xVBTQZ6lvWbdueTespz7Vy4PFLZemLVVkOoAsd5OuUECAhmPS7y34n1u/GIkjpCTpzPDpna5h9mLoyC/jrsva24rv7JijvfLTpv7csORH9sfHzxzOsTPJ8Lyu0ANznyPuD/iebEKDslKdyz8uQXawmyTq/pb2e5MSjbbysL85D6mTSlMECwjBmvYyet1Yu+FpTvdzqWgt/UzmjlwcgA76IWLDbY85eRq+j8jq97EfOA8yjCD4SvCyPfUrbqEdqlPWyH30+ywG5voe3EantMfoAcSvzGIVqs+erdGBgn0GLG4uUCx8LlgdF1WnpYjG3jZGyhDYNglpkbfvZBhDCdsDtoixqfiCVLLaT+LjzjLtaGflkvAL60epzviHZi2pw0C7k2Xa0vw3kK6D2xKM9lHUiJjch6VJuoV0cyv1wboQTjb3wjtbYovph6ZwPQs4DKIPjj2xY2XTcNk9pK/MNwG7WwXxwTuyPH99HHSzjQgQc/BILeQe1PjDfljfKfe7zKmf+qY6lfuW54e6zsqdL/Ye8CDYh3eRcx+v5CxNRhdkDl/MBXlOhHP3gPCJ1vtsAD/C5I4znwZQDbWLd1Ed3kPdeVKhJUL8eFUQLqIdN/8Kx5/NYqM/ORx5BmMqoV97J/8EKK4zMM/zCS9StBIuWRTcxWtlP5FXOeZ74wWMJttyfBmuHbcAHq+FdZQS4yCc/rNoDTC+TZ7aYgp9kfex9DtyW17E1tg/42CF1Uh4yTdf1xYv04I5R5sMm2gA1PZB67u2LDx8ln/pj4+530dFX/MyZ/CaHZJcNkYcdt0sZs8sx529sg2dJtD0HVgMhMjd3c8Dc81dC1slEfZbxfjjEB6+Xm8NSvXSzjbl2evR8lc2KDa3p46+zozKnFDJcp+6/0OezDQC8dfJ48fFD6IWqzuu0Z1nM7sDAvoMWs28KP2Fqeasuy9TNEbwlTLeQ740pVhirSE2wbUubd5Nqgr4v+NVvagCSPCmiKlXThsmzPtmbs7EJS/7Ux1CiekluBXQBsk4aD41P1xXaFS0BdeobZZGCwGJmXlc2Xcf1VObPIYVNP1XHHQ3j43SIfvsIT5E52T5wPON/qmNTj31MnBQkabzmAHk8k4450Ccs7YIONpx6uE0KzdY3KCijqKedfO9fnmfRXHk95LdTaxO6U+oDPMoqTXC+JD0Fr/dpxT8bTwi7vWmQCpBvOkhdptlVviLsZFkExk0W5Pn85T9B+WkwLXueV10jD1Z1p55pOWyx0xnke53ahkUH2zJfpnzYkz9eB7nsDzB/Jz3bQR9RaDq+imMsjHxIWv0iYrwEtQc7IiB/AtL82A7VFl4bdNXeyQD6JeQ84P1a5Qn0X58EYU2LOvQXuRka2zlUPlLohWqVjnJbzQMD+whawNwotlhVbulUZhvo3JSPUW7fN6unze4E0cZ2LbkNkbDeT/cDgAZ8lL8CbcFHFsgiluzO9iOh1/Ng3Q/9E80Q69ypgB2Q2rMS0yxN052y60VhAdm2HrOo1tcpW1V+ZCMj6+kEQg74RvySSoJ8GOjhY5LXGfJ9OadzUB3mAmtHa7+31UNzsm5mqA8TMhoAv59Tthf5arub+1zO/B5Tv9EPX1N0h1XQFZ8OGiFwE3nf+bJUQV0f3K3zJdfl+qbtqPbQnhFE6VHwkU7yfBlMUHUgtNHKLou4VWh1TvmxlWm+v3vt/fYg3EaJdxrxm9JoD4YtJV9teEp+zDuLVRdjAR7acF5GbtPzllIPvCiDH+3Ze5Dg+aUvaGo+6rzQR13MgByqRxuUC15O0YDkRILyWV9Aa/muda83xz+RmGtPPPmbieMc9bXsBU8DKzoBlDch6wbDDxkoB49TxRx268DAPoQWMDaAHbKYx3eYxfePSX0Z+8ZidgLqhowd7iI4ZNHQFFwEZZCEXLD5wRKssFw3mAHP0uJgdNCuftEO2kS9iEGf6ftPYy3B9dzfZhs+057lqY08bEUdoDZR9PcGtzcP1dFW+IZ32MVH5ixDRnlQ6ncGZyjqqg/JPh+hMFJ/RNCD/+sgP+UTgDxtWF5BNVDnxSombTrXdZIMDoZoH35IHnei3WuIhKwhz/npjr6vftLgKFmdrXYrHzy2OnO9nsrUMSWOpynx8RgqxxzGHHNNWBapZLJFBS6++J3wnqGa1rYsIG3HEK6FIH9e1/Oqyyl0RCor9TtcuNNoPgcfcNs4iYPHcCXIT+xuWo97NH8E76vuqjZfAN4RRd/NdJ4F+Zj9E1odSvDVU9l339AOUvCn/tQxsjz5yE8Ij0+0smMaCNNbRJ1MUa9HNvI4hXw8W9NseV9cznmowpqSBCB5vwg2onmkTUpBtPti/UKCHNrluCeLaANk/iAgZj7Vex4URqxBH/dmZ24+BPHkC5Dl5nSqXbw8u4i+bR0PpdbXA7l/4Oe6vrwOvV5OBU6nIXN7GZbNp0lfrYxjtQh/rKaoC/Z29gJocqzMFl+dKc32wMC+wmTxx6rl+TcBdZDLGySvb/BrXaRZFsjtKC9M7aIuPlLuIClsNBzMeniQAO0p5F9P5kjY6oAqI5MKRkB6Xoj0+CELPGj0TYFqWw2YmsyFDB8BCdQDJPoVRNhJrOYDc/ZXIJEYqxVYPYJqkX9kHWPsEm4DvvDlPpLw6uYZpX6t3VVR90wQsM24cD0Z4aRz0ORBbZh9hwG4uEFec1dFiGmJHnBxpfZTVqjzabLIOsEfS71mBVWng/rh1AIkJC2/mmZa5aEM3xCAWr9xBQEZjEvIsFzzMTBGaUVXuXWAiLfleQ9gzS5enb7a84BV5MiyLoPHKiTbdJUHdHd4Gqw28kA79Bl86rli5J08fwbzuGDxO9atXqSfFVS9391Gnbfl8PFla/Sp9bH6BBuoR15qBmqFzBzBDH0I4iMGa8Bj05p9NFdHXrCX6nt+z1uSUQpifzqoTrIZczwh27KRqsdvJJh6PJLBPF5Wniw9lE2f9rs28Iwy/cHL0joPgd6ndT7mOuV7+VjCAwP7F1j/vm59udZFbCny/cbuyz2gg4AW/yylBram02+O3o42eQ/p+W9MO6ArqgeHqfmJTCbf/qvt8cCCPlseTTLf+dwVZ6F21oEyyRbb9OxEV/xJPSi1IWnyTUg0ORPNgPJ2wmEwJeNCqGo8ZFvgGBoTxOecjWceUYZiYRN5BfkY+Uobxud0BsZU/c/ry0fagRzHjlznS49zEiS+UuV9PmwJWBG7ugbMZiuPPfIqe57ZRch+D+mSvMFURuDkd0hB+Z93oB5BlcqN7+RlBGWy5zygl91I0LGUd3fZJtLml+wxbz7yy32isJFlszzSSb/MviVokSl4yAOs90qCecqIWjsZHpgigwuAaIfkQavs+8pxOzkVXAey0JMNGk4EOfnQ1zm5P9N6LY9mEwyQ14FFNjghQ7Iy72SzPnjRx152UqZmUNRlaE/kvZHTpbopnKe2KdPJVTshW8udHCCeUtidk619TP1SPvOAvgzAHu8YG1irNuwP46Z/l06QHxSALOzKN+aNjzTzVSednG6L3gb81moeGNhX0OL2BauNZxsB9zit6PVRx4WNsqXcPlNQy8RqoEwRbDDcnfC8yoI2St4w0JNfSBeD6Y5vh1g44Qg92JWtFUSbAtsKPZ4KoBY2YFvt0VpSXbBe7QGwoT5mqD3Ax8tRP7b14jwgb8Q2oh0oYPxhU5TtCtCpYwO/7ASl3/sFeCcy9DinMWVgSUYgDxkLQti2vXSwxrvyGEO3aULWFj5d0PjMAn519WvlT2FobdSxZTnmxEaQY4dxC+Qv6WSIi1HygDvGHTk8gsUy9u/8WFY/8sdPM3OQ17LyWk8tkCLTyHi2oChmb5DL5AEiAjiQ+WfqoHxn1VP5AT20YT3rjiUiyHi9dK2dSb0DJnFtSdtx+13P3VInAjfpKD9HQJNHAebgH8rwHcxmpwHzgjlBoNBsKdU8oajjL+3wVyayLcyZzw3HG+0jX+tR9rGGfgu2XcfrUdeQdfcO2HYfHeFbzJ33YwoP0umd5dEH3K33PsMV90dl2XEdDEl7ptlGw8atb6Ff8yiLMpb63csit2LDVOFF/UTQEtTJZpad28eq732QDpDzQJZFvi+bAhyyFO55nWSQqk1WcUOgD8ZD2cUmdic6gb4eQL3yQJbJ0DkCyHa5LZkbGNhnmFvIANjYZFzIaWFn5I1DWBHWcA5iMUyvyCWobkkG/i1rTzGxkfq11EdTqHXSZJmsTmfBBLGuLrBuDOaQpRf9B1tVqR+1L2uazDbhG19Ik58T88nWur6gZq4WOrLFdWFCWieE8fp+orTY99MES2NZex2Zfm56qE7zBDX8tCNOPB5Er56MM2R/joScB6w2cg1oA6QgkqkRUv/30lZvJ2fc7RXBLZCXXVa6h6BTZdw28t6W92mZpANhyFpwytTbIz+gwBpMDzAVBMuPfJfcFZWXjIg8/uQapaqMw9sHxEMMiKz4GOesgxR2LVfLnvZhhR+vMeNEHIDBgqzIp7EFP7Cn/zLZ/7dJyUhO1GOJDz1grg4+iJ/rkec42rwLGlezaCk4yqf+zqxHQD4Aakd9ysi8nPZyGarPduGgPtkgLEH9Oluqy/XKi682tkG2A1DX/rAkVCO7GTYjzrd8rUvt9vJzUF/7PJD52wDyI3ge2HfQAt5mIWMR99smbwrbIk7G4/HMoOB5DrQX+tlOj0kbW/hZ+xSvpTt0hMnKPrSgiwNe4+HlIGeL9ntkn9f1MwM6tR9r2oQ10MRHA8p2qvF5WGgy21V7ogzY0HwC2/Rhzg4AXbz87jQZ5FNevUh6qN12zE5PWN9nuq8xmR+bOrjxAieN7wyyHc4Rypx42ztGtDPbFmCWY75bgGPcVEba6EA5xCDZCb/re+gMJ/zmL1OTQ7DK3/w1wtmzf+TDA8H2ixHOa77YX5DloZ+6P6kLwvAgRbvMwx7a79p1v6btrpDpIbW3Zh/t4k4q821sQVFdIXmgz/eUoeCYcxd3pa1Q+ZhCzaPrI4/jI3yArTlf4LMTAmtR5uc6ofcvl5VH0cnLHLME8UBNRvKQTfY4tlaI33wW+rW9DSTX666zpTJ8kawId6B1F1xakl+CdDM26Syh6nGAkHoCwN+MSRvoiyW51TxHPg+Nsm5f3iukCzvTVTEwsA+QF3dbrEY6yOMPaT4YWd5FwcMGx8G3HRhgh6dbS+2YyruLusNY22MSB7uq6QBPJQRZPHkZgzaaGAH7CNb5kY9sB+RRf0DOQPPuQtPlR212YOZjCmgfydT0Cpbqfew2o45ZtIdy/dIL3DHSnYx+PnILeXw5JtYH2esh3qKPxs51czZWgCaN6L8Ve9u864EK6xv8w/yiIT9EW84E8LyjDpew4jWnP/L4+ohYIGLjE8uQbxyP2XkAD3W+F10WWuC3/bkOnLNsm5PFlldQ5xUp/tik82AB9aJDtv9AKjMQQnB5hgWhRnimWIQy71JbnoFrDlJ5xxr72e176i26bRur9MQBypD34NTbtsXlaYLKVmNjbe+mgv/kp6BZd80hl9O1xDVsciZLH2wOPEVbOu45uK8hHUykor4Mqv+UxtCvhWPlqCkgsEUJK6euHsoiyPX1YLsvvvTlNt0O8u5fIwE1Xu8pdDI1tHyz2/xg++CzDuOJuiloP9oC2C7+wAo+WZ61jK9x8mycxe4h/zPm+zBFq3P9dTrG9TTq6pjhzXhIs57GMgM8kTDHm0Nfn8uTdozPY3CQtnve8simIjHXZwFtbaqXP5DLZUCasoEUtLpCBgb2IdrCtUVtWb9r4Qvf+b7ot4U2AIh3HJGPbYL8JkBkbXvZRG/OymvbiLp19m17R+4OhnyyRB6wL/R52if4iBOwghQpqOvq357mDZTGbhtdzqzETHdu7LMV1PLA7UVCOmhPJKydy9MIPiLot48hKZ5XFJbHoue7nR7S32ZM5cM6oBWuw5ivfv4QVOqObb17S1oNPvPd3mYHKxy//HAY1oLn7RBMXBZ3tFGW7gSJL1I7rBY/XmhVMr1PfX5SRip7EbTbnzHs+GnRAMoNOd8gGaWYA7QxB8rwmG319a5zgwJh98N9QSqb4i9Bsy8ZyffkF3CgJuNLp60f5ozPfKwryGEYMFYaDul7Hm9J1tDWpJWPHbY9cgaN+/4hdzKykO8pQ+VcN5FBM0iSX8CqPw7ZyT4AWV462V5vB3WS7et69J+0Qj7bFszSLB/o28h7egmoW6oXv7fb90fasiUawfPAvgYXqq1jLGAeo7imWQpahRZ3vyl6QEbog6VtsMl+xbybK5t0HvP123gr+30bSzzcecWNKFLw10EBqca7Bziwg3nL7Snfp0BvB3WivSLr4Z3+7MXMSrvtZHFXBAMQC4BsFGzubQxsQFdn3eHj5HnNaZsLlG3NMLf3sTTLTBfXHfhKIw9IVkHZJKi0vEi8zM+PRWS+52Hb+sJ0apcv5sFDvTnAINLKoJDzinmwPlLeETZiMJdIbcJHyiX/tiW1ERlPDZU3g6y7DXI77Q7y6hpAvfaa1o10VQZyfh0wR44+iItMBx7bbFzrRTfaps9iqA+NhEm5PgbjvQRl2W3R91ll2kQe9hMfUL5vL8sIvW6POZ8hP+nrDGQXMkv21+lnZDnl53Tn6jJvTmcJ62TrkhoY2K9AYGvLGCs5FjM2I4jcCm1Obdg+nzcCDop8/EI8S03S84LqjA0TKOGUF3EDdWGnliMFaBt6ls/tgpehuqynw7vbawcdfJAFngLAGrx6MkHtMwjZKAN5TCZ5E+a4sOT9ZM5S5U2CfeKzcqFHWDbCAX9EAqxwLF+YNDuObKP6Klid2sY4kGUE/6gHsoB/4keCxrb2z0ifMmSID3mS2YQmpSyz6y3aq44MU0F6pwtyf5RizDxvo2ITi0dZDtigaSQ1plkvcvzDWhCPe9c0UQIPunlOlBe/1sfH4LXRhCpj0Hpp7bFxpwB4CjAVZOYyKAfLol6GXxq0BQ+yImVoH3wuZitrI9AnJOh7CqBJfiypAXEA/Nx+o6kf5B2iA37XXJRljHKgDWIbaJL+egH1AMaztdcIUAogr7EXXBZ2mo6wIk/ZVQKqnKW4e6kyPoHU7zgLzKE+KNsCK9sVahEZ5JmaXNilThovF/G8w/1RyfmSRR6Pq4DEg2vqQ1uzys+VxTteSF/PNwPwZZ1t74frKq80Q/pzdeCJIBW7l5Tlsw+Sn4Pq+vrMV12fAkt5YJux6OG7ZGBgHwOLF9teW39pMc8BstRPm4N55hx10yzZTWxm7Q3HbQWFvVa/CdV2zwfEU5Wf+B1oI2tYT1i3l7vkWU5t5TFRHgT4s9Uuy3OTgX5EPgPWKAdCyWQoFrYE2o98D7VLmAn5CDAHmwgmQkxtySf5NbETkK25ujlAHpLVX6iHO24qxoucuxZ8DI0YEDrm1kSG7rZyDC3lxR8DR/BsDoOAvcyRG52C8xLEBip5WXdsJ8FkV848Bc495XYa5To0aSmaZkDq5EE20kN8jAllPcYhPyEHUCd0WdeB9iqZr7BngTJ9ZtDsz2jDZqZqM8B2SB7kgvRuvZnIap6AzAe4bzq7gKv4cUZAXuWab9WLyCLIu9/uuwdlOEdYu2hblOA/g+dtTgE59NjH0gRIfFnaP26gvuX2ycO6Tm16O6hHux5mTT1qyG3UMYm8kHmZL5vkR34OqJtrHz5ne3PIbR8v0HZbZc2WxhFgH4J6yM+5ujleRrYvZFuq3yt8VgcGThH4evctyA1gr+NZ+lj4uEPKu4wLmyfttQnAFm0D2BfNQf1Aii8a0q8wPtnkzpi07fVRMGR5gUGm8l1dhvxjGq5CWncM5tC3NyeXLwgylsYjA/Zks29HJdlZ17fbA7frttXGNr6fzshrahtg2BCSYecxMLNcP4YYW43v2rlMdcitSHL9iqKMBC/Lq13l+6B4KUhWAD2tR28sWOU/9LC8dZF3olGHlx9kjMJT/NWrDsjBD5HbJMhoPPFzihcf4cArZHI9/UTALEoymQTlxcl1uc8C82YXCuyS5bkuQDPz1/NkL9vsgf5xXaAdrB8LRnHE3y07lQCOrg9vpTmstoX2sS5Xfeh9U75PAebjoO38IB8Yo+YR6vuxUFk2FVDPjSPAMVmpW5CFG5HH+WUbZNtLPmRABr7L/znM1WXb0p+zs8n+El/I9corXde/pTroYlYHBvYdJosWG4cvHDxbKIelD66tZC9burzY/eDveUtnxPzY51ZhBnLSAZBH6wwGg8j3pCLrAPAp0yZUCWbcB1q0MntvheqD1ZlV1N4uwC9/PIaF2iek6o63aW9RTzYq6YPbkGIkfu4wYj2y6Evo9OBBPrHzWDEHNSTBrrYCOb8XyCbCII0p+ZZibPs2NI+Zn309HbDUH7LRb/s7lq7yMBY+HmlcrE58jG0GeJP5nWkv8yTP4BTN+xtT5juQ75kqB4bkcWeWv5wQpDvNemYYpEBZJN60DrbMRPXLyRcS8rAlPt7gVIIteB7X8sI3uGxQlNdR/iWNlXySy9TbhRZIfKXKY/w5IwyYbT4s4RxFPSB5D0gF/BwdZKBjNkCwlahHrWM7ruufuNkagDgbF1k5Ht9ilUg2jKSLF2rBc0Q5JNQ39bnHHN95WOttvYMFgk3rAaSqrNqWb4IeS8m8jDm+5Ps6ldG+Z1q9fHC/5b+jt+N9aT7PobbVyczp5LYyeh9mdY2VteUbsNJ2pBlzskttCdDRGKo92ckrfGBg3yAvdFuukQcfGwML3kM9LuyFxc+FH9V5k+RU7QDIqY780Mm+4MUi+GBCDD50yHb3Alhq54SpZZT4zK7lJ9ZD3kfk+AB/ecq1FFYYpMdYVLNo1OrzeOQU0BhVWBYlcWrNpAPzyO0wZ8o8gFphm/HdRkaAJKnT6S30fb3rwfuMX9ngPGPhkSfyEeuH3gM538l4xzivmx/Va4y5BihuZamhLijbgizl+XLx3B5S+HKGBb985CHqRAiK5x7bwE/FkQ72ddBxmr+L6f3wvuS2ENi6vC7unbwPQuM3/+dIwXIb60i3oBw0g+bAOkvZF871MuC++szjkuliRjQGlAkrTEOWVPmMiQ2mF58Qsp5ONILJesxU2Qi6leyAtmsC8AH2ch+tOvyDnr23qllojEQNlvfI3osGxuJcF06w3+uK30M89nlNvYASx4CvlGY7zDkyfwnr6uawV3mNwTZ6lEhi0On18tjK9hy2lSMWXBvB88C+Bha2HxAW1/AisLH6TSICkM5tvn5T9jITR7oq2Z5DbnsbUD7yPSbNWgHHbJ0A94LcN9pQETbDV7zLMqpJWS/k5upyudqwDM8xewB05RsC+22xl/HmlzVB9LqBNjQWM/ZW1sddAL4y2+mjrhUNT/zCALPGxL/eFvmqcKBOlIExBfX8DPiANZ8Dvx6TfRHt1PVo+WkQ3Ah1rE9tVF7wYdveyRMkIxJa2fo0eZRjA1KXers57Ql9YJ0RfeXLy6QYlyUXsi1nGFkQiL27CZq3qmtA2IYXDPnc7lgJq+EAg9odi3Az4bsXDHqZuqZ+FhH62KMivozXgzpBAsSoV22oDbe7CepT7ptDfM/OyS3Zz3zkVYZuLiuvMpDzAjnWrGpWJZrenP6JBPogWmprGx8gYT3fav1laPyVAjm/LeZ0RvA8sO+wslBtc5FlR3rfaKsHEW0vJwqTJJdlkfcgycETCI6ehqlNh3gM4kMXz+AhRXPkW5bFGX0h16GPmebgJ41sb1Wub2+dvR4rclZUX3z4zFZqk22pPegm/ezGMZy4UUdenEjt5SdxmG56gHwWCZQNu0jo21T1xEF2rSF5yf6aP5N+W5p97Mf/dEHuI6CS+Bgj5uyt8piCMCYIi5wOYsxAEDJM5adjCB7KSJUXPCsrBsv2awI6Cn4B9wSi9rKM7KoeUBnrU3dtdQe3PTNstYdsXVvehCuh7TmbGbk+yyDrH/WLVD/fB/YzeJLNgX4mwOui3pWi3OloXCBlKcnAsaVepAHpZV4P1DGwTfOOvOYTXOT1qEINkCnnBFA+CJ827sY/UcmoNikzT7kex3rYqW0GH+MwkUPeCHLbAGPSp7KvMiD7mcQXMl96e0G2Je3cPoDyNjwg8zPEz5T5AmzlstDzc5tLmLOzgs73OazzSdCa4EQGtC9G8Dyw72HbMFIs9rSKga5YjxQVEBA1YIPgZQadYSkO9thMohVQ3PnaYNhAU8sN2c6izQVUm6FCf9OmzsjBw16RT9KW8XZVtPayafUBvJ4YU1gKcIo63XygyfxNY4JaybhvexvHrWHGNb5cF0BqJvtAWpiL0xbsP/rs46ApWB0FcRAcSXa6r7SWRXNQXZ1rftdhHks2iFiYsCJTOeAUVCYPKXhUtHfIw47kLK+fguOvWojfEdqZ7K85eEM2avN9oK3J5jKycrap9kSSsQLz4FU/UAeSTdiS7KHgBR9AHTyjbko15ir3yP3hIz4hr3lFCSn0c12PifWFtpZ8yMht4DgPQOuYBe/QrxbmfFjTbibxMlDKvCy7cW0E5sZljgeAn+tU7vloty8DvVzGEn8Tst5ebMgX6uzRxty4gtf3ew79WLDcmbOaETwPnHqwLTC7OZYwJ8tPTi3Fh4cg/yLLepuozRLcXJHvoY1XN1/whJwHIDPbpyRGGaTMk3XCIR+y+b4p+Vplu3IGOAim612sDhqjJcCmZHr76/SOB1gTbUa9Pfqf2mUt+jJ15S4InDo4OixlcLzqf5NrMpovjmvQVqgXzAigPZ/nvrdT64xd65i0NtU+y5JBoCgeA0qXEyzUoStIBeQmtlJ5Dll2rg/gKS855e2NeUCaVQZV8Jl+Nx4DY/ZrKu/1lemy4IdhJCizKDkD/JPf8mEJZi1yDbSZbUQqqG6JhDn+HE/IvP4yrJcV5viZt6TnF4vI2R5IY9dDd90BpKJ1yDJLqdCX10GyXBczWLK1lzb2Cq7HIKFvb05GmONJ/0T4PYLngX2JlU1Si/7UJICtYYcpe8fhEAdlvE83GjZQTrNd5lAO/upWa4CsAkD4wnbS5mSd0UEJJeQ2M5b4ACyLKGVtIQ+gTDIG+pVP5kJ/4EA5U4UZ4tji7lDcIUIteOwLRfwkSl28QofUNc0Aw1LI+5i4AGWZM95Mv2d5RrpLBMBGxqQfAdmZq8vI7SEXXfU2cp3sdPbYzw1tnFbgmLT+Hos7wXNrT/Dx0Z7zMUU+U4Z4/bgeqP/a2fd4r9cD+rQRdmo+zKoeVO8Ox11AitR6X8117RoPpH2XScj5DPHdd+RFU8zpqw3WKI9CBPj0x/wXqjyEKAiZdPc5kOUq32xmGSHzlO9/9mxlXkyM+wp+BrIM8j1tgmSyPN53LM9Lq2Rj3a9XiI8a1aMkydpHpEkf5TwWwCrP8iy2MD3Xo705O4D8mkNfN5ef0+3bmmsX6O0vyQF9O9Lt+T2yTcnmNNOEx5JDdUCWXdfHLCf0Mn0Z+0Vrd9KOJZAdwfPAvoQWcr/gBdSDWDuRWd00lAuZbE/BGG3ZK9fNtVs5aMIoEidUktCepccJ9RvwPrr9DJSzd3ttbtLPeE0+GrZqjMccKG1Vor51lKaczfB+rmqBg/AlfkXXGrS2gzIyD3Z6mVnbHQ/S7A+aUbmZqIVVS3cNtKGwtWKEsgdPqWYyYF7WOomvFCwCspqTPH+eZ9YwHX3JSXYTYH92LQQBDDAjD1HqMOi0U2UWDHTF2sZsO+QjB39bf4UlvQw8h01YqqCfJ3myVu3lVFjXjur4vDcIPK9awZyN6byt5reB5LfWMTmMwLpgJtvMdpFTP8SVTO2/xmKmv0C250AZx1RPe8BO7wegsuqyTM5nzPE2YU4n928bm1liK3mT6eXmxjPzluz2euvKyiPt5WQ/12WZ7LNkxAON4HlgX0OL2ZYrU8CWceQCqZgXd17sc4BaZ4n3CvAYB78MmEDZMCNrODbqS4M8Tq5B3pR7g29aaiONfLa20D2XDeqReVDf4H4bR/vjlXcoIBGdDGT7tT94WTQG2hSVrZv/HmrHGlEOBjzh+wDgY4FTh6+hfmw03gyc7Y3LBnnj+fxNobWY5yqvz15eqOshyfbIMpKb4wEreRIKTr1OLmf+icCcTeWX2sk6vWzPUx5QOfO2xdzeAg+2+ro52R7SFaGcKdvNedULWTbzicyL/IrMFoD9JaCur18nP9e+/Or9m5MV1rXRI8vO2VzXjilHZnts61sv13uR63vZpTa2lRPUd8mh3I/HCJ4H9h3mFqotY76LjTtByPoXCC0fFUh9vcsGDqAoI20fowH+SEDbRH732PQtVXAIYAPlsgIBpNI2CRZ2bUf1386G/mp/ZgDHY7MKuV1vFc2wNfeTnM22c5+2OZCwj5UdJyJkk2i2qXETVi1OkccDeVEG2uevohihpsrhBV7QHLYe8wSNA0eXhk0fWW+8NRZ2YR86c+N3ukLjj6/Xcu+BjMfrGNY3OV8xxsUYggcOxF3C9aNEyJ6RuJxHyjnyeNOXaFApQJ1UlyH9CcUdXNbbS483gISJfOL3qPVJdiqfy+bfnMxEvtnMMhN5g8pZTnlQPtFrbFSXx0l58HuoLssDKIs2YRvZdTKZl/PZX/Hn9AHJzskh35d7VF6qAk92PUHldIyzrexvhuSyLNDzc32fz2VhjtdjzuaS3rz3DdATAf2YA31e5cwHoKn28rj1eVC2k+t7m7mtXkfEsrFzXcYIngf2JfqFKoiN9QwZ/5DVmVrkDe3g1dtj4IVMYsuSaGIt5GgLbVted53Bs+1H+YlOIG/ORVBZVjZD8QSThT72QPU6mVqXROo4JeQyRCW+FMjuBZNxQhZl8nKrUWU01x/wNo53h2wHc6CizExcmGnzrgEfgMlIxT8rwgBpnU/HDIF18O0F6To3MJTmyu2inmE4S56Cphe+guZ6Mn+ytzBP4Oc6dyN4nQoC6aVgeg7sZ9ASqr9GvTx7m3RzHuj9WEIvIz3xcz3y9MEL5PXtopx1tkVvJ4NtBqmc0yVkvSWdXiaTvYWUdRfU9Qu1VTbByxoHGzNyHVMbXu/kQP3S+Kmdvj0h85EX3V5sYwM+z8nN92Q9ZGddu6jTWGm8evksI8zZBG+OPwfJirJtobc1gueBUwO2ln1BYwGD4mQKVtpIc4se6Bf+7cH0UbYTZxc4sdYafFxijIzQB9D8aM1zAfhnh5fFQPn2BtBL8zeHTXO+LXr9sMr3dZDeiVxbpxLUa865jYVfyAJ+AoIAf66OAvlUgxOy7eAdy1LGLfl7gDwj3oVmyG1lfAEM1CQ3jT3qJYP5ynOtPPmeIUkuywq5bhNl9GWhl89S8HsbvTnKMj3meEQ3ltJflE/oZfo5yvMwB9X1aYZ42S8Q+CJgTncJWXdOT7y5OiD7oHLGOpvAJvsZWXYvekvofd0Wx9Pmkk7m57EUZb78zXIqLyHrZfQ8lWVT6TqM4Hlg3yEvZBJPnCjj3ersry1uFPyECjXxtWmaHOB2Ab977GX+nvFEzPSsKtwgFAM0e5YyG5sd8ixBD5bDBkSCB4CXQV1Q9JHVqWHasCraEy/SapPvDep7ztN3sJxd8wh4gkU/KK9ykFC/RASKCvUHPEB96X3aFtDvAcvyimMBivbWYRuZHtShHvzwMbdRYT5c8CokMXd3HfgAcHbRb94gtpmxFL+Xq19r8SFx2TYHXse70MbTr5ho/Kin62HOATKu00CmZzt4u1m2AfZEuay8QOtWhhWRZLN8Txlz9aBcB9BXo6ixfLOT5Y8XWVftZupReWkMNaYa15wH+nJvd6nsOtO6bCdDbWTq+UJfbmO6anudfvYMPmcZ+Y2ugFQ37avz8M4vmiZATrI5P4dpuw3SU32fZoC3jq86+aHynM4SpJv7kvNz6Ntdad+ot1fLNq9yDzzoqA5fLScw92lPAblPfX6OWIdXmMp8YATPA/sf2gNat7EpsLA9j81DFtN+AwjagOLLrHFrnoj6rJ4tcSNZCh3psZyEsLGyzd6XJdBG77cVsy3kXSzkcuUCYIN3myNACU3a4L+93QA1sUVTk7GawJR5D9HSeiDcFtFXadHvbpxOBtCeteTrK9bPXl0/fRDjbUkb+TYYGKcGn59GNvOxkCGHF6VQFsVokz8zvyhmm9ugX2eT/R/zKbBsqf+HQaeM3pYgOxNboD3IZ8xz9w7Zn2tnibfk0xKyfJ6TuXny/Oq8gS87WR4/NZcxJzMH1VvrzKPoaSNhG5t7HRMAOrC59N8Jsy9qu29nXbvSAdTWHI7Hd9g6Xj1hyR9hyT74rDOSDZRr3l7M2gHD885H6l9OxlEE34EiO/hR6KC6XkZ58pWCzC0/Tnn9CJ4H9i3qRkrwBR0L3ZKaT5DerK4R61bVCGwOWM2/YQqdDJX6X9iQ7YrIT72YR+9rD9q21IPrNTbNDmUtID5kcno8AwjVFSw1zfaCALWdwXgoaCNMhne6t5HdR/AvtgH+CUe3HO5C6BaKFXnz2UsTaIz6vdObgHJdQ2FJa135JfhcOG2LJdlN+y9jm/Z6e62MFKfd/vLa8vo9az8IVeylf9tA9pZ93Buk1+ujnSVe7tPW7dboZVl+at+I8pvDnE0+LNVn/iYb8Em0V2SdXr/1d3ts8lWYs9vrrmsbdaBt2+vlcpntWFE383f5TXLtGRDqcURqOtBfarv3W74qn9MMcMDfvKoGBu5k6ORqS9vL9qpXmcd2vb5ukilp43jKZe9kRR2DGQBEmS1UWw31BG8kP6Q/aYM+uU2ksFXthTyAuvwYRIZ43kq0E2Vvk4b5x7IEgbTZKY+XyfBXQHB8CXn6BqINMB0Y08kBA/2xxDxikflUDcCm+2WpJ/NAHyB3MNIE9bkfi4rQpd6M7JLeHH+xDSH673LoOcYe40I2WHdJYCXgQwquF64LvzubhwN32vDpgoYYY8h8988GRFzVWFCisIbxFvJ6dHu5RectIcu7HfhrrWYfWI06J5frqWFdexlup8F9QRqUebY3+Z/pcEZmnV643DxkxrR5XWevyDrK9/75WGTbOIqJtgVs4pdY0M7q2KFnGl+ulSBhnZ9ImCXF3UXyzGY6iMsc9c0HrMgpZATAfOOieCf8hX6MNW25v22sPG1lwOubnPvt7WNPOKEGfa0pZRtUhl4ehx6Qy/W5LBvZ9pytXJ+R216Sycjywqa2xfI61892kOr/6sAWzaX5iCkoByVkoBwG2+ow35xLzqfXCW5vdewzVNfLZh3ksVUHBk4JTDcYEwO3TAP2T7foAeWlLwPkI4uyEduwl9jZBsWQCZZqJMPU/ijDt1YHMEfDVml/uS4j9rxM8LiBgsrK0VOYY2kKWUYKSscSQjqJNQu0oXchjmOVsm3IgWZh/ZVs9mU7QAmNgYKVsDSWxw9vhGNcX3G4tKZOfHv7H7YreFJD6uNh6MfBBGamZwLUT2RgIsxgXDW2eYwzL/M3Icv68QMZ/EXGFrAHSI2mcLm9tAlAXscrkPx2YqTnpitURjuRJyEPWyDUN9uA7PfoedDp0dsATeWw3p3EdxkEl/6vi1YBm15fjp1hQS3yxpuhA4n6OWgUNi0vf8GiP6gXow0YCkTzmQnR+mdM2oefQdRFPShssSjZyLMG/dLjAc03Ae3wGEcfnfxCyFii6ssU4Oe6Pp/nqZcVen/q2HW2hN4eCDq9nR6SzZhru5cBxKs2UDSivpXZPkaMYx5EFeQh4vqE2rSrT6q74Ap6P/oyIP9R1+eRKo+dMTBwygOHJ4GbLiijLwPi5U2U83PIdpZktclynj7xABBbe8YfYdvgsv/C31ZYbnYVkIXLRsxaE6J8fGLPwEef1vQLyGMjqNzzOWa0N29z6z5vgWprg/8mGeldD/3azyPl65uZWp4DQwkbQv/9bsgEMUBBisCEopP53XautWZEc2C7cVJG8HYwXh7geFBUfYH0vJkV5Dbhryj7o/ol9PUsBs3ZWWc/53toPLOfGcdsgkRTO5Cb3s11XQyaydmYQVrUcsu0/GrzMQdch8i3dX3NYFCOftHXYFJX+nFxUxF1kAeYpnwSzT7QvnTZh2knILvJ515nCf389Xp9fcYS/47C+jFQiJrH0pH9JjeZ6W2u6/8cJJt1+vwIngf2JbRQsQlwovNjFHiWOaCPBbFBUAcZBw63Ql7s/WbC4ZHaascSys98eQ66kOchNZnJ9gH6avUICnqwfZOvVTMyAgNTZqDTylIBGxuXPseoAGhDxPEKBfSRP0tH+aCol26PzEc/SSiETUBZ77PVW4o2SF0H+7FaAscpgBznh7pTfdljXxdsy+8l9HXVFvlRh85Ynm7xeTqvSW7eJcCxsdTHxzpvaZ0rjo3XM5vG1WW8Djhour6fPSxChQ85JDxo2eXL7dc21mDTHKveU5HPpYA6f4QAefiFFQxfIbfZh4w5f+RHpoxpGfl5OUEf/wP9GM3ZntiyBEGnyspnGaa29vk4iaIEXUh4CR7WtjXPvvmtxvYKx45s500hK+vRfLK5CN9qWwb8BvfEZwKyoCjCUyuAqIv5rYAQ+uTfZxCUzWOLcYAqVgR6JxmtF8+7PZTtLEUeyyQkfmTUl1Fzm0Jus8e6uh5ztgHwVdfLyP6mdrKNbdDbQ5m8agdrCwQexqh9GpB/sYRmTB7Jik2YIXV8l7aqKX8Jfb/m+oq2m1cDA/sEWKjaGMwzl+ELmTJGkMhru99Us4AqN1otTlIBtrhxUGGUmpm2YxWsywIdsIlr9ZIc2giz0WQFVCqZT/7q0TSarMujpFrV8bxmEQODa9Z0gFAAfuHE0UO2AMhgXCZDg7zRnLfrILukZFDrg2PAfu0N0tlqnRhcHB3I62w73dMJbaRT3zGGVqFfp0BNHtc61qHDNRD1HmQH4cLE2G7OA1nWtAHfGtKZ0wULxDVqi56+igz+DiBnBBNcwNudKvULEdusLfgnyvDAD3vIaQ5zfROkk2UmdiILnstM22h6SEXgSw6pkbHn/Qh5k0E1ZUJsqU+QmaM5gC8TczL49SCsN7zkq7/8DnYbn3Q0I0+2TNbKqz5Y3sYAF308d4QPwERKdUbt2ebG5KMqlluC2pzt2wwvo69fJ3889jOW5jFjTgaQHOpjRENWx1iUkaKQydFyc2htoh28mq15LPW756uMdATPA/sOcxvOt9UMWDFbUzFnT79A0d8lRlm0DY7xIVC/CoWKaA7cyFG5JANAhnIz+xks2QD6vrENI/KjivY8u4qoW6wPbKrvvIjUwQA9GtLBZ2uwH1PrwJ7tbAGMmcZPiEOv35FEL6orJ779Uw1ae9M12HgilvlusIyPqY2fbZqlL/YQXXnazhS97qb1oXnG3VF8WYxfGOO9wl4vTuZrzE36aals7xV6RIIDw7tuy4DUujZUt5TW6I93kx39+OYy9Lxob7zQcQK/2jRb9L+mYCKNMeRYzo8N7i6KtsGSnSm87Zo3QuAazkT/LM+xWG+rtQUd91GWic4fZL2MtXHI8t4+dMluoovo52MOc+OwqTyHbGebdpfQ625qG8dUjYunU8z6Erwl2z1fJVnKfZ2D2pTMUrrdSh0YuBPBxWp/vqix3fzjHD2jCNghKoLE+YOJE0rtRAfguAkdHuuDrfO59IBDVsljbALrEg9Z2cjwNtgyM+7nAqxC7eePvwGUYJ5+WB/Qe0Z1qc3UtQqXd/3cJ4A51uE1BT6aJFyRd1FIKELHqPnayP68HffWyN+lI2Q/MmCDKTqDu0hu0G0u6OwVsAP7+UBZefZCM86zPHtCJygLoP6uBn3U7BONMUqTaeDIpTEVyIOKyde7TPbyQNFyU/G4g92YmnPNUS3zvaGvBxoP7XlQ54GdCDJIMMMgKyAwRA4V5jgCfH9RnJSR2wO8/1kSZRynFCCYH9Fe8wP8ANWsPfhqee271he3q3HO7TPLouu2/rZTveSZsq8oQN758gdl8Q5aUMt8+El2yGV5+CQdzjt85AZ2HdVZrvJdR/VkzQAVYQ8lE8x5UUblxzgyD75XG2xM3ATr1Y+5tce2+MVC2ErrowI60oNsZBNc3iu4d0h+LluC+ijk8rR9Ry/PPgctoa/LOqrLeQDt5PIcln1vaeoNCSIu5zXIZ2KLrJeco+Wcr2OTRORrtpWRy3P9mut721EDA/sE/eLVwhZ/FwGjob3zNJTKjn6DCDAjWwwIQiWO5ZaJNMEOHZGbAqIS57EQqRcrvF4HBhZWAH8qoWwvnPNyHSD13E7fHkD5qJDsnByAfvduuRcB+u0S4NM3s88Tur16XWMR4M+1WfuyNBiCyVEi9WUdZLfHEj9DvuB94hVVZ/pogN2NfThN4OtJ49jG08fWy7is2masibyeTEd6age14uUhJscYSKUnOaGu1cq3MrNZDjKN8PI8ADnkkdJD+iAJSTncpjflNe5TlOtBwd6YqgzZngQKRNY8C3LdTK3vbRzcX6QYJQ4Fg/82Ny6LAILFVdQDoWU1lrTlltv44p0NRH4Kb8cCTfjqnEgDUXS/EJCKluBBy4kBfIKtZo8XWFbsm/B+OLl/oRfdqj6pn1YMDoH/vukckaBx0/isYpv+rq73Zb2ePye37pgGedGJgdpyezIrF/p2wLbWvbAOFHHp5d44jrc/I3geOKWARY4viRCxK5Bos/lJcB7rDgoVJuL7DieXJs+bN5066rewSNCmvcH/dG6qoC0RNrL9VbloRF/6I8Kf3ifaD78hS/lOJoPmWL8qlO0wBQVPBxw/3Vl+Vb1COkJf7lFtwf8Nshlz7Yh6gAf/e0h2Tidjye5dDW0EfCyXhgSnMEiIABtBvnpwbCPfY1IXc7A0D+TnTWKJZH39ImUxys5rC1Cp188DMkZsJzjyh+XId5sZ75VlWOqDg9JBOPaBLK++dVRdtSIagenqkiqRUD4KdCbqWMaXskNJCJk8Fr3M/DhJpgXGLhf8PBBbAu3CRt8eyqqbQ/MX9cuBOp5dl61GVuZBOPQs29pxu7rL7TB5K+Bzhv7+sj+eAo4Ca/Bcovk4zc9hXX0eA+T8ZkcD6tXHiWzKC5CZI9lYAmTWYVVX8u5Xxrp2ekh3SWWd35t8BiAzgueBfYe28FcXN+o8ZGv1eMdhAcdg54kAz/f7QUXUqj3o2yGBdf7D+bKxPZY2Hm3OV7V+WKo8fYnm8ZEpH9EISK7K8t3B8Qk+Kja1yQMA2rJkYidK0pcvAtpRX/WRsgA29BFUQ4J1kI/XErINACUF5kv9EPJ4ZUz8AnUyc216W1ozWGtygIxJH3r90xV5vtHnOjYxFD4MbVwyIO+/ruEBg68KpKizvNHBA/6ROAB5feoCTIY4Cm5hHitzwsXh89jqsvY07x/5yj8y14BSlJYVb8PtMI8/a975RrEIZXuyZwmMNcZKj3cswf2swXSlth+z3Ukb5oNeeVNAxsXcp4lOzJXqyepltkCTdxtwYQl53c0Lqq5hnT+ooz2uiea7p7AFwrPX1i4PjjvGwjp3eYfk7D38g76apS0jqphYFA0+T5I3ruU9Baa+zKOvQznzcp79nIF0su/iK1VeWOLJhspZZq4sUCf2mVOztwTV1WkwNO2G1o7by+1m9HXKz8lnv1AP4vIYGDg1YYvYTuA6AK1uu9WNsQ7QhxzMYWMsaWxjC9CGQyBghxg/95CzimwTuThPeblrD3bzZl7CVl4uCME6D/5bGOFBiBkWq0kvegkzRZssbQkThvYWLmwN+rBh7NSeD/uqLPpyl4MNhtZhG79+HLw8uz+gj3pLERIidXkfTVwkCS0nOId209ytn8UeJj3xC/lMjvoPTEAmj30LcI1P9AXwKWoaub73TuUs4/l5u8AcH7yePw2ChFxmtybAfDoTcpXImQfacLLCTFu5vSnE78dkid8wtTu1L3/2AtrDYxSzvoIHimAZee8saeIHD46Wm/imfM4ZzIaXYYOZilxUX+b6tNd+As03g+VhYckK7E/kEzJ/SWYTZvW6k4v30XkQX2pr65Gg+nSNyObSeO6lfyN4HjgF4Vfw3GHM+UbAhljaFEuY39Tz9vLG29SW6pjiD/LRlF9wN91sp7dZ/Zuyacu/LmkVXRfYVmdnCRDrZed0lwJ/+Yd3PgdtORGswE9KdMpzbW7tM8jsaQyg119sbGurR1sPHhQhhanGJydydx203lv/01xhXJxsxmt+SgD+jT5++5e/aMEvgcYcaSKtHr8VTlm+ZzRO9iND7ayAtk2fi2NJ28SiP7lfGSrn1Am24zQaPI5P1wvyjKgevvhF/zzUzia4v22cleZ+kNB3axfxMmmDfekpz6HjXO2Qh/wB/DfJ6FdubxtAfp3sXB14ImGdjYxeT5Af8l9ocwP+3n0FvM0oGKxkpuwdX77s1scmqI3eT2Gdfxnr5ObmZE4ePPGVB0F/zj/JVliRX2LlePgFXI+lfvaAZVGG+2Q2uNca1EdRRt/mkg/ij+B5YN9BizovXuyBVsbCx8kWOZef/sRRyKUDoNdTmlRrug3CYAwZE1ANZHiyB0+KBrSLrS8WHofLG7Ll20EJ1j0/3bxsw6jKhV/VP7Aty+MBimCLOmS7QLURUFuAbMmukHVyHWz3fjPNzkwMeYIRr6Oe7Am9zwAtGntl3PHGShuvarPl4VMex9yX+UO1w8fU3kIcS4bPOcJUY99loTHVGsjjCqBadU4x2qiIlHs21CADoMh5YskhHvMpzTLSB1gXcsDUB6TgBR/rJC8sI9/J09VR7ZlIBuy0TQMZWoQC3qMNs8WF48ryxzuA+tAJ+KMiSS6AVe0185As0r7/0ZjXMYd38fAWaYXVJQb0qn28WPaSIy6TyWzjn/WWUO0uyOa+AJARD8fyprfcjmRczkEbJOMFu7YVj2egDJXsA/K57Mou63yvs9YgzGpJsxnIxdlF/wQoVqbXJ2R/c75H7x+Q+7uU9sg6S9hUD8jOnCw4oF1b56zFniMTfq9vfzrubmcJzQ7mxexObHva2xN6H1CG7Er7ITeC54FTDFi4TljS+hId1zOIXIGMin5zAL10LacN43pZMqFjz0lNeFbgZjSTS5t4I0INXq32qNlVmvu9ciBItA2gX21ku6Bg5xYoYQw/UeS2mu7xQHarFfiyySR8x+9yLwDrCLVIBe9TVEQDOCDfFTFZV2mQsL4yBdffowzxg7YI+Pvq5Ika3Lrbrz+LF5Cdnp/R2s7AyVqrT7pqWxT1qBZZ2e1ZYbbNKljhRyQjU3Pd0E8AH6/1kO4mOcFP8oBcZTtZXW5YiuDzIH+fHozlNmBTdqdY5elCqfnhF7A+Drcf835sD/Vl6g9sOoGtNlxG7SHfxrfB7FFP9jwNaap7XvMtOVQcs3XsLYjuDGyan+OtmwP7aDo8bJDsLV0wam5kV6nGfXX8HeBmPdkxLgqebjnCuQ3kl9oEUDeC54F9h3WLVuDi1qZIm0eYsyFeX6c4AHs5b0RAedYFZTAYsA2qLzjBVhaRvWy3MzHB2r7DdtCJAtqTXwLK+k9p6wBdBDP8Xd6JU3VmCNnHu40Cbj+wD3PtilgGmaG5cZff2f91Yyc5yQpZR2O7NL5Qrb51du6K8PGcjoXzjPAKvsoAH9lgLvRCXlg3h8A267IHbfLj4abLpq1ISouLorYA+KmDrszD93kkf2kT68yUzabn0T+04Ta4M9Ki9nqsY5eBr1qrGZLbE9hutIOu47EZLnDdLbYsGjbIvtreui3YN/CDvYBs7gVqc4kkMzc2GevqGuBfkMaG46TfcUab2VZrc8l+7TLtRD6AocHyAxvVfozxY6SOlJvGLLe75MMcICsS+nLGXB3KeZ3g8bxNkJ3eljDdc9M5RR683ObeEHoxrzCzaXxVn9vtdVQn/gieB/Y9povYFi83h/MQtNYFbX++0bRpwctlR5/Pd7N2IGsp3lEHu5QPFZjjwdBSmkYer8gLbqXJqE2Uq2jNTFHbXAO1TwqeAF2RIFkErpN2TUb9WQe2ke2RWsv+W7TOAzf3l6knxHQ+V6H66jPySQc58PkhaPJpE2BjYqe3GRk/rtvcsxBMvHsSpdMX/drp4XUgjI+lMUlZx4NS52kOgZS18bSSmajzneajb39OZhtM5tiyfpEXtlme8vpguspG6muir8d+daJREneVUbJgfer71dqSHfCCw0yySdHp3kaqPjpPyngzfqRtGFxmeRzRQ9Rlmw3Qy21icpmdiHlYAZnldrx+T4iFBDXcPW8kO94e/Ov9Fs9lLV8vbJocsqgn1TFAvcv4c7q5T2YvIii3DX1IWN54fly1HIg2zY7J8XwTFzC+blwfqKYNbtMZSF2+8QD6GnUZkpV81plDlu8xsQ9bnptgTg+YtFvX+jRtupZyPaGs8fGxVL4HOKt9I9ezlmqM140Bv6+DNqI8B/kgiqkfGNi/WN00OBjE0rX9sG7Bt9plqd4+t1hicdPFvlMd0mAROQ/UVidC8weekw333w+guS+EOaru79W3OXmY77HU63UHM0ESK2vAypu1p1hdRw21Rpm9Gr9LQ4PWjy/KThh75DYNa56jdfO1LdiuUV331YHwrZaVcb70eh+8Fxlhh3e1M2W5XscB09oC3pYHDLN7yHhkRwCZIR95SJSuKTTf4XWMgQlU9izgFNUnWN6rMAZCfWtvG3ifnYT1x4RsF3mnrD/Xt22OM7OgeegaRYp3tYcxdSG04YPP+uDh3UY7cuqrz3H8ny+iPz4u+bttP/J47BWb2tjOg4apL67dWL2fVs8v3/q53cfLaR1Ur9T70HSiVatnZhGUi/a2aTcikIGB/Q8sZm1uLmzL5s2e6/eCvEmg37fT2wRvXVuw5o9zWD5EILsgPguXnyrkMuyC7FC8eggK3YmNkJc/gnik4BGmt2IZvDRWsgVOtosm2XaUe8iCxjHb3AZqD31HmLIN1rWhcTqGXw+wMu5oCxNfI39XQ11Dgb48BWcnaAqM4Nx8yV6eI81JxrrynHwPrTXJNvl0Gqx3UvE2vatZwUdA1kN3z+YgPzAiTga2y4atzvRYxojtmCu20tFmtIvHSSgKGcZszZbGUP1knu/OA8BvPqxH67+j16EtS8lPfmwD6EC/byND9ZJF2vvgY4WMp9medPJYydYcmm2kkNHvj4MwH5ZamZ8YmEj2BVn8njmPTRAHzxPKUSXqYKkifMm2gOp7gvymvUQ9Mm+T7Bzm5Hp9lUHyVZThPOTcd+P4+4ws6sjP45MgnUwZmUefYIfrEuVlm/YWpYY5+xkjeB7Yd1i3YK2WhGMIv72MK1X9x8HYnPXAqKNVBfJO+cCEvPYVj6/SD0AO9TWo4rc9pgc26bBJZtCKUYgghbx0XC4q1wFyYZP25Fvn4/HC++W2M9jWChfNLrdLP9XP4AEoVf+RiXHguAfNgfaMqOesCprx7HGhb5NtTJ02sjdQbSkLONaNx6mKyZxorsDHq/YXeST2hkliVjwbJyNy7U2BBAtG9VGFSLQnALUtXmtvKtcDdarHuyTl85y9hmw37JiYaVneMvEMs/rpSDrR39rvrtz6iXcU4JPvOvfLiHV6Jtn+XIxUfzEEIgLkjOPdsVSHwIDro54GUCA/j9PcWKhO6MtAHk9Po88A/Z/qqK+NHPU/xSbk9lb8s/EHL/NdfmoX6OVwrvCP753X2sm2/OIk++CI/kKUVZax1NdGGws0x+6jbZatzlIPqMGhJhQtpYQruFEiN539QD5T7ts2yLZ65DrlZV/trdMH1tWv87W2w1dcIB7whydjqhxmH8Upy9vsfXSbPi+y7uuzafc6gPJL/B6rq3dgYB+C24GbQgvZUvsTp3Lzoud72zA98qauuaY+AeolwwOkpVmUGy7yVohMA3WNPalZc1AB2JdeJ6DW1h2Yljb9CqIN2Fpnz+H1kJf1iYYVaqs1s4o1VRNsY+tEQOZzM5Mm2cmT7MR+hnU9rfCATk7tNCIJriP8YQ3ahvGwxIfRA4eTi9rCnpuSAvxGqhO696NiYhd81SO197r3gmdoW6vxgCqKesr4yRskFsZs7+PmNmhhEolMwXa22vtrMFFtfXOov+HLBsgXjYH3gTWRduibCzQ9wHTlwgRu02VbJYretj9m4UxPpuh98jmjNehbwX+aLuywwrQ4H25QQTuwlzmofu0RWW/JxvHa7iE73iv0E+W59jPfpDE+UZyTyNCYKc2+Ow9rqdXN9U28uTpAeplG8Dxwl0B/UMLiF3RO1KMWmwB5iOp8JFva775dTwxkJx1LloE+poZxp1zn/EV/DtqBBXfSDToobI0Nsvx4MhqetI/ChJEgeTOtHztAK7JzIrDUT45xUA+w9nJiO12xMm42JhiXRj5OJLwOHLJ51L+XBweJ2zi2a6efNNjQ0dwgD8zN0zpQV/kgQTb3gmUds8zHKLyF6i9oxWfzqR5cUh03pgfnurzodbctIwVN/J2KrkA6uAOsfOb3gO2tx5B9C7odyG3KL/cNPNE8qGbtL31cD6g7age21/Wxte86GeJjrSOw4nGVInjrbYZPoSNk+9tCOpm2wZxc7lOunxuTXj+3vZJHf+t6mNb1cF3bD1aF6hpyk99I8wUszQUTPkcN2fk9Biz1TzSHETwP7DusLGQrYvniFMNCrcYPztu7scGy7UFuW+wuiPMzdPMroy8DsKH/eJaDKfgGPl5i4yM5fjRtOrjThoMnP6rzaoI2jAf9MEv5JaB9yEIvNb/aN7YZJdVBx3TJDFpqibpLlTNQ++xH9IX6RqgjUYLNsu6gdaK+oGOvg/3nzAmtjw2rnPVg/w3VJy+aP9ODLpD/AY4uOBzzrYKb7St/ukBjNofaV1/QzILFkmUQJqOOd3rquGCMXMatyralbbA3juVex3lJeqlvwrQ++TqhQPLfV7bVUt9yHAdWOU93sHk0wpFLYUHDUh+hL7+m/hlQtLbwmtTBlLVHk8nPHvnn/9xKvExR/qh9UYbKUz7kvH9Mrf32sbzJoRzyfZ/VBvjZdn0chuVGXoZOzjcypUhXIb5k1WbvE9DzpQtM6yzF8c0I4+g/5Wl51COPeiOoywL0RSoLfR6kOZurU17IeaHnSTeTMFcH6oH+TcfN8jgO6HhgkJ6kIJ9ttfomH1O+CMiAPD4QLA9brEMRb2rVobakv0QAxrunETwP7Hv48tXSTws+TkL558omezeAWhCqRBlNu0eTnGwobHjj9ZvaD5Wh0zUy28acswnQyXpzNnRAVh3TKCARnSigJXgtz+PY6ISysyegi0i9uB5mgAdUvUJpK911CMf8lONtVKBNS0QZrWy5sNHLnNZI45T7zTmNCyDwMZ6qZ6Dg3GAoF3Oq/WobaDIPJwHZuvZvblO8jKlPyiPN5Oh1AerTLiSbrINMTwmvP55xqL5T1ffMKlAP/mo/ZwFbRvhnQpvkc/2SLPgMmukbKOcd63QzvH9BB442Ssgqvg5xVx2lpkufgpzXUNtUmrDNHLmM7DZyrh+nezvNF0fOC70MMCeXIZ1Nfm+yI8xJSVdtrdrCOsL7fDuN19XRZfCc1us2zPGoTxtRTJiXd2watxE8D+x74NiPZewbcLrgJ2s/Fntb9NONAb2lzaI6EWxgc2y86rWmIKdPZWvbs+1sMJZRP/LrYDwFlBUoJ776sA22lZWM+pd1mO9sZBf5G5o8fJ14bDrAqV5SK2OXgDoRQF0jPHoA4OTn9lpggfI243e6YDre+IIbUvQfQRHIw8VD9sZ9gfGzVIA+dOovRiRMba8C49yP9SZeXydIxv2Zb3dJNyPrbiMPqM1Me8WkLcviTljGtr70kB5S5JZ++zbbz/5n/ZrahvKb0NgrJhuUbWSA39sh9PE719kS1tt0e/BX1LURyI+c9Zjrr3i1bAkfO2NpHq4ybVs+9iT0vFy3DZbk5+whv439dTZVx6TO++qoSBbrBEt5d8d5gtX4K/NSfh1kO+ezbubNEfZWXx53ngdOCfAEEwe7fODiIdT2gO4EY2ETschXt6jb0FFRmyHbZFsq0zbS6UmWwXw0RRlPqj0dG5rVgHQEk82AHmkimPtmVP1oMn5xES+KrLQMgeYXZIIyP8Pba+htzraRIG30xfsUeb6a/b4dgDyzr2+or4XJ4iR1yDqCVBcxaERlBHB+D+pAOcOcgazkkfbzCsK1C+oP2FkUHzvDJ4zvXQFzc9vzuGYwPhgTq/NqlDRKef8hZ+MNOcv5vEY9bFC/SW+LubWT0derjU16x4MVm9YUb8xzk91+wL5IUJ47ytqZkwFUzmM8J6N5mLORIbklyBbAFFmRmYXp3rzazLoau8YzioMVAjD8J0fs5KbnTQCQdxnXQ1l2KZfKQKtz+RjSeaAtS0gmr/ZBXm35eLEdyCVb/ngB5L0MZF0BeQVuKvf5noS5fE57v1Gj+iWgH9tANvNjNg7/xRNYUnsizKvX+adWdR6M/DexUY/UAB0knUNoqrYNe8aDpC62alspn8tKRTloVl6BM+iAMVxr4JTGgUv/IHIDx4s/fsn9I+eY2xri9XX4cR3862GAzz8jb2lvwQ8KxreEx5YoA/lgAPv1ABdlXulKH/XeRLSF57/71hJMELU6nqkptCmt7AuQfWVqJAn5plTAnSr/ON9SvFu51bo+D45Ik42MbDPXffS//OfIDRwvnvnMZ0ZuPWZPHHYRsWP5o0ePMt05sltuObpTdnaO2nxCFqc+O/nZlB2zReZz5ydCX+tuG5mDB+2EVhd8XiGOPO85D6isNZLR64lU7tdVb0P8OczpC3O+LGFdGz1gN7f721dexXTg+PH1Fz0pco5+jG2GjJbns8pZihzKImeDb/uFJd9LWOs7x+wsYXmW7ZiN/LFylOVdK8uHTetDP/GHFLJKe72+nP1DXd3X9CP8hm8B+mmQHekLvf0eqKaK9R2p1HF+OGZjAWSbnodN56HY2nBebhOHD4TaQtP045Afg8DDJ2TTse1TCB6KcQVPJP+km/0dwfNpghE833780Q/cjxtEmNsa4ilFoMxnru2PhyCwrcwAGkBgG79mMYHxPKBI7fViZofmvER5HSvQPvXBshRtS24dJC+gTRWzLzpQkId82Adv8vusVgam39iHrh+wAH70C71kXwe93KagtpUXEDxfeOGFURrYKz70oQ/druB5B8Hzzg7LRyyA3j16jMHz7s4RX0i2QnSBd4wXUL70baUzj6nEfPJ1kJeb4JpaO2ELmnelaJ+6UQa0RjJyfZbv+XO6QJYT5ngZS7aWsMmekO1K56r3XTn2wO0A9sATvj4Hz3GMC/iYY93Mz6uHmSZhCeolM5fy14qrzEFeZB7D8wh2TsAe4r6K4BkikIMv/fqQTSEHyzmAFlQnvZwH1E71wco6RttblZEc+WsAGUByKhvH3/GrOoTbQvXUvte2dkJPxwUqJLtx7gSQVDbse9byB22u4hzEX8VxqE1AYwdA4lDkxavtJTSfLbU3tTdwCkPB8w0vujvTge3xsNfezBTBs29HYbp58sYhobpuYstI1er8WUFsMCtDJ5mijUhzC9Pg2QomhAPABGaXiRHEYR8pyhMfOuhgQx17UTbAnPnCyg70NfjSAE/oVfLhhCcYE+BYoexstl/zyRYwV+a4W/4jI3i+XdhL8IwxryfWdII9agEAAmjQUQuebz1iJ38Ez5whzJOlCJxt3nDKBBdzqGnlBRSZsQLbW8VkfaU8kMvwqYfqvc2WByhvefgwp9sjt4U8dJTeHmR/5vLAfBsHym9fOYLn2wMFzxpvDfl0vMFs5VyH4xlVjJX52CMC+KAdrHHIUPYAg2d8esPgeceO7FZG5e7MXdgeqnOfnXLgLJ5kMlDubaOsfS0C1I/MA5Tvbc+BMhyo0LfEH6HxoqPZz3zPwwfLUB+2YLMF4PFH6CYV2sRjdrCJPF7WguWh7qn65o+PWT3sWJ46Nob55k7uZ+678vCpXa4MDAxMNs0mYBtBWhpMbXNxM6Ic+yzLrIPkHdjy7YAsQGQilrDEB+pBH+ic2ca3DPSPBxGkKIvA65DH4HjQDlartgfuaPgcaI/47DNj82xvLOaZBkOU4WVI7mG77RlaOzXl+zLQr0wZOTjK6OX2gqy7bCfG6na0M9DDgymkWBsgja+nG1bKpoUEJDPcGngDz+zH2YF1wax+LMFvxiwjr4/ezlx5XVsnAjDvzzADStGmqEFzMeWHDlmtb8zP+R4sjANIoyVR72/wSD4GdRwivzXZ8WAEzwMDa6CDEjYMN6WlQD5YbQJ18ExbKvfqNci0FMQN6qyN2DVJ0DT4XgWu0udE9tKXDNiinyLxUJlQ7aPfrDTZhSZhZx7H5+PAiYNmxucIc+4rz/PGI+GLNMZDXczl8pzuDevXafPJ0+W29+IPZLOtXncvto4ffpdw4MRA6wipSOWcbppbyQFZB8c2aPKTl87EZA2ZjpVsq6yuK2BbPyY210ByS7Lib5LJcnOofEuO2UnHi+iLE8rNBgh8/aQg1rmNHHg6YSV5QWV9KZwX7wbwe1k30uqwl44aqSxeJn26psfUyDtytOzgOx74zofxR/A8MJCgzYQD19zBUaBM2qOTfMjO6fOAakRxsyEomOSBt6lNgDYFiLQ2w1cjvoyP578ywCOpDNkgmunaVB3zoQtEMguNHQllUyfJ77DnlUaqJ9MBCW9vOr5LYzJw4qE5nENMGzOYTp74usmBLufPZ9NEWz3CbdjIbWgN0rbWyJ7heq7fbMgefbL8OuvyKVPG8fvmYPvJn+0hvb3o3H5cdenDysMeNkOX7vFLi9e/oTzzmW8o10fxzgbGfn4uEdj5GOe5yrL4FQf+fjQJDOcD0sGLx1/L69l/gbuBbXg7zCYbgOzkNUIfrAwetSMP3hxUX+U6ZN5SfgVWpf2+TmwTvH9tXNi3QL1bjWZYVqp+tIaNE7xA5Ps+NF0H88HLATOo5zF4DlJ+B4/cWN0IngcGOvQHrjnwABD5TdDBgRaxb1nydK4d8j27FWBdgbF/QcupxxxvG2S9dTb8oOgkLPWFEvA5/J4AY0KlppkD6YE7D5grTIVPx7rV4MD6xnrAx84Z/To5MYC9ZZvH09qJ99Gxvd2T0/42uOiyG8oNN4DeWJ5trzcyb3TZRSFxamLd2KMOa3b5+K/Vz9Bt1hY4oKkFK0mVedO13Jwnc21nuVxPk+Hvss/zNnvQVpAwsTtxItItoU+E5hRbnTVhbfATrWgTY5x1XNax7rMYjK40pQ2TeRwmeZCVFUArrwAad5xVh+fWR/A8MNABB0MdEH0Tt429DaQ7d1AF6hcczOS8hPNF6xA3AU46eGCxdo6nKehUvXSwWoLaIiEfOsfT9sCJheagn8U8T/iFAaxxpCAAepLhJefCOqBM0DbIe/VkgT4vtIM69Xsb7EU243j1BvYKn2PN9dycg5fnfXb1WZ1+aSPXIw/Kx7Z+blVeSgHZBKdxXSbLbUIvW8uW4A4wfiiq3gkO1N9u3vJuxpxP4omPpJchEi/PRdPLxxorg6ysc6yjySqd6CsgjkAZxGA5U+IfjUc2UB7B88DA7cD00NKgDVoPtixtAQh2wrkN2gp7s4QjXmDimxVUU23QjnG7TvQnDR0/m+XjR9fUWiDQgjz8HLhzwTlI04CsWLGK+EhGFuL6ivXPc23klTKfkHnTmnnM2dgrZCNTjxWZ4Am5TkA2l4UlXiYg78E+YNsXuP4N5dJnxmMcz7y0vEHPZFx/VeM/7Jnl0qtU8fFy5aXPTPxg34lYHc9peX68jcfF7IHxuinBcdPrdSRzLRLqyNk7tDL2uh7m1lAuw668xAtOMg1QVLQOOmEYWg5oypN2udZb644m1/vt+wHSroOHZJD62AKRg1DSy8j2chuVLDg+xl9ESY9sRBCNX0pBeQTPAwOB6SbOG7mBGzeqKE+dyCegLJ7LMbuCXs92bmSmkFSzm/RUTGxYyZaYjzrZoB0jyTXbtx+ygu7gYOS2808qzbcFDp4XBCngOlE+DRw/OAcxF5w9Szk9rDQ6iH3BGnBcjln/5AZ5rzHEGu/ntdoO2hbeltMS+jqdJPeKTXqqX/Zk723uP1xf3vCDl5fzXhWPcbzqvHL5D+KZZvAvKeVp73f++7+/lEt+sLzhOlP58NXl4xe/yvlvfFS5+qfv/GegV9eNz83c/GYZZu3glMX69UVTrI8M1kVmYYVIh+UGrp9kT2tKeTwCRb+tLKlcvxes+B3A7nZq5wdwd+3kB+rvSDdkr6aAa+4e3mRVfUM6/aQX7/IPMupbvT9kqW4WQQoX75DBeYNp6Mob6ctWJsggRXDMf2QTzzXDvvK8C52C6RE8DwwsgAeohYMLoI2n/DrZJUh/Eal+O/MmZIJLxzb4iLpKwV+HqakFwzPAQQzSbDPGCu3Rty3MHLOjE2zw9zuDN7A/4FPok8h5BrGUYAzMW/3SvNayrYe8V7Q2tgVtGcHGZG2FDfFPJGqbQUuobc/4sK1fc+Oxre4dguuvLJd/+MPlFU+IO8xPeEX58IcvL1deZfzysvKC553tcmdfVC674S3leedY/oKnlRdcFPxzzvN0H6BfO/24Z2D8uQ5mZMSrMlgCZKAuLiGRMXKJBmvd02RX+Zz29T1PmOPNIdsQOcxDOGyb2kJHE4QsOuK1GXM2lijLC8g6D2MXzECWE3DhwLE0Wf5es9GO8fAPnIxL/m58GdH14/hAztQm8vVucqajESjvToltB0F3BM93deCb0HYAXPkYjfxLy0n9dG0PbeCb33f4R32xz/otbFs2ctuh15+DLPIkGXlgrydMHuO2UIFPvV/5wLKMTTKt8fk28OYpD2ozbYbIiu5e0a+Z69+Aj43zeruqXPqwZ7aPnO9I7LNfIDgeYGlitrneYtp9vTrx41TLsqrW1yyhNdDWPd5Fq9CJixQ8od8rKs/tIbY3w18HrsmNOqgHza3e5RUtX+b2g2Nvvp58pC8QkiJIPuXg84VPxdrYT8fa54azz/ImYD/QKvWaLbeA0Nl41pZ+Xg0Vantu/sHr12qW456IvDBnR8h183Kwp2eeUW7nJAb+0qmJB7QRvvJ9Dq6GkNOtrbbd2kGf5iDrTsoByUOxAhxz43HcF1B9sRR5vBCU4yftFDDji4I1kDb+CJ4HiDddcpID5VMA/WZGCay2pQOdHICDGzddqlOeAS1zjv5A2CMHvxPZSbN+KCAZXyT0fRHcxyjMYE4vc9bZjRzf6Ys5p77QP+YsA1neKXBkm8jh4zd9BJfHYq8457wLytXX1Ycxy5WXl3LBBVeXxrquXF0eVc6JG2IrUICbA92TGfSus30HBttYc/Nr1Ocp1yHPn+M6cMhKFoAwYOZDN6itL+ah15kly95cAkAbTr0PWA/g4Y4T/xtYrBvqd7JzkAzXVVDGOjvg1mBnBq5rtm1Z+2/bLsh61ybIbS61D53lj8rvYJz9xPK0C95UrtBVp9Ym+OUV5XWVHxeneGxjH2FxjA1eN50gTiX/xTOOuah3ylLQ05pqxzqoQcqI/OCiDVsoWiOmxVSQHdUDyCNgqzqpjujLhhWZBNXBb/fdeFy3CFwtDxdZb/uZvlr/2W3jIqVc/IoOWJZyf/BPfrYx8rIT8iIc5/GfGPUF4x0NEeWlZ2nwNbDw0QNsJ7pEp10ACXlGHq5DZnrOqbYjT8JjGtZX75dTvSMdj2+AxmMbA4Fnlze+sZRL1t7axYFQXwRRoH19ecMz0909HETznbyrLi0P29MJf66NhCvMXtTfEXehfWs58kbzGpGj8W2jxoEU4IZMlHkZKuERBatMB7WpXA8GqTPgD8dHfq/o/ePxEv4gb+kc5vgrdkCwBZZRrst5Idtsh+HtcfY5jyofvvzKWH/XlY/bqf37n1bK5VfGirzu4+XDz764LP7w1tnPK295y/PKJLae450onEzbJwT9HNucGMtXhs+XB7ZWk9dDzeJE7KexddBa6NcPgNLcWpnjZfTrE+We5iAfZF9SfXtZpgJ91Qn9mP8TCO+7j8MmNJsIXCxd2ux3OM4uz3uVnTAuf4Ifj3/QdtarsG47/hN+upQ3vmrf3ZGezhPyTgfsAhBV/EWJBbT5jFWfD2gBrid7+Xxz9jxsswAcARyIX6Tl4wUe2gF5DS3lAeTzmtXjCxm5fhMm9tW/gAfNqDN/EVzrGawloO4YLqRd1yxX296OiyBQhilIhJS/si8Gli09gP1jY4X7veYF6zSaPGeum7OQn8NKW0b0BxcqINSDH18eZIp/lDKC54GKiy4rbyyXLAalV116Sbn6Zf5FkPe/7OoItM8uT3xau7t3/ZWXlw/b6+Nxp+H6664uFzztiVsHA7mNGxDMd4H3m64+r7wfde9/Wbn6JN0p1wbigSeOIcv7sh1kMrjhEiA1L2n8dIBDO4tNATggKhspkPPa7LKLdxJ02SekrNobFhybmlJrG/ph6F3w849rVStW7OX2hIsuLs/+8MctbDZcdUV506POKRc90aLnWKBcn+fFmd0u9PD4kl+cxa8B8I7apeXSH8Qzna8oT8B61F22qHvD3C8IWF37JQKr3/YCUraZTXbfcFV5Q/bBpfcN/OerPETwuzte5nKjREs9eGzgtActIe8naNe1PbOQe95ceU7veNDvc7MeKXLxH9MoAn6Wjbzqc9UsZHej4EkCnl2+bHqRieeZ3xKPbLzlsqLHnCf8G95SLsNzzv1F4b69SEzjiyHnsIvXglyAa6jWz82LG/A4tOkBuKuJF/QUCG4DtLm65szKljyAraL9uerkJrKQQzchC/Jt04Tgu5fCGDtrFPuL7ZBdjwo1FeGNd+SRWuVBCJiNXfTV2Ls1QnUNtEk9INoBeGaMorhVjhxRg44F/ViptLtrbfE2vP2hL0HCCJ4HKi66zCLW2W9BX1WueNMF5WlP9MPd2c/7/vLsN13B4PVsBCNxd++6j5fyspc9u7zpCkYe/JhcOpuBNp5dvl9HYQY+lxfdJASe/f1xwLWD7/c/+02FzZxAaDNpQ/lHR7ZhLDgAr6FtxMzH1p7KOfTLEbluTo7HECOT9nJHstFrok6gXSP3H7ZArpPl1oFtJP/82IYX4HzJkKLsLRhh3JwZ0gFUGaP2kzoGS3jHUrZNDnmermDSEMkecU45Lx7TQKD87Ivt9H/2OeVRV19nq7Nbn3bx+Bae8I3e/7T0awDnlRe86mXlggteVt7fn/Bnf0EAvzjwilK+Py4CX/W0ckGIb4+ryute8Sh/phS+vOKKcs6SD3co2iy0u3OYM5DNGO+kOXzt4V6RrQHmjWqGIoFJoSKfpOo6MbideR0g6/VAVatflgMgN2cr81f9QBl1cceqwvIUxX5B4nW4iynihgj09lEEr9tNA8eJ5fWD4zxSrGXMgc2jpbwXGXMAGYB5zB1unwZg1/VcBrZIUee5SIxomY9E5LWm1NvI1D+2oTyQ80uABOSqL1x7xsU3s63PvBtuL9bS3HRtehtqx1KyKU0ZmjJi0ElZB23AFuybYQbQlDdyI1aNPDPU1TBizes8DKZLoT3IoOyBNmJclzaeyYUGJI0wn5baWyb5iDQTPYIMP0Lzcc+Q3gieBxIuKi942uXlB2e/QZW+Xf2wS8qbSjw7imCEd/cQ/D6qnPPE88oFDKyvKx//8JrnSXvw+dMMBD6RJS4oukm4n6CNtA5VJomKN6fPDb/GLDd+5OO4tgqTwefnfsDypnmIBH8BsDuHZQ07UJr/1NtiHGAI/SIFi7AyxoFjsWBnnrsJ+GQEN5o9UPb1Y+uq4KKsW5+8Wxx3e/HrAcFei7lfEMAvEeAXB8Q/LmDtv6lcYv5ceuU55VXv7+763VmI9VHnyuAcvAdpDeHEE+D6iMAaH7y21eta/NjZixuR287Q2p1bw5W3sLZ6wH62s9Sm0OosnV3gVuAmtJ7HR9+uktqIFJjrA5GFBo4fmiMOaBvUPM+T6TZZBGRcwrg9GrpVhMFnP5d24WhGwK3LjyWTlbz9+aMLU8ytN6wJ0RJ6nQzWrdSbLT5OFB5bip2IEvyil6xCm6ldGwP0Hk90OGk9QwOS6JHtdBswPhdNabcB616/CmwRPP8sLyF50PzbSRflAPQPkiVJ946PbwT8UQ7vB4C+ZcrjeejQocVxPWANMYg2kgxTo6lXA3d5nP28V5WnXR6/zTnBzLerGR9cVC7GXWBTuBrPj/LLJBZYv+GK8qZ1z5P2QBAeWQeCm8gS7XEQ3NW+bhppnzDwI7XYXKvw3Yn6OWDb4+V5vTlcR4eQKXp72PDg4MDVy6q8wjd/RQ0t789Sh128Zvs3D+gQ0QfP+jjBWue+t2o89StX+/igstVXwCdSlDP24G8Gnnu++orX8Xlnv8kcAfXrrvD1SqmryqVPuLyc9/1xF/n9LzuOu8UnEmeX5+Gj71d9fznv4z9dnvCE/fdlXs4G3oy6WUxz5adKTbPk+plc0d8DVtbQAraVy4AGTvNzmuyiVWxvNgvGwGVC5JDzIitzX9tr66YG1qIdl/KIIm+E4M0iQoy3WCAGidRDAX94Q7kHNefRy0cR8qiC/RWRYHhdox57Op6bPtskNVv4lEjr3XuxZNPCRq5NA9XnZDvrVs07yJUxh7BjfXEx9NUvthmA9/3mWLRAnEcbtiE5zUWUaTo4vS0D91kEyZUQOIcOUunD1gieBzrgSx9PK5dfku++eYD807oj3X0R8KKLn13e9IpXxK09D05e8Yo3+cfkE3Q/DYYvbF1wXvEbyn0bFnxfoIDH4Y+DGPg7o88uK+ZPAOoxgZsLmwVbBExtXgTWlszBKnCnF3A7phOy2HT5I+weeTMzZ0Km7fkM6IeNvMl7xHmXoHzI0ab4SR8kXgZk4QP9sLrVg457OeVObeQSbcGOMWubfAffeRrDE4KLLi6PetOb+LyzlhIC6jcZb/pRhl26xW3o66+0dcnccUC/OKD/rIZnmfaM2Ce2J5532avKy3AxunIxe/KAOV6d58b3eeNqBtcJ8nxG0HixaFjjWXuLE7YxPOfgU9Ldx7zr0K/PbVBtT1Tn7UiW/bQUu3/1C1nwl+9RnoOOE6GHTbgChSpBGBvGAtDBXgu2ZZDlYB4H8JON/olhRyf6W9d4Zj/b138eTM/y7wnHq7cBHGMuTB9n8jAXnCOMNX5RAfkIEkEuRvhc1Deird9s03JcO7FnwkbNMuPMdfcxm+1lcL2GrR7QBrVfpxDQVyvj+wnof6qPoUhQwdqIcYM4uUhJZk1ixtSZE/AvD/rPu0Ek+8r+BXm7ePP71Udxp585vKPKfUbq+5KeWA3gRyTYwHEGKe2BR0FvU21nH5An+S1tQryDxgPx07TgAcszNnDXxdnPK6962fTeG56HftQr4lvUl1xdXsZvVwfOOa9cYK/6TLQFJ7hTvRrcXlQue+Oj2uMfnZ1pG6W8sXu+89nlCq97wuXlaXfQR9l+QHDaBpLDnd5dbLZODYcC0DpAV5t+EbGBgewfUm1u5UGqJ8L+5jsBjtYSms2leeh80wPNzembh6hgfuLnCYE//lO/GAjgefq0XrEuX/Ay/EiAr8sfvLz7WOPscxgQP2Gr3yTHxSe+0Brr+KevXg7E8QVAyIh+8PKogD+PCn+eUC5/2qvK8y7aiw8nHpyXmBrkmbUAwz/FRslPjoxMdu1kjDrKGlkGGtSKk6FQbSlPW1PM8ZawF9mMvu2+LDg/76el3RzBL3qd7o45UDG1rfZW9scW+20TLrpMnxa+0dZ9+gTxBdedhOA02f9+/efB/QXcD/GxXg1/8vi3OW44dgzPz9r6pqqvgzxvE51u6nS5qTxMQK/6gcc5TF02RaxKeSDngbnjakXIukz4iXVrJwGW+OiG+4DzAnK+ZmfWYwAWj8VdWvPMSpD3gHfHrJLAlj7lDhn5r2Y0IAhGO1FDn6DjMhinlR1GW96a/xSgA9ftvAxILqPrJDOCL/+pP0hzPkN1PTFYxzndCMG0Hfe6WRg4JXHg0j9gesOL7s50YHs87LU3M/2jl9yfG1LPTmFrYNMgxYtbDBuRGedzZ6Jkcjx0QMdYuMrHN4Xx7WFtMcjACMs48LjFCtYHoOHkugDsSoIBidlBLXiomwNtQi98MIb7aFlyqIy3eSgInjNPO+t0ox2A/sEP63evhwMk/tQGxiUfXgEcED/6X/5zufDCC4NzauD6qy4tT7ji4nLDZXfEpd56fOhDH7Jg6ZlRWgbXVSL9tinWN//zltHRo0eNjpUjR5A/Ai3OIWaO84cJ/P+z9y9BtizXeSYY53lfAAi+qlssUQDaGgXrbolWJVDV6qoBChyoVC2MMNQIhglHsC7DjCMYR5hhwhEnNI44RFlXYwRrIwqqVunRhErWJYm6BEVcgHg/Lu77PDLznP6/f/kfsSJ27Mw8j4t7AeW/c213X77W8uUe7h5rx46MzTEeVMU67u3QT2fjzMiJs2Yzck1AKJ3ikfb5Qx50nS7b+R3dBoidYFsu0LNK8bXUkdtrR+UsHqGql/LSfrVjKyrSgseBP+mXDA/2Ir0+ffUr/+8nWAN8o/Hl6R9sn5zxtMCV4o99ffrMbH+099UPT3/w2Wn6wqP+syv2HkfvHLAG/puP/06Ndz8emt2A4fax19iT5lg4aKLk4PnMsg+1wWeecJys5jJysghJ7YF/VENcRZPOIzN+aINfxjs7VeVYYwTmcSu2+z+s0U6uhHKvroO4wau5UiCfcuz09OFDzSkV/UEQ35zXCh8y9Y+MS7+q9xB2LWKwryfQLmilqz4c+yAD/KPgOGnVsrAe1pBirKRJOXVuUeOhvIPhnC/1h0btMiWLUiWkBOFjF5odpb/sX4TWKtGhgRqLNTHeSSOzyouwsz1HXeEK/9GC4KBjWXyAvGgsUGTZBCLDomKhs2hdpk5lbxRsvCLbRw6ddVMGNkzkx/sexh60gtvZQdkrawbtjywZtzLa3QN9MJEv1oz1+JSdYE/e7dH+0COF3B9zht7wJ/aa9z8X+Mr8+LoPTDzq9nO/+84Hzk8LPl45LpoYfl7rOELME1W65AtCynMsOSlawAd6Odi2I6XxsbOYAykdm2N9fnRs5S/CMTuHKN/rqjPtDPZAt3NoD+EoVJ3H0S/6TtAEv8oOPXyFHoJfocLW6hMjt0U4/b3p98a8/SSPRnSexy+O68aSWR6/OG7HuAhf+cb04nxb3sDGzvwtCj+oEn5vdwb1e/xHhw+PKMfMx2vMzfnQMS+JA8WuC8NDjhlv3Tp+HMeac2L6ijQ8ZTHBO8JmSBqCT1pGvGY4PWTeshpmnyiP9Bgi23WCztvWlXfqGP02Nrryx0MiPZ+3VLaPI9JmXfuCjANn5J3QY9cH9qEyLZ8399Y61R6lslHBdknV+A1/KDcUD25q0MZO8eYPBLJHDViO2YJezoeTfCDZUm7jugqer3CFS2C91PbhzYGFKlxGfot5gZLfsyBWNrQgUpHPZlJBi/gRjeA5iP/d/qMA3zuqL3odMXeZ9ujLU70H+meAj3/+i+NrclF/Bu7PIVbHZmTn4zzqKM0feCIkcIVmOcbr4w3t4by6y+Aiu91+T7fU0ee153QrRzZ8yr2+MOyxEEx1Qve4bewVXDPLFpReOx35twFfe3H68O9q3n71c9P0+/rE5zyPbOQxpDx+8UvTh78w5vQXzrsd40+mTzkAFn3qS9NH8nhRY/0Yx69+Ir8XAP9T0/SJ8XjHr35mmj7V/mndgfUfqP3x3OifAbbzYDnOfhfDO5t5lvUxHuSya/w3H3ZxrDFuaVqwlJLba7+XQcp9/oS3lV1k4MuWr5ov4V/qSUuCuvrQdkNUH/FqbtM7XoE1VeSDtJ+WIaoPgwtSSj+iv3YzIyqownm99XNe/ITHFWnXwYKUiT23sDZ+AGxB2yAZbNvbC6SvgucrXCHYrjUWkMiLZbBYsCmH14GJgyUrGyxG9HpdNpA92D5tjTzIftTb2OxRBt7Vtreg64Adtbcd3Z89pP6d9vMKh2Du7h+NmtvUIOFjONbNnrhlqQucL1pyhzjQ+xmh+j2wdJA3g/tVI4N761XXse4ZVyh7uWPVZvQ27T519H/O3vyjdv2DdntUKY9yHM/gn/8Zcf7nw3bPM8F3/zGrzWMc+Y2Aj/LM9fDzKZMfWuFpTlyyVjufVWD9Jx/5zNv6IXQ9J3nLLkqIxOCHgnFcRLU0tLcTkHKvnhjLIazMbF1Fi482Ug/Dx30Uk4lf1K3nxWNiOFK21lS9mUUMQtjhwfJaRazklVio20CT8HtwXd8QffnhK9u+gu3wXO+jbqbCtv9lsvGunUmm7HRJjyHCF4xhxjhEwBx+0PNXwfMVrhCMjcrrGrBQRPmEywrMRkDQCnnhUyPd7AfeOGBn40PWxfpSNlceRvWMFLFjQm8sVsuTmXklPfva2gIki9+Uh3/kB3+IXgjUYvcycH9FHpPRSngzv3U+fYRlGn4iy+mry17hnQHHQKeU1bFwth0a3+Pp+wWLADLcwjFm/ozMgTrUnmFzbuGX+dbEUXS/grQR9BNfcJFe8qjW1TT1zRN5OclGrlInAjKjz4hYd4NDd4zYwjZZX/PDhyyMdwT7jyqd/xlx757+PLY0V5AfCx+ZPvOFr06fe/H4r98+Ker4jrntMVZYpJRi/cocQuLDIzj2sS3Ky7xB4QBp2I5zPnxVl7lTRzQapVVzqtoP8C2UctDzW6SdBfQjYV/WKfo1x8WxSDR8q4nnLnIEpTVWCHBfNPJ8M1gfIrFLP1WJGfl1bewD1dOyXe0V3Dr+eHBsvXjkbad4oPcfWEP1+YVCV8mWr5qjOxB/XY1P9rfqt2mQcm7fyJVnQAplFK9whf/owdLwAlXqwHMs1r5gDy4YtXztMWwYVd7qgr5Ee95AHoNdb9iDXDv8im7a2qL7D2rzGnznCrFtGjzQdROE78kcA3XebDYiXSd594sMxkcD1h2b1RXeHRjnKJ/cDB+eMd91LF03ZLbgUM/Hfue4er4o9Ump1ff5Ql0vH0OX2eb36sLf1geei+dgT2dGDU7lj+BYu+8aOAjmWf7jRo3cK12l4/AV649MH8pNz5vHOL70p1+avsYjJMOf7fOPhp+s2za4Z/qDeYLN2/OkmX58L3UsRvDJfc+1KNBvc8SHfNjRX/ZNP4HGnyTZG50YJDYBlCl+hZBg608v7/lLf0KA+rmPTglIl9swgG3oL27Q/hK2DiBiWrfnCvuLjsjVBLDsB/VPlfnwvLInZGy4NaQC4bKBLQfmelkm/g/Eh3ovO06H2Jls+UdaHNAv6HaS7ynUA2Zg/0UH9a69whWu4IWYRThvZkLLrtA3ka2M/6N6gNxSWqPbMFTEBxbm7MugGUMn9cfQq5Hdk7/AhIHMytZI99DryPfyXlu9/7v1I72or1d4F0AH28d8deBXhQvnwGWA9DGNzs9JsWOPt4cut8334B6sbCpLf6pPnS7GeeNweStvBwhe/5hnOdYtGp/9+vSJ/qjSFdo9zx/70vSRP+5P9qggePqDsvOxL31i+qqvWG/s81+2f/yFum0j8ONTX5w+9RQerbccr+2Iro8r2BzqBe0EsRy3xhspMBcZ/XF19roDSjMPjrnL2B7sVEcO3+M/vK1+sJqTW9h8AuMK1mNG1itVmXMQ3/wR2F4nsHUNQKFkO5dcSt6v7V99CLDf8F3JuwVU5joxATMPtyNVW7Sq9ixRCrZViJVQ0MvVt7mPenP754xVxquPG/keSHc5IHtHLF7h5wpXj6p7fORRdS/997/mFLAsWCa7QZs2hFr2vEomyygp/zwBbKctOHDDSnwyrvK2Pmj7s+2UxQJt7msVyu9FJ/2wTTYB8kMG4ENkt4if/i9jCXW/QNdLVdoDGROjjwdtqszG1MeJ1LnelvL/6z//+XtU3bsJj/OoOm7DyGOa+Jr2dDymjsfV3T8V3T+bHij1SVIHnSPn43idk6BL9TxYHb/5qQI8kcAWF/TjD/bySTObtjaMIZMAt9sJaKsj5T3ZLa+Xu53z2mF+72Hb561fHan5J1/5n67WwBOANfCx/+Z3qjDmK8Nex4LjxJ4Zvir4587cqjGwd5wWntaLsvUjKyL+VOfbmcSD79sdxqPqQrPMsEMe+BYo2TQ0V5jX+TnpHtT14K5TELukM8msfz6btlxffFrkzymhrOuCkinUOeOBN3uNmdm0ydq3CUYDpkENumfKeD+Y5eETOA9Nydgitz0pw3FxG2wgkkCmtACS5Qdjw00b1JnrMVBGpQrii9ex9GXJk15EYH9VX+EK/xHCC8MLbSwikb+GHuU9WMbvFIbeRv48/V3QppKZpB8LLH0/RaOK5wO5QQSh0LxpaROve9IWmWM23ebYdOZgFmBHcL3eU9VFOiJXbas8iHHbbvQHYziPwBXeMWxOPJQ4bnVfJMdIpy5OdKrhK+0HqmP9MN8cOJeajjnCgwa2J7XzgORF0sfWXOf3eXaZ9h/FR4D8eTqXsYd3EJKP1voVjsKbjqD5l+lQxyL8XBleY+949TnUYVlRryHPPlYXI8qWl8DGbOyVvCp9mwi+1i64sjna3/PhvLoDDB+qhSUH4a/Pg1C3pf5x7nMbKqaG80qJsSNUqFuBMjYU/CtfPbIJZ+afwabMh22R9cTjSvQNrtjLAfT4IRWCZH5y5ebg3cCu5OuFTKW8X8eWP2gkXYgPInle9iOT7F/hClcYyP/4eFObF3yle0hVNg7Q83ugPjJssgebm4q18Aur2lHYc2mPh3gnsLeZHnIGvKGVZWTy+DF2x9iZa/U3/tk5nIO2vM3S51HeOyGF0zX35K7w7oBPqjpqPtFDlH24iucTLyUdQ9hj+pioINmi8/bm61GcIzvbaSL2acyteT6/Q3Ott7vX53fGq19QaDAZ4j7MvuY6M+oDvWdsgm2D+aKwzlepq7x3ZKyLmqqyJXqdiM8PZ601ysZis1BrqvRASQmbudHnyt68AfMc9/tsyYzKjbaUxl/4daFmke9zFBn4Cj8VxBJM1otwFp9zLdnveqN/vnIeOeV5oUFwfEMBKfIzKdj15wZF2xVEV5DMuLoswjDS8BPCwzbfGXgl030P7MOKOm8ICZS3uLpt4xcEuW3jCo+Pb/w/ftWbRT5l+wrpWDTwt0ulyvUpO/LA+mJ2+d3F13jbel/NFm9lA5ZStzXyHSmjgSybyaJdiI2AdpHJBr0F9fRnD/jmDWzAJ4uRYs9joDT8Lc7rv0voaQN1Vrb+9T//p1dfWT8BHve2jTlV3dmD5baNk9Oz6Z5/YZDbNuogcxx9KHXQfVqk4Py16daYef7vfOfIy/bDBz4x1hSo+Qgyt7ZzA8BLm6DLJN95XClKn/yPXjXrd20He3YC7MBPGiQf3/Z0jyE6e0jdP/mfvnq1Bp4Aq9s2Bs4b9wJzhnR7LEuPOt9eoQzHm18NtE3zlzVEmds1wltoWWslW/JWGbcbeA2peexDufq5zadsFeWTlj3WmozSjzOVlZvbTR45lEa7Xqn4QduUrW/WCI6LTwBc5z048pVE71ircFxQJFx8kH5VYqB87GQxQACORfvhP/pcddwe5u+96G955HxvYhbeQY1R+VXHAKp9o3g1hqGr4PkXBFfB85OD4LnDC0PLw5++xwYUzAtIa9Ebjyi/s5/gGSTNRtaxx5tBe34tQHq251fBsYDQ9x3yXT91s2wls5Xwg/jm9kYAC1oTruvBM9jufS4On4Ntv3fHBpKaNV245p/nvsKT4WkFz9DJ2YPpPsHz2fjxjjGJOJ5+jrHKvkpHXrjlELmOaY54Bc+1xjjg6Jb0EjwHtjt49k8puvAq+F7aT5p8AQ36tazldf0aW3sd6G/559m6DNynYXfPPjyC5ys8GXrwzJheBET6oVh0OE6sizoDlNy1iV/bJu9jqHr/1LVFWEcVPEMJln0f9JxnvWXN0YbfKpUP2yC5U+cFfQ6lXZMDdoWXtDd8V1K/GOpC9NSHkSOtWzLc0eWcoQwhrc97FPUidPW5ADleynuNIj+Aa9IapTXcxkDvQxCeXdHLqTYRX73HpOop2wVLFrCLbijjkbqMd/GThtblq+D5Cu8qZDqyqINMVj7Rs/mwIs7O9An/9MS8U8me8klaMtmIANsCC0sVLnuZjZWUhZNFCNgM+PQKHLiRlT1O7JEP4hPqs6cjeLYe+n41P/gbJhAJ7wDIyDD/JDHEZ3jzIi3tgjLmNWH/r0XTTx2+9SZjxT5vMPd5J3iGsx0/QDuRqS2cz/8wwy27ayfkxag2m/yon+01Hzr6cdn6E/4etn6DziPPV4E+CXBFg5OSqm/CGycqSU03blQ9Rb56jG5OYEn32nu3gnEL1cl8pKrbu/JM3iOtt/TTJzJmgMo8H9ljokmWUUjKvHMAbN0cLxcuCJ7Rq5Vn/khT3kttV1RXni8H2xZlLsUW5cVuoZe7zmWBfOzu2Y+98Ht5T75jW085+iD1ZoU/xKmbAzLGbhzPwRBFb/iiV9kqO3V0XOlyoermjafXjSrAsUoVgVbm0mC4/voN5mi3PaD2+Yc4v3Afu4gN2d7/LdZ15YP7pVfqSHylctzrRxnLp7JfdZJ3pgJkyg6klT7UemJNLaT57JTgunjVp5Kf+62/7D+kneBB3MMbUI6/oPKsZ/zBNXyiZ2aPq+ZkzXF/8QKwF7q/ArV+DrPAO/2UZvmoSufF558N87g4ZOBhu/okewibCvEPq5EJluzIKLE9xskq2IdDBWOBT7Cxg5wKrS3kDsemxr7KxUs5xzAku4hc4QrvDmQ6ZoImz2IkPTs71YLnE7PyXAHjZK7JfebNR3IsfqWznhaNr2p1sLDmbHIFgme1pMxgDMQGNrMh1Uay6GdjMSRPaezTB0hADtJUF8VvkH2hQABi70Tlx6zTjWDb5do8OuD3duzfZgxA+mnhnXrbhy+5YrjZ0e4hsBf0Mc9Ydh7oxyxjsZU5ht5Wz3dgC2ucEHzFRITvlN0KATOJTkqcjG6qQHDs+/ZGME2AOJ+00B15YF7L/zyBMetUJ3VWoAIDrb/TFjyf6EMrt22UnhP1V6TxcroZA8YXomTbnqx1BSx8teYPKoxnh23QBpU6YF7revk+SDRRHkA2BGiLPGnQ64LIgW3a5UD4oOe3oC663X7HMR+2eNS68Hod+Z6Czjtmv/N7vtsxfKNqgxbHLM5X92Nxdz3X65jWT0Zv+AMlLlvdPPLedKJjQ7NtkuvXCCaxjb2lrmM7NkGVh01zRkn8WbauVKjswsT3MHwLST1z+VoLvpizDsaoG+vKHz6HvfAcXNMif2VY/aZlrY2xz/R/dKNMevPmTfNja/lgu8yDKlaa9tyW/cMPBMxx+7UqBcZotiF7JWEZSvugr/pjg53BWDIm4lk3bemdNvBhlPs8M1oftvCHbREas0yXJ3Elf+UxafpDe+Rd4hiQ6o3xAT4mYtSHfRPVV7jCuwOZjp7EbWrmPrIHD06nB1x1VrT8QBvDowTPLCsvjbHAzGPBNVB2MOWlsyzE2Og+IYVMeL2Opdclt8CeNzPlV/tKA/xuw96ofzDxMWpzH8RnA7Ef/uvaBZ9nml0HfUN/294Mb9pr2I6w9T38jvWYSSb+Ch6DVr+qg1TlvjZ+R5cJur1t2yC2/D7ySPUrnT4hiev/8uakpDFwkKYTsa82k2/BM9LmNQI9//MCxgzySbyljFEPnk+5beP0gcuMZoaa7u4Fz4wR8FgprWMjUsH5MZnUorPz8VBKjrJPXOZfV76Cdo+xc01HyLEB1dYa1hO5b5v66CUFx2RAz2+RNs5D9+E8W8js1aeNY/VB2gA9D87TDy/1s4wOVM0MZIbNbQDs/YMydTe8bg6QY7+pWslKlwsUFTwP/gjGl74wDhXs2Dexy9fhA5vFaAvgu2tb/4q3ROjzFeAqwhjJ4BwEzwTMVU9YyskJ+3OgmvVEfeOF73TkMenUTmK/PiwytwmSsZuUwPnWrVuuw8ap1uW9e/ds40xlr43Rboj1RJ3HTILhu6Wkfl8A3+60+jof1Rw0EJizrFtyi+1Uemx9THpdYa98TX2L7gIaE5q8rDmlRqM/28r5iXp+yjt80ujUtwLDHxmoW1wYKx/UkpXMVfB8hXcVMh09QdvUrE98TOozBc3aDFrwfOLJLplN8MxE53FZWeRj7/AS4T97Yz8bp1PqtT5lzttnyV8cPJubVJAXTtfyBdpJIOFNcYtyw9hq0xdMes8ZvI5lc6j6LmPeqBhiylIYJfrfFQZc6yoq2XTQQW3ki10+xfAARctVcYWMe0d4vSYmd+V5GwJ9LDPuSY+1FduMASedgDpONhU868Q0B89Vpp6T+HwVWoai77oN/TyBMYNWJ3N4qjsInk943vOJatTPcdSqz6SVJ8OLGAqJRZK2tNI0eD5ODrqUcFJzruRtSDnGP0VOukhxa1LmNGuKY2br/A15QN59oaDUPg7+4yD2kt/aoS68LnsMjHGwtRV0m3u4TDu9fitbZYg2ki5Y2sYPHSsdA1Sq3QpqKfuQtqCXel4e/flKcYfsjmNPE90v38ozmtUM8B5vP67VBzZ4NYeit+j6+czMj1E2KFgk3GXcadx98bEof0C5U/PfyqOJ+Dlm1ZDjHwYp0FdqpMeVHbNYRzW3fbuEaZzTnFJfPMtiWeXRnMcGeM9RwfuOUoJm0tu3b5uwgf17J/enn776ynTGP/Sij7LtUV9+cKp0e+NVeYkhCxCgL9J2+65EUgX5QVvF1kt18ZG8j4slwyy5pMiUV85Y3rcaqshsqQ2dsrVKTKyMO/nYnv0YstW2Uvpjm6Wz+MLYVmqzkfHfIs94OB32LMxxU/kqeL7CuwqZjqR9ajpwVrk2Gp04tSFx2waBM/+4lE+KUCZ81y8sZW/+A96MG+b7nr261LaKq+BZ8ixKL0T9pV1Q21Bh2z57gc8Fo73ebs/T3qHvxYuc80pdOhQ13JbS6CEWH4D3piPo/oBtObC91LmBtTPF0vvgX2hXZTjmojaqj7UP/9hYdWQMgj1723qCMd+qoalyQ3Mi9zs7QBuB8vUb8Eov9zznpBYC3fa7HYxVyCfTpKpb3bZB8HyffxxU8Kzgp8aYvld/t2PgDx2yohFUWrwKfPjamkLxzvi1saFDwOwq0c0x5oDVh0eu1R/y1EavtwvIp09b/nlwbZNBv2Orf5G9jm7rPLupO892+gVtbQV7/M7r7Wzz67bZXzXaI+A1uNQaiJ+rwbMe86Md1xXmubOum9ueN1/qi65dZ84oL4ou6eyH+YjyNvQFgm2w0hnY9U3oMsmTznmRzkDSH/W4oIT+um6sIVABNOuJc1jZ8K2IPr+N85hkcrsFc5znFyNX/jEe5Wu/bYMAmsA5gTQ2fvzKT6fv//iHCt759b7hmy2Mc2QVKy/YB9p3q/hmtoaw2ueVIfIFKqaAhcqvkietfGTr4pVsUBh8zuUzY+6ftYdN5RkraukPOQqqM3fYnk8Q4s3nNfehCk4RSd1ot7FoQG+SlB457M+2/CpZePYb4K+MjdIVrvDOY144SvvUZIHXrRss8BE8+wReV8DOWDBDZ9kMFlvZeBYsJ9ekwUXBM1lbG/ZB8rXtrOsC1nkWJW32dslnHziq33jRnP2qZAXaip+2T775MO87O9iOyV7Z9kbLVZtNThR5C8GFX6xu67x28NP+bmQ67McYl/Qz2BvDYM/mqm3l/fWo+nT1D4OVMrd9xVnBM5Tg+fRB/R8CoJ/uqw4eP0PMGFWZMSFf84A65q7bqbtElS85go66gsx6AmXD1qoZ8XkoVUUpnuejHsQHt7sB7XX+nkwH9ZlFkcQG2NO9yB6I/h72bHf5y9g/hm27e+Wt/T3eCj5mm/4QVI8gdtZ9eFPjeLJvfwS0x7C+dQN92iz72cTmvtgXHTNXMweoG7LDzx5A7yE+buspmzfmcKqz56Pnes4/rtebZGnfuuMcVVeciyhX8KyUNYas684cqGG3gmc35f5gk7W0Fzxz2wZ+nJ6eTN/8zrem7//w+xIv5fKnfHTe1oufYuX5aErbvHrbNC5Oxlw9Z5UiZeVijjJg8EuPVwWeYz4NEd/S4zbha95wrFSffceylJWf9wTkY0AJeX8jWBzr1d5QYF+Zm1QdGeyYOWB7CFh31APKHE/2Lr2wHX7au8IV3rXIhK3Fu4aXE4vKdbUIAems5/fSD4F5IWwhdm+p5w0x9jSPWFujG2sKl9F1X0fO70PpmC4bgjesI/4G3SXyvbwL7GFXtJKn7OYGh0YHz1Jhi3ds7Ls9n5fHsTqGbmfvuB5rp6PPiTXEQ11kn5XNiTJ2SdjvSb2pz/xKcxJI+RcBq74wbq3ovtYIDbmRJ4ggb9nScXbY4r2oymswo5Z26ngpo3KpU3j6oB37RJ+Gn+D4fOk4v341hkJvI/kt77I45lp87naPYlRf3E0Et0LdNnVQQpLUlU75RPDjYsH5xrNKFeR5pQ+4Wl2c2nQGEbh747CY+1ltiKiDNwKr9Rigrz/rdX4hY0Z8V+aQGTTs+EqpAt/yBU4FWwuVaOVtpBEYcrxoREQNvCoOOTdXc9Myg5+xRP709P50cnJfAZ500YeQITBWnn8893Bx9RufCRBH0OxRIuA01bc/vmWNOpVJbUuStOnUIb6C+Ws3ppvXbor46ZQK7B30SoFb3/j2CGnfegKRV2UFxjLOxQbK+mBwU8Q3fjekmxTfkL1xnTr+/wS5m8NHfomQuuvTLT5QKH9TVm/TrvK3KMO/UYTNBOS2LeNiDX7xuDhiWerd55DHVKN4hSu8S5DpSNrzBC2++gXfmxSfrrnqxaPqVHdWj8yqAGZtZ950duDF3+rJRyc2wLiwZrieqlbPl2xdPvnYCqxHiv3BnutZsQMOejegFnvURNL79MbXtBleb3+L+IMv5NlMUl4sjjZ2zLD5ActufHb7sJTanijtgVyVBd3H5NOPi9Bl+jiAbbkjerttiDdfeSbVseHEuZxIwpcEZYjNFzm/qn9z3aCfBzBmoQT/Xns6mKfjlg1S/lnQz3lWPuM89/MaX2Mv4+Of5aVOYh5TSwPmM20Vh/eH1zmJk782whxy6DtrIME5H906RtgtH47NK4CfW17K2zr7PfoFtnodiw0nAj6lQP8qFzlfzXoMdB/2+lLA9jIGQfrS+7QLVftqna/4RrbGwu1Rr1c1TXncdtGvEAe+Cr3YQZ/mWVnz1eNgBLexYz8HD8DPNxxYwKbtafcNfJ/zaAv4XlbK6g9P8rh2TbK47DGQrHnKb33psO7IY49PywI2TC7wxxsl+GNc7FvJ9bWkJeTbNmoekC73PXP1+cx23NywuYA+M/bXbhIEVpCZK883FOhxGrl75870ze/+9fTyyz+pQFlrovo8zi0i1mS1L1v46DHVqKgaH4LeuvsouZIk1+qH/XlOYqdp59wCwl04hW6rWqnbVyBKxas5gS9+qRLTPAozfXTLyWtAkvd4DsCr+YgNkWwghgjjgewZb2w08MimVuOzzMwrXOHdjJq/x8HqaYuzY15El0BktzpsKKHLottKHg9DBxiL9FJNSIjFXAt+LP7WDqhNdn9MAtcPkWOyK/5o11TFc/21eb2Z9LK/KDaTB6APw/5lsO3zZRC5Lt955Hrf7JLOJxyiM2/SJbuM+6jnSs7Q6sdjkavyzzMO+8ApZenfUq9xUrADsW5cJ+6eHKOZI5HwZzl9rzEfMyXRKY3CYvcQe3Xh9bnwqKj+kMGGM4M3+APhPQqic3n/xmnd83Rp65HaVVMlTwY75AjAqrrjQruMCUEwwSTB7Vg7YNUnf+Aqe3sWl8B5zBBke+AsPZ6g4LqB5LxeHTiPvQjCgOsOWwvPqTc72RXNt4DMwAluISqgNTRnWffnoA18tTuqK6JfToeoJGR3kHjEufTDedUzCtWDBS6rnhH02I6+zhhlgmmC2VsKvCECcD50mrgyq2Ccq7qduBp848ZNp9AtySDXA/ibN5VeH4SM5G/fujXdvnlrkRMPPrTwIq906EJcXaaMbPlQV4whX0U2+aOY+zX3oZNGJeS+D6KuhmTouX7yTT2u0abFxx/ErmsO8CGrxpcBHlfor3CFdzvW22ltBprq47UgD27fYrt5uSTRNfdymFsgo/Zig0V4Hqjl3AGd0bb1hxkEgPw83GgPMcsLNNs3hcsCSdpiBNlIvcnz2pg46g0V+Bo6gpWvEoOOGbWsZeQXqblibXzq2Pa5l/fGg/7ujXF4Hg+n5Wbxq44sZYeLSqtcPPN1ZjNRP8uU7s8r8N/juOlG+lXvS1BR/MgPJSWVK1sh1iv8moUZcWkP+b3jPo+nk6E/WPYTakB+1hF6/umCdtP2fhu0zdW++BDfthQk77FqfLDHK4ingUtVbB6XDwjUrLqMu+00BqaV1LEiGDb3ANUmsmPuFNfv9sN5vRMJYit+6cCT89VRyS26YMg6JZdyAEcO9Y1DGKZM9ok2+XOb7rHlQManZJdgHlSfFllACaLlIvK8kynb0euEEn30N6XsFs7ju3QhbJSYPeR8wVXQM2TNgTZAGBLwgYDQlvhKzCk2y88IzwEmtzwoNRGkjtTBq+oIUm+brk23ZYd8bnkgVXGQeKHU07baohSdooyX/CBD/+VW8cwQDXjMIP6yu9Y4OKhFnEoIuZHnGNZV9NIApc+Y80+npLRbaW5xMW98CxAbfDsQnUlpjeoVrvAugjeXDWoxCUxuvUpk2QZGrSd+R998u13OBV5SSvfaC6hz/Uh5ZW/2115wRhNcXVtaq7bTfm1cygyCi50q8zbQsoFlRdV+IeczbNQGrFez0/PH4PYF+iAjs++wV9qjreQvg7TPOxu/x2lY7eMCet5tj6ITn1yVr2QF2ui6wdy20r1xyBw5Vm+e/nKc5zc5Zh2VPHcQm4lNlhrl2VvhuUReOurHXls/D2CM7buGIONNOfxiLXynjEEGkfJ4uSiZeSxGIANcP2y5nTJZPCnyAnylXfoiy/iaUfmjkteDKL6Sxteg5zuOycRWEJtruPXK7iA+hc6zT13qe134oa1exzlVK7gV3kQV6CTFR2UGHKzUARRfde7qvm9VRiDBC2W/V73XEiVY5LnqWmPiYAy25kY+aFhnbjv21DY0sB4LfEVuzCmuOj/kmqL0xytXk+c5qjZig+ZUMdKqA9TP/rjvkPTm/Brd/0UPkNfY6AWPX5Nlj2Ruc6XZbSM1dBzEWZbaEWwKDsC5JA3ox+Dbu+q4y8BlVSDvX+c94xasE9kkIJRNUQJHt4vvItsfeqv+KJj0JIBYx4MWPk/5KDtSMKWuB65pA5voPHzIPyCfOq+3Iae87dBW+jGK49str/txK8yZ+BAyyJP6NhmT2lPfGVP+SZPH3p4o7yd3hcTjQQQPTs+mM35F1c+zl+yJjpHSE+lrrPD4Cld4dyDT0Yuz5b1JjEXEYmECc4XvlPsvWXBaW/7BFMl4zxRYRNnsOrJBBil3/lYHwGGvzq0barUyAvLsXfJ65u7ZCHpb/gSLny55ra+QIvZmizu2vXcOu8faXrUrEaTok7nok+LLIjYDXVtFft/8DNstaSM5nmASH0i7Px0ZY5Cnn3iMd+S3vPT92Bi43zn7NMx+ifpXfO6vXpzUnR98TCTPaTl513FlRgfWV1ooi5RZybxb4Xk2KCc1UuV8v/PJyYnvc+bXBe/d5wSsExEnTgZHMr2PuVdc7wzGdENifnoA0qpfjpHqlfdFMgIJ8sq6Nrac5Tm61ZYlEBL89SoZbLos4gA0pE/YCHp+D6k/lBtlfJmrlLFr9noX6e/S78sDH7reMd/DL9FF/mibyBP0uCO1Z1ZAS7npZGPlFgzBYmlj22cHw2OspcfRQ9b3M9suRLK26bLye33juisrbbYLb85jfARgsd1g/sObah+Z0eYOsIXsto2OXp98+EkvIp+/FJwxl3mKlL+twkV8GzJeUgJrT0zYatPLyLct3LrJHlO3UHDLxDO3b/lWCry+e+/O9N0ffm/64Q9/5LUgbe9BnC8dNCt4xv/ap6SBbb3mQz7ahosv1VfmxuC5bggNf2cMR60nmapRjiBX88t643AjY9WhQ51t+Y+32gukPvO4ZOVAGQOwGTJS3j2I1WrZLqkaV2b34Im4ku99S383PN+jY2NIThoplYc9mcgx4Vcjr4LnK7xr0KdibRgF+Ex6n8D91Yl4qj45qU+OJ3ya5aQupheaTuperHpFH2RfMGoXMC+b5BY+4RtlyRsLsJHaBmC5Tm340XbaiOzDAHzX0UaEhd6mc80fgufFwqgXbGvkVahE5PrhHL2udOk/iO/VJ/H15/MdxeYL5zb4/pnyhW14A3XGxfNiBPtamXrDFiwHkQPYOzr2kk2NdZUeld3w0/bswwb2mxPGDuyTUge9wwN/BTlK89eRJpWLO92U0Xr2M4FyBc7I6Lzm8qIzbLb8uw2eZ4O2wfPp+IdBAuh6VJ3y4x8G6+vhmusrYix4aezqf/LreEqFmSEO4H0cLw+p+NQrDxdWguHS1VxUpoawrsRZDQZtJj9S/ANJAfltgL2H9CO69Uitsk3b80Iwj/aXvWuL7sdiL7YK8Pd830OXC3xv8I4Px+zArS5ErwLd6o8yriSvOsuN4+wEWe2/bt+VBvuzj7n42qWVQ451QYVkYxv4QI/jMNpvpgbEsApvmMi4UIawy5VKAVv2uRuRDL7Kl87HRB87cHScNvyUSXtd52f9dOL88OBUedaU8lzw0VJynd5KzvowCdgq5Y2EgNn3/OqTKPcDX+feYQXNt2/VPcf0poLn7yt4/qH3stg+4wKTAufTk/u2T/DIUzl41GuNIzTyww9DmeUbBPnvXCH+BpyjAbz6ufWSgYEkWexXng9W6aePolPLDx98Pp37QDry4tUFNRogb/GaTqVqOWzGw/pAiI8UZMc2aIPWhk9Ueb7CKd/YpQgrLCP5h9f0IUWZsnqFK7wLkOnoCdqmZk7eFUCLtD5PT7URKA891KdpfueMXYiNoJbIYm/ZbAvcd+yri2Jl89zKHIOD2yFHsIlfLGSC575QwXn2Vps2+iMLxhpfgUUeNnZjGZ7PFQ2z3EiPYXviAL7qq815q7snuwd89wZG321E4zJUGfMAe+fZpGbeCMnvyK44Qza47Njv2hWP0xBpqiNXPOXlHEFByn4Shzi06v965xzOPFPGNOytbLwL4bk1aF5vrDHV5UdSIAfPftrGCFoEdNw3zZ/6oFT99IcRUY0pqwTUr8P5BIqsJ3HNa9uwTK03sHDKLocXNQJnyDUwdlKQ+RAfj+FY3R4f3mKXd+ZD7QKqhTGjt9/T83wBx/zd14NXdis93NNib8sPEuiysx0E4asgV0UdnPhRgekGQz4yK5+77Y1dY8tLeTW2rb9drtsR6p8NJTfz1/0/bzzAUkeKLDrF73rJk3rNjPriwyOAFV/++LYI8TlfwbcMspKs1UZeaw++6g3WFS81zmPU/Fg17S0Ez7cUPN9S8Azu3b0zfe9HP5h+8KMf1rLCWZ8b+eB7b7p7/64++N6f3rpzf/rJ6yfTm3dP5AMtMk7yjZebJOeOiuCXbw+1sTmWrkGwLsg4slbZi3Ebi4Bg9MGwARcV8uwKoMYIvrRZ0BiAP8hl7KveLSjPK36V7wXPs8E/8+ZQthk7y1lX/mnsqBmz1ORzFLqSOUVafU1N8FBj/x9V8HzZrh5bSD4gPyc4r6/v5n7Eb9Leh/p0uJzIK3jWSZzbNrRC+RpFn6W9IXkhNztge0xZh7UklvE4dtxBTuDBbJdNDz0vweE3stnsGqjbjv2q7VEVOSzASlspgx5IA2+Qgm0o3+v22j0G5CLp9preZW2s+iEjpPBgL9YLsbln2/LoK43NYNaDEBC2chm3PRzrV8YKSvCM5fDAYZ52r/mZotbRhlz/xFIntvyQCvMtuqF3I3y8Bs2BM3kRJ19Oun5cnU7G93aCZ/pM14pGX0ffPT4azzoyCGB7BM8Drhtl3uejiLgCI69b/fnErFSfU1b6IOUtP/3a8rfYqz/Gwx4YiXiVbttZ5MqH4CJftnY6GGuOz1494yrrVdhB9yFY+lNz2Hkv3iHbAtrUWcdHach0jEA2/q0CpRbght956yAY25u+xBdax9w8BpqPdVm8isLS161s1S39rrpFvuuSL3/yT3jUpX6rk3Wz1FMmhq3U/wchqsBZPPLyjxbEGTrkFrschiV4ppuk9TQMgmeeSQzu+crzD6YfKniOum1p3d5X4Hzv3l0FznemH7x6b/rGjx5Mr9+toJLgttpfxofx8A+jeMzii+Qph8bGu4wr69yJeazZsi1CXFW2NOo70PStJEL8cAArOQ+lWcy74mGo+JkPynpPqTnFfdz5dF2J3iTLN4KMbTVf9e7XyOFrjQbeq21vNFV3Q/Nyae0KMzLZt8hCOFb/84KfZ//x3JS5bqQ/SllgZEfK4qpFF5nBW4pHYT2lx0RtY8iAvXHNfHGdfN6T6ZhttXQmvVWe90Jus5hBW7xGm729LhZkfCD6ApDbkz3gj2NgfmvHDCIbnxQWvtl697GL7qhf6Q/ssA5gm7LlDXnYBHv2LgOPQwN2trwFC9+3cio9VQ/rpIkuxNxDwm8/l5j7r2SeKwI9crmqjJz0VMGbX5x66vSz1JWdPibkGzHukEqcpGK/9Mr8dQ06j5AyapCPIj6Dnt+i7B+vX9B8xTslpaaMJyIndp2Ic/wHke+u9rYeZ84y1x4Fl22Dq+ee+7zsY/UjweNsR+OfcO8Alu98bHgHUH4tj5xlw15VZx8pZo5RnkPNCxdLfbxGu7Nd8VyrpI95bG3zx1DVw5bXefqzIG12u4Wy72+hxMoHbL3pc4DmioKzh9cdEYulj5kEeP7wzdMv+CEQkdL5w6nT0gfpc8e81yLG+JtbLP657s6d+wqc9SF4ena6Pz033bv23HT32vNKi+6rfPrwmenkmmi6LXpGe9wz09m120pF4puuK3896U3RDacPJPfg2i3J3JrOxDtTXx4ofUhgSx+nm3Kk6Np0S+PyjPp5y3RdddfVZ8jjwUdvpeYP4sM0H6LYYTRSy7vlvQrr/0R5SLxSt33jpsf5AeMOqTofGDiWjBMv9h1/QNDBqivNCpg1xhBt/kcRPC8LqJDy41CwLb9bsOfnHt6t/ncsm44wfIVjGq4jgxj/rQzPX3FRZhk0dcuNVDXFHMg4eEyaDnCx8TJutkXZ7ZR+xOLbAY7xpZh27cvod9oKMh6NVRj6JoqjPvIuK5B1MKJ8cQtpw+00w90fXqOwkgkb0bQVHIyjZOMXNjlOpFu9jnOqLsR5doH7O9DzHeFXgr09m5pP6uyQrI3VWOSxA7vS2Fzy73bET3pDfh5bs0dZFDblenEVJ3lOZCi0PntCxF74i3wHZU6Hihd8gam3NTKVCuHNdQP2ayO3lbk80OPYk1/6ZHujX7Ug6+ReQbTIZ+lqM233ubCdE6vxPgex0al8XFC8Nba8pTx880tO22fVqW+W4W/IHoJkWfgAAP/0SURBVLUxmqe88Ehlb2wG4S9dHONkKk6lKZet2SZ2ZlneII4rek3OztTx7vyqW8uGt4eqkg2O49yedPTaO07hkVbQq3Tki3pegZ+onm9M0Dz4mvDzY+Ske4MPjQoE659xy2ZS+2eqdsszMfRXIyCSrIQ9Nf3kCV/kUNka6QMrV+24zBxWGqKGLGzyVqT/NCJbso2M/SLrWlRZB6Ngu6PNygrY0MDarku2ESPhLTrjg4vbhUnKgREfHnY0Vr5CbTHZ8wtxMcrSeF84rZvWnRFfRMi1ml88bBfCXjlIXafOD3r+3Yatb9s+hDqO8d8N6D7teefFqbQm8ZjtG6AXor5sHsoFlm3Vi+4a8LjaWR4oFWNewwOXHlOJ9WNAsq+78NIOT/xIILrV6WXk8c/Gz8Feu+njRfCmM/K0lU1oRa1+C/dh5MGeDKiTxKPN2YOxGPQo8Ea+AjZDAxbp/Fb3cw73po07H8Y4uXpc4HlQa4x456cj/NU/wVIbh9goOyXPyXvJL7KAkmkz/nVP9eWwtLcg5cPjuo/Y2LM1XG+ITPpe5KY0JtUmVy43djbY+nZMPj5dZA9sZWnjonZ62XmJd52tvQ6K4UWuywPPEQdDSsN2INSgOVIqi56BXGhbJ2z96Ygf58kUsFuBGC/CJzTYGyu9PGgLmoNm5X0NVrb5wY/8iml4la+Lp8S90QMOxEVz+8q4T3OxahbOADoi/2O4ih55ZTYjfoDs4yuoPI+fbLBvU0pwWUcV+92HykfN8gS5g+FjYn75Odsf2JaPwnKDmn2Q3EONrm8nGVSPC8TvkkCHvmzbTP9+4ZGFuk352mv71VevC8IDx/LvJpzn17vV50cB83heWGOSg+TTx93Ffg4QRdMkGxfpUu1vD8njSynagFUfe6zR3jZeG/0wP9N58ILXX25t8O0No+4YPHYXCQnVftuWzdCmN/qczcabqchmRx0HkPq5PKPKHscNylqzcQ66TPKktkExdATW8diVn4uv8WIBYgtSIG39U9r9+HkEXvuDWhWNHNt5CJThdAwRYkCt1sh4QsZYZBmXmT+QUm7jCGRh5Mq3y2DvGHRf4If2EFlokes6slMsoc4fqtFL+TFY1RSBs6uHXsF2laJJahq2ofi5xdavYKsb/Z73s25V38+CsRHd8iRYbEYOxF7n5RDtnWeDlbwgq9JDdisvn9sx30MsbW1mnto05UYzpBM584f8eCtIhls1PMcZQ14KyjaWVuhjvU1R8/9D3FCo7EA6V5nH1WfVzb+iZznJ5Ip0o7Rhq7y1/ld/5LEyNEt1Bdz4fV38ETSqorRsZbw3UC/yM6lHpe3x1kCJdW+uDGJzNbdcUf6WdNnwlXSl5upt/nBMX+gDdYPCDoZkNbaUDCz6Qw+3igzEhvuv+mZKGPLyJ6YW+QW/sMFzXzzJ9zTUy1ngyYOUO22xx/tZYuvXZfyJTte9jN47Afw6mLpsBExfrURP7LGoWAaWH5OdT7ximHgBavYWg/URVZUJHaXwgj29bBSRb+LGdlwtN3hJu93iUQ5Fx1nJbmz4vdB9BZbZ+By9jt6+xyFpNSa7i07aNsGQCOM8Sn5PvY/IqKcGu/DJl/SCahcJ1aIjQqY4SrcKQtkq9PwW6Z+DP+wOOg/47H6hs7KN4hgbofek7FIOb6RKIv9uxnnjife50hUgk6DWX4tqv3RgIZ61tY26dqOzgIGRRMZy0yYwR/Xb8cu4w0/N3hibJ+qWe3vZ47su+V1fxAsFS1Y66u+43d/+PeAxbgxCQ+nT1tJGT6lJOBaPrJP0Aup9A5S3vF7nY6p8goFFJn5LV8cIvutaPrKg5xcwtiO7OgJrdN3cCw9rZVMBtVqc+aGOdQlbo99KTJZgvrhQuSGjzLInIFYN1bwOVUXJUiKFZfFDnzL2oY7iKXNdOjxm77rWjm8zGKQDEuLgkM4BpihBc2yNzAHPfRLhV139xUfXWL6QtOplpV5LVwTmCXWScAV9r/UeUOfzIXZpeJjFVhWwSb3ZBrK8ODYZu+KUEKlC2cqlTwdjrFQsbNNu8dC0gAn7gWXxlDrxS7JoiBvwkVk0CzSDR79w6AObPOnbQUHP/yyx9WHrR3hbSl3QeZ3/TgEfsgAuh5Krk9Ia9CaflJ8Ee+OCXd86sbGPGw7+3oZ2n8bxiY3zbFFnUr6f/qPjro1IYdvNHDdr77RxTrOXxtb3vbkSmS671duC+svPuzXqWwi2VTLLqD2uvXcCGZ9jPm/Hj2Ncx5l/qJHeqO5iB0O+Pisf2OzAj8ueqA7sUBSPnvTedLnkSdPnzrs8JDtfMa2A3LwByt3uMdt7fPw6Jr/F1nbKl9Hfk+m6pP3DxrE5cgx79oO0EzqPdx667DF0W1v5bXkNZmIREpE7Ln8+PLcHcXsGw1kBM+Nb9eDgCvPg72LjiiV5Gyr+p7vrN5QS5u7D4gddGgxH83UVd8+PLW9ZvejH6CKDuE0KDCPfWfHPfKfis5LQyPl1bRndwUFIay9jVwYZp+UDRiDuyK2BXCjguFA61Lj8nvRzjb4Ytvl+pTl1ob26IOUt751C2u5+nedPlw/Ok/9Zgwl8UR+MNqsR9UQfk1/a3gAIYLdB7DG7e9zzPFiN3yCcYP3yewDX1TCvY+3FLeZYUP7Td+bdwn9cdNsd+DSP1cinvEL46oI/sStPb1Y9GnXO9r7CH/qxzXtasa0hT7rSHQhnWxN7HcjMcsocSizYawvYbnQtwltRbzL6sx8uRqAJ/pwh/Tk2PltkbXlukBnHMS8PTHjYlOAytwdvB/EjI+n5NUT3jn0QsfkeSyV7bcSfbuuYXE9B9ODQTqjLYhYi33W3wE65sLbf9ZzSXisnv8WWT+mY7PnIuCy6+JpA7pgPGc/sO1u5PR3LkFbxQsTmAXGupr7EZlAX9PwMK5UN+x8asG1SSGzTbKdqak5HahmHLbZ8itye4SZdXsY41HVSn3xPg/K24Nsyhv8SrL7gJzoiX62tlpFouSUN5ltUxqLftpuik/ktMskvvApO13zuwx7fXzV+R+PLj/ifd7/gK7ztIe5Sv5S2mMdT1APntaT4qvuFC54zoTNB5onSeCzqUJfplLqOXt+xLb8d6G1s/dgrb9M92tZty49CTxPn20vdOJFE1ql8cTa8SnxSF431bmSRB+j4mIvvk/QAF5KwGptb3/rmMdsXj3yIldfl5gXa2xn9KWLuVWCxxbb9LWYfdhD7wZ5Pe5hrlMG+y7yRT1+gYbr3zzlS6khV17cvp+f4MY/hyO9h7pfItxCYaLNS+JHp/e/Y1keXDbLXVX2o4EMF5Hs98RhHOZ6VgmO+v5uxPRbp8nwi1ptTvnkwT2vI7+L7wDFeOg1qXYGMbfHJL+OzxTyHug/tHsSO2W7QynZjR6cjx3VLHSn3un6OoAmo18Mhm/LCr36FFixyazsFxhiEH90uS9ptmjvqzkO3cR66TPc/+p3CB90n8uED55ud83BRPUBmS8zZ1Oltzrvse2yKPI+h8WI+e07LvfAAxz6wDfOh7NuSNH+N7TiY5tmj3AiU92gbSPe6ucxrpMAueH2yl4WLl/JTBcqq1TvnrEo75h4g6/UX+2TXspTlodtCjyvIKNbYgXr3vcSkyNvWEIAoS6H7WlqFPtY0L+tz3v9wqCJ6WfcQqPNA1dV75WAD2zJLXvPBBD9U4miGzBtXsquvv0DYTtZeJr83meH1ILrntxT5Y/wnwdbmlrpMz+/xku/pHs6TPU/vZ4GL2q96T2nl55lv9AWz6hOkuoW3jFfgK8aDWCCSGDWH8M9xN8QDL1TS4VPSDtvGF+Xt76HIpRHVtAv2xo823e5O3R7KrbVj9lfkTeocM+7bhi7q4944PSq6X3zV51tnqriLPha0nqsNa8Apivx6DJklzEV4UOWrO4fW3u2gb3tzhF7O/R/vvIBvXaI0H+gxBn5XXbNHLvNwr53LYKt3YEt5j/zgb+uXqbau7zLnlZPvdAyZ1+fPb+pyOsbWQmvbI2jYmPKsldx29rJHeazPbXsf5/m77Xtk175uoKrIHwCeiPVXxSNyQviR6bJoh8ILKC9+LuvVPy9es5eqGVv94JC/LweQDaV8DPGNdEtbdP5Wzu05N6DCoQXQK/Qh18URuHYDklkuOLNuYSztgdIreAtQidT7r/yJJDoui2F9KsamXXvo4AvdhTVKfytxpgbr2c07Ya34aTt+zbeCjLo57xwjsgH6qqwPBctqfWwc7+A7Bw+QqOc7ESDzC1mhXk6e1IG0Np+t/tPCZWz2+j35Xpd0S0HPd+zxu/5F1OV/VnB7fmmS025r2wtflEXQ/RpV1oGdRROkH9ZZ1A6w2lwAZexVaWW3t7+LVG982QI78yL3e7As+GDbr47Ubf3qJSRqT9NbaAPqY8MizULpHlKAD93H8/zdw5405rMpViDXGtxgtw6W6Zhe8Q911aB21WLjWac+Kj9f2PaTWZbjVj0LjRfy1hl6c3kNdIPzjlGQNvdk4RyzEPnor+Cq/iFnY0lZ9HkKBU+j4Fxgtsqd9GY+cLkh5d42Izevh82r6uvUHFLD5sma/spf35oAxb7fG3IlNR/uR/Ko8Plv0ycAZ/72YQA5ynOdKONe3+Kohm8hLFw+Wwf+QMap6+4h/K3MbGsxaZi/skW7YyzxSXWIoObgyKIbI8Lib9GSp87JAXb9a0gfOoUfbOu3tEJ8H21RXaQ38aiW564rEcZ68asHhMhGHyzB5CKf9i1r7coha5r7fMxXZIqI0EtkrAEV0MktKgUEbkhEPIiym1DKrS/jqrGvao+r9GjYrN4p4xJ+ZQ7nA5t1kB86Pt5IqFC+Q2WTfPfqUsBgFpUnA+XkG7bltxtpb/ar5fd4Do61cJyK+NlZqMotsEbmiI1Oe/w97NV33paCngd7cj1NHvR8+tsJRIdy5MNLGfQ82Mps658W1MJBG26XJapZXOeJmvS+arzjB3WgNsgq2cagY6jNtGSBr+Y4J96c6oXdUT4PB22Ncufv+VOLdmAscBOyQ7wHqNjYsxN0e5Y7Ilsn+pEfKaC/sw0laKc9tw2vKzTEty5/WWCy9/MY8O0ydmcfZFizH8W5X9RVNnbc+qC13+SWkoAuHKV7fsDb478bsJprgsfBGRfdJ0Ih1h1dqNs0arxnQsyyjFb4yKyPS+QB7abtfgz2sM9d0G3ZxsgbrqvTHwHU+kqkUhFzDInaT4YNJDb+NKtze2Buf+j3dTQjbSnrOc04ttOybSgNp2zkJZ991dSKCDu1CXJKnRdlP8T3rf8dva73JZj9GekxWA6XbI42CVJV9susXfQxPo8uRJ0QZln6v+jKh9E3j5HLBEWMcs3NGq/FRuwskIw6V/MGYC92yw6wrdGWx2RDe/wEiylv88G2bLh7w3d8rr/qg7l6r0lkclIVw+Mqz/JDbp5T7g/Hv5WVjqJQJY+r7RSVr5FSXyRAqVqpehN52xTNel2G6+IZXxENcdycZv/mr45j+SfGioKyV0E7ShU8J6g+aM8+D33l6yhdEgST9+7fn968c2d64623prfu3pnu3rs7nYh3cnoiOp1OJXOq4JPm4/zPEue1F3/yqaOeb/nA/joPETQPPnQyguroduo2t3mQcqfzsJXpesdoi87vcuGBLa+XOx8kT9oD7Z4Gnb+te1J42moyH9jdaWa++jjmObCe/uZbMoZe0oA16HWi5GxbKWCn+3F9bNId1B34ucG2/gLxA5xnf6/983hbPoDTxzGniPNQmw0DuAZjir1tK8f8eaex58Nev7awWr0VjflzTPcyNt9JbP2rcak+zRDP93mLXbWsDRjoHvavviLf2BjI8Q91bMuGePut7GNnOc9Y+tp86H6qGpmlvd42qwOSPD4hS17nDaiuw2Gr7HmPEUbSEJmSm9Gupq0gMb4ZpU3nz9SOUk73pNVf+rKzeq0zqKEf8zlQEMiFwFKHfhF9Ds1jOOzHLuXKKl03Pcs+CWxD9jl2aX9LBFi+/cB+LP3g55d1klNacuaO1Me+jU34C3KMF5mO6HcbQeclv8cDZFvRdWsq33jNEJOS++46bnFYf5gp0mvbLdfoXfzUpa1gW96iqhbDeLNcTFYleVH3mlmETfel++RCkdfVtQdli5O6YD/QI4Ht9310n7O2+KZphWEr/nRonmyl90HgdP/kZPrJ669OP/nJy9gcDl6bnr11e3ru9u3pxs2bfoA3kfwzt25Nt29Q5rEo48Hf1J3TmcdBdz950u0V1VBdYa6rq8hsA8LVAClPGf9vjYeWw8vXASVSMr3c0y3STge8yKd+T26L6JGG9tB9iUx0g+S3aQe86Cff5ba6ve4y6P7nuAD4EAuebwX4OdEzflb0tD7wnFAWIYPeqeRiq9t00Dx8gk+eDWE+malcn1yLQZ75nV7EFr/8RJ4SdeRmb7HnmkJvf4vV+OijPBvbZeC2RdH3xjb4FwGdrhvMtjZ8Y7B4cgjIeJ0H+9jkymfsLxtab2uVH6mFdwCXPvcPR1tkLPbGpPcV2hsPjnHqZaXlFz7F4oEqk9avhLFH+LCOHzUgX/tGJ2uM9N2AOk41Zqwl8tknyZ+cjQskOhecav3dE50oz9rK8chXn7Xb19ixZ2JWQ6AyUjkupMs4hIJtvpdBP3ak8X0r67KqqPd5y2L0lVVOod4LJUtKkIWVeg9KL210H7CCLOXsYXOd2646GrPN4a9hB8lQGXtQ5ddXQ/3ufCHnpF4Pln20ZCrXmzXsk5iasBnDanwruKD6vV+/jDEYjRqDqfYwzRhcvJ9IELWMids9VPL4VmbuTpdb+iWenKPKx8C8Pk5DdsxZkLGtMm+jYiDHmjGe2xFWvsJWtteDlCO3X1+8xV7Jrq9Sc/iYdyfTnTt3ph/+5MfT93/0Q5Sq3bGO75/c85q9e+fu9M3vvTb9++89nO5M75se8vi6EvW5yO3ws4aMlfj2ou1hc7tKxaU0iAtP1WwQeYCPfrqIXr72xCbZYJs6Rlz19fl4wDY8WaxZvGFHlbNvQfk0VJRXL1Rg3WJX9R472imfGFv3cfQdqm+oaaHGeYF4Emxd3Ae/f87VWa40/+AnP5l++vJPfSA4CPfvn0ji2nTrJj+2fk2bq69DTO994YXpheefn24/88z0nueen37pPS9Mzz37vALoG20CFOJC5z0Kok/aaeYxaZQycSoAW6huzRjt+71B/jDA/q358XvznAB78LyevMXbph3xC3QfO7bli+A+HrEVxBfXIoOOst3X7m/nXwbH9MFlbGz936Y+xSlft9OopNl/enrqT4on/n3+OrmTnir1FRmWi5Kc1G+Qh6sywdEe8BV5tCOB3fTB+VapIp45n43HfmhalA+F2Oi2jGwccx3Pz6yNgXLQ9cKPFW9s4Q07x7D1YeVLg7nIKsPWsS+ldlUxB9VjHFycXSgubapVvarihoRsW210H8hl0yNhJCh5zHeADY6Xx15Euff/2Fik3djOHIkvpGyo8WWWb/U9r5bmsvXYN1SEx0UDtolt8Ax6/t2AjFdfTz3lPHCqdXdyv9J7p9o/oXGc1SOPmH8NjXR0zV9/up/0V2PlK0WlQZN747Edl14X4JP5ZWppUOjykZvzkveMpHGlhx9ckS195M2x+iIXezNc5G3IbE0Ki62yP5Q2QKbkIn8Ma3uHaN6ssPtPVQN7bWZ8l7rao4420MGetu+ezJRyuc9Yk1YMYVCx48/sv+rswixCRkcWhmQWze5oyUAVpC3OlUTm8h6arBsdGmw8MxZ+If2KD/hHWRy1vTfeYOEnrTbCR7dc50ru2Fv0moPnl38yfeeH39f+XGOEGc6fvktAsdvdtxQ8f/+16c+/92B6a/rl1TgAhtj7qdk13tXmIkfO+9pcUn/0zr0H5Eu0+C7jq7J+codgqdVcXNqZYQfKVlkvVmyXT9JrdmiJaksr80AK83nC8kVBz/cPzNx93es6ute7qGAkA36igKC+hsIsB5HjSHqiDfTk/ul0/+696c6bb00/+fGPp5e+9a3p63/5H6a/EP3wRz/2gcuBL92iYFu+DM6Tj73zAmcTt5vsEHVr+bV+93ebT9oJnSDl8LpM8p32sCcHxS79Nk+yHgMT/KXO6TiWabvb7v4k33lQ5Lf6QZfbw7Yu8hATN/ULz8UVUud6iStX/R6yJA6KR1meWlZvxRB6W1gIwrdt5R0Yi1/PcRZPJwBiAWzThtsp1ZVe0oB8FrMqZ5lgKxv0/BZb/T298/SB6yOLf84dAjm2TY+1BGe7uIAfpoXFu8cAnRbkdJ/JZQyX1bJGlyGPjyDH9mmg+3QZ9LHdaj6iqXcM9HlLW6yGWAW6zXFwRuCjHz/2QNiyHgnlbS+2mevFYszmudOw9aOXD/hkDk3IOdWwPqlUdtYZPlOCevs9P9+rq7c6yS91IL6b/EJivFpdsC7TMrOcNsqvjq6/6KwBv1/MAf2DijKVN48fxgg1e2NMgNf7oD1Eb25Dqa/ObXxYQfZnu/g0kKdcQP4GQMSYYCfkI7t8ApuJDz3+4MOf9UJiCN1GAT6UdkAd/5wLHR+YlvlVRBtFnOP49jO+LsgxXPNrvtGnogLBbvkI+q8GLrTuw5bmYHkQ6OWZ53fAehtjOziF8km9dBqsp3oKi91AXtDJUSqs9+G1vNWbDewhzxxildqS8+fDfgxbyKpn5s+gWnUbbvEG9XJH5il+bes6GJWjYLCZSPcVSHLLBkHm2cnpfEWNBnwldhCcZe4sncIOwTW2LoOacI8GdLpeyqG9wPl0BMncq80Hg5OT+05P9UHBdeTp9xxEVxqbvZ2e7xQkn/Z7HWUQ3lYXhAch3wP7Lf+Ur1a5QtTTQdZBXq9sFtz6sLVDum23I+XV5BKry251HgWx221cZC/1tbGqDM8cQZn6NEx944NVYQH29tq8ocOFd2dECll8bRjARb6uoPV0TPpxxiGI/9hYHaeBLS9y1lPZmwd81y7o7bvOdkqqbCQl0+Ur2BbD8+7y6LbXfSGXEv4+LaSN3tdHgbykmwPHj++7Bdt+pv99rEGXoo+uR4REebLzqbbZ8JHnPEFOaenCGzaG3B4isxcwrFG8o8dMfJ8YqY5MM7Nnl6IDpSFfPpcfK+VzELtb6nVb7PF6kBy9LlfljD7fdrBBqTz7ewi40lrGpSG8A/5oI/8kurRJ3eJTb5NjYtK5hf3O1GA959Z8vsWZQXZQsVlX7CPF5BAVVVsJgi3pNOWk0qnSau/ofleeNooqCK762AbwUj7Ud87vPWhOQE15mdvhl1ynIPmeQrTfSW90zqAcmQD1CtyVH7xCa3/4u8z5BeIc8LC+nS9YLxuxteioNOYYOcp1zNdWOxZ96460XYsx6CfHv+ZA8dL2rD/SPZTK+fXM+qNQs75H+FSBpCIqBWIVnAHMevHIgaWh6wpQ4FX5mq9D1MLiasQWOcidOvZ4YCvfZTofkM8i8mCOPkD+B0eRrzw7aKZMSp+r3w8i6yC6gkzKacd2xUs+6PWdH2zrtjKUsRvKo4nSVhAePi2yi1zSUGQSMM9ypsFzUF0866Ud5gN1Sk1DLrY7Oq+nexT0Mn4wuVPucmOCeZF5AbvEouB+M+nqDZ75yqOLv1VUWWme0VyfeJc6Ly7V+Vd2B+BzZdn3TDO2MmwbzP8BxG1bBPoGctFirWVUfeVbHYzHzmwPv0hFe5vLXhvWaeXgGD9wPSl+KC0PBuyjfJUAY0qdZalyterRU5p6jlEdq0IbtstB8m5PNj0eIh8PVZgXsZHpfTuvnwAVjidy+Eg787GO4QEsEUiVSSqZL5XPcQLYqTpXzugywOO8kXkngF/xLflQ9gdoVa8BYifggyonLuaEe6L+sKYeaC0u3w5I16lsMajIzEOx2A625WBue1DGjxcabmdglsNH2h7yrlNCzv8gZpXidyC6XCkUVMbGXGA2K+DxVVc4+HGEjmFbl2BqOGUgQ2AFBdHr9hdb6FaQN6fu57KheSxEdWbex2yuofofKsgDrxM3J2SM8Cdj3n3plOCrfJc3mjNzwB96KCk/kmykmlCk/ubCkZ2IsWkE33X4EmLuzb7JltvEj/K1+JXWGq88KPlO3W/kY3fhLTLkj9UtPFBl+T36vtQXdfltCno9HslC/e+GxsoW5Kd/ArxKlqlviSgVBdSZGOcxfq2pwiinTZ6xzAWqJUIMSv+6jzslXsqor9RUf8sOlPHsoC/YZP+QJ867jC5j5nFTIlUTdlT2PiQZ2sstOlA/h6Y99oX6FkV140PFFtnbkKkWj0KC2jwdLI6AjH/WqgPslkyYcUPxHL1Rti+a0PXLORKXo6EgHXKH05FW33U6f4tt3azDCWAQfYFOCZqd14cCB8oPppP7yp88rPv5TkYAPeSr70uAGgJbv7f5EPK9HPT6mVT2Uz8G8U9wXZ98+rL4V3oJMmbeDkVnTtU3tzPSKqtO085BslJs9ra435g6poH74em67jdyWx7UscfrY9pRsmMcRjlIHl2w1ffUFNCskzqFYiJ7rM0tluBqLZt2t8Bmpz2w1B28VWHXl33NBWmf9JgvW35kLysvhkh/cuZAY/i79dNHig8r9H8oqcUdA4eY21dqXdQGD7vH/A6OjfcBLiF2nsjaDyRDA5ew/06gj882n3Ln+xCor3UG0DFhX1feJyMRJzfItzNJzevEEqVX46Q6KjwofdwOkXGNP92XpVznGWO0Fz37NHSSlgeUkVtOgYu90us2Ki0Z0vCCrtvzQezt0RZ7vGBPt6fHqOrxaQTUGoHaR9mfi3pgWwFkyfd69EJlNuNBut8u2JY7qi7tEnphH6zbqrHP8VR+TuVbI0KlCpc6VcCU+3NXJDNwyWceO6/34ld5i/TpPFpakQ9K9mQ6gZ4HPQ9Sv6XCmHuizEN/YAXIDCqdwa5EmiIV/PPYSn3ON7faPMTCs66PB3BpZf+GRpKxBTl+UFoIbbHqW+aYNxV4OjqjHpvKVVkvmtBsKD0hNvbaKFtLW77oywc1f2jbB3JHa+eBxwtIIBCqjpdza8gBeBp9fxpAhs6SoyE+FQ7MHRn2Q3uB1nnoMnvpASXoy73LZwoGT4v4p0jzRr2DRKeVr+C7fNy1LUq727RT5wXk3a4Wvm+zGIFrqHiqF5V/4ieItZ+Vd7ArG7K+8tNyjaKb+tnWhtKOSR8kuPoe/iwz7LPoOK7Y60gbe/yedmx5aQsCqeaYeII1bHUz14DP1wLj401Cr+wrYM+XgJpQcJ58Bz502sUwZb9G/kC2tUcNvnf/Hwf04Vg/9nxF0sdaaZ2GBvClktUYGen3EGd7qux4PzYmAr55filFjh0l+cOG1rbO61tH6RyXowYZpLr9LZY6Sw4aOK72jiNjlDTjDfr45UM55LlHn1zvTI2RgxNeI1U5AYmKxrXrBGKV30PGcTvWZb943a/ZMGj8rt/ziJRvNZdiq2QW+72NUteZjXOq+czE0ukEen6LLgOwFfktgaTBXv1ePqAEL+ffyGwJpM/F25Gfy9SMMVDeAXiZcH1A3hfOrHOcFiSP3bLfCdHyD8nBGz7H72DbhuegX+huXqqzzvwa+Zk/ymqyOAtsO30cvCB1ocvAdtKukiVf/IXMdhoZoGEYWGQ9VCSqzDl0RhkYhQXIFoaNDcJJHVbnpl0rip4q6H3OVejUN77I1FkktAe3cW3sGXwlPOxeu15PcnN+UJDA2V2XPORbVMxdw7rD5trKHmTDV6Vlb3COgkFEiE8iiiM1+HWTvw6DSK5pRGi3CFdrEvPSlNFLFWrMjeq1PYDIwsvBSr6XL8JW5sBGeWoylHnoS4/pPv4VSmfoNSWSM30q7ld1SQkk53bOSbc8gA0TQbMD5yVITNB6Om4deUh5BNK+EoyceP1Kc2hrY0vb+l7uKcc6MlyBx3aX8QeKUTapHvQ+gpTjX7DNn1cPKJmn6M2p5050OR7rJewPqPrAQ2oZ8ZiiddGrygSCW3hqDALoZsZDHeYNOW+u+KRyFmPSDvP0Vx44S8GoAH/dxgxsK0lf9nynxmNzDlK/9W1rb88OIvSzrkws8FKSPdfj57DVLXg3GHUeI/NKp2PbLjqWMV/9U0Gz78BfEF2/q37bx45ZVik55m/6Fj6gGBlK4W8x25vfc0K/2IefNdyfQSn3dIu53u9KPSh6EyO7KHXkfUx9guF4c/tG3cJhHd8PVePh4zroMuj+okMOYg3OfqvdHKmSJ1f2sz9QWq9lOOV5D3LiV/ev2hkke9tvnwri+Vx4Pi7q+zbg6rJbvV5e6W10tjZSRgdKuY7dImuMcj8G9JVvlXtvY7frH9gS1jx8plzHwbeEtrTyHD8dNfZ65cC2reTn+fAYOBYWYdf/32WJIu/5NOVv1kZ+YOtDfNsSLR5i0S0ZytX/jEGlJVcypHrzmI09Ep7efJuiZKnxylHGtyiMtKwwyvJJ6eIXVEgbwFfxleb41P+8gZLpsjExnyf18rmZ/GgY+UUHpkgnlWv8d76XLXUojavC1q51bxvDjuFjNLK8bHswBrwfKXWbXi8I1FF1PKVSNwm4Ik83CWepSxu74AARFHF8HByNQGnupLwm63FTmgDK1aqrA1vOE/W7o0M3B500edDLW5lj1GW2KP+7PLKh6EB2GhX7PjKz3GInY7LYdL8Hb5vuUeQh3xZCfgSj8JbgdSmvCB5+DHugy57Ot6QMO/MV9MqvylpUSUPYjO5sB/lxLzhp2lvRGBsQv4L0vef3aAvz22Fh/nR5X2kf+aDnA/QkaWKz8AdYie3pVQBb9SDlwHZoc5Qzc7qf52Fuk0Q6JNENkNn2I+V5/Z2D6G/tnJtfihfCPnQ3UI89pWxDYOXpKJA4y7FUZq/Z7hug5IB9yHNMTOsWjMWPSgC8bjP5Pf6hxcKebMqdj/4xG0HkL3Msnyb2fA7vPNqTA/hfLwuYp8xM/jpeKfc7VoglyYhdgLQRuK02XuSg+cq2gM5qTJuJLhNs2zhss06RnV12ioqPTGjUbRf0QOyTHrZ1qANvj9AlTcC7VwdtbWzLnQ+WoLn28dStZZot3miPV+Onf/El+Y51mX38TLLr43csfxGQDXU8io09xOduh3w+fJhGu0fbkomMB1QXHSsYduUOYm9Lo3YQ2vUiR/U8xio4SE5ZKPXGQ342NWdmRHPddmGx2iAmUo791uIY4c202MIKpDKBs/gZozqpan0NQ9v2F3T+sj4C2+Rlm5hLnfzw+q0mEitwHzcf/rk9Dcy2lOgDyTKaMQNgEzTxbGf+oY4nbvz0ldem115/1XIn90+me+JF/cb1G9P9k/vTW+ITmVewfDbdun57euE9L0wf+I3fmP6TX/u16ebNm7NOBucYtp3u6HrJkyafgI4+EKASZDk/7mU+OeGfAyswlKZk0RON/xSjPe59uXlTdOu6/aZPN2/c8nOfOSg8+xm5HKCkUPwgD7b+Qg6anWfjSIrvyvNSfemVTdoH/v128d2OZF597TXzLatJF/vxJRS4hy4ykSDaUFuKTBgzdJe08vgpjv8Bwc+8Ft26ddN0m/RmPQ+bdjIuzHePCURrzY/uT2C/xY7/W19w8+xsKdeHCJXFhweqboyF0FPaTNnG5JV5+MKf0ptyIAudQM1rVjrk99ADax4MD/iUn34chWVpwKXhjUiZ+BN0O2GHZ/lWT7v2eQfbMT84BuiOFlKH7T29jFHaciLZpMgwZ7gCaRtUwJMEqoybP8kP/QNfhD0eenCH2grw8MDjgY+0mwpluk637ZOdKn289aptsmQ6FW/NL96SQnVVZqT0UdX8H1T9cAq8ZZ+I3tNA5kGOGWmn1LGXJY/cvL4GUg5vLuvlvVTlUz6gn45nrHMekBxzgn77NfpEX6nzrRrKMTJHJ+hAH4/kO2+LPXlAlqbStQpSxrgoVY3/yC5aYCiIm+C5eDVeJb1obH2jnT6ej4JuCxuUY2trs9d17PEPeenXGhXAVv/q6mah65JFpFjrdoI9vzqO+X6RHrDMeshnN9bPr178Z04alqtxrX4uuEzblwJ201yzCWt+9v84lwM4rrNs8S21qAoUVoyBmqM1nrXGiM3u3Hlr+vGrL0/f/f73tAbq7gGQtXvv9N509+7d6Ts/eH36t985m15/+P4aE63XB2Od1BihuW4Xfq1zUJZZ+/XrfKUHeFfUNPd1vveaGvy1lbJnrhKPga8sE0Moz3iVuHzTJip/dDb2vhLEbP1GQqH8qf0HWH+0U/OnjPpbEwn7PK4y+4J2NMshbx+Hnn/jbwD71+7fO6lz9RAoRytPYHmHn98+OfGPn7z805enN15/ywHUPQXK905P7AgOcqK4c++e+Kcqlw1OnrdvPjP90vPPTX/zN/7G9J/8+q87sMqEmtPRNFgGojGFlEmjF1DuNiEmCf47FSV45lnUFTgvV2e7fgf94gcObt6qYJFA+saNmz4JJkAkRY48RB5b3V8Q+2kLv+qqqXj46Dw8fvyjAkJvZGOxVVtqZ4xteNh69dVXp3/z//vfzLvC4+Pv/L2/X8HZGN8eMM8BsfJeOHVYVljJjOO9hWUIKIfttGXkuEqXrUkzwuWOtNvtk4+dzs/8CFZtCdsy2PK8vemvezLLkLQKsviMj1St/E92qALsuIj8JXz51//8n47cFR4X/+gf/SN94L3lfOYGaSfA/lQZTlXsR5D2J/Yq9k3tUbWHVlmalmO+5MobqBM7ZGPev4K0tcgux/tY/hhmG1XQG7ZZRyNLMsxUuxSKwSkyGuYpc9g+a8ylQaDWHeYW+SVgexSUneGoEHudR/6rX/2fR+kKj4u//1/9fT9lYjv/OvaOBfD+Puq8Nw5kboGuuwV122OLbj+fwM8H+f3bgkAarPrMH7inim8cPP/0J9N3f/B9y8Bn6dX6PZ3unihWU7xG8Pxvvn0yvfHgl/xr0L7KOkxjczs2lOn33LoXNCuo9gjypWPvxw9F8RS2EcDjp5WXjeCgDf5hz9r13A6Cb4+Dn09e/iXOAmktNuO/a2W794N3+wkPBsGqgnX2LOTnsY981x0p8E734jf+6uHt27e9ofKzss/cuj295/nnZfOGN0euPCd4/vFPfjLdvXPHLt4T7/7peCjJaOAtBdpczc0VUjEVPN+e3vdcBc+/9qu/6k53+IBLLgMBupPBHg90PfIhNnQHqCIkeMYxvPsjeD7j0XOp39hIW6QOoDUDuFpD8ErwDO/muFl9vso6ZJMPyMc+adpz3sFy8erqOH6PK6o6KdXR560ONMcnP/WbdrDz6iuvT3/+7/7N9Nu//dsoXOEx8Gd/9mcHwXPSHC8W5TJTtO5USIBNPWVkahMpwO+wzE7wjBQ5H1dkzFvrAtcNX2ZY+FB2D2kvuLAss/B6e5GB1zd9YJ+HP3wqRxJ/c/8dq7+4pGXL9of/vf2eZ8P+V//8/3M1x58AzPH/7h/937UnL8Fzxj35vTLELkrqwFl0qn3q1MGz+NpbqavDugTPddWK4wiNek0aytKyTLDNH6vrcJvCShYWZbPUxpBxP8yruVbzdvhSIrYTW4vtpMX3TFTeNkYbNasXlCzj1a58zvqPjugy7v/kn1ytgScBa+D/+n/7L30BLMjxvBR0KCI5H36Sxzi8npOQ2seb7sOl/RHwf55f0iN4fuvOm9PLr7ys4PkHzESvA9og1uAH7+6d3veV5+/+cFx5fvA+B89+zF9ZWtsdWB51x7lP4zbytFt60Sn+TTWK/JnWkTVnnRp/t+Hcgh48+xyDjIUwVnrEWhkjzg2grrvLFVHpoFyWnIc/6ucMMZstLLrsdbO80rRV+1nj/9m//KfTv/jn//P0z/7pV6f/5V/8s+k//NXXp7NxRdlBnQ4E+WyaoJy2CzMyefipXl5GGhyOAHQ7hed02Dwms81D6WTnQXqrVMgVEweqbqX4SY7BtnihR0CrlMA2bdjmTplx6vlO4W/rCZ5PThTca7zva/xNfEDh9pj794v4ECM61UkLqmdPY3N8QrvCU0GmRY7rHjinzjVNpssf0z0P41x9VDdc5EK9/Y6L2s/auQhbK+faHVV8QKjHlXkFoeRdoVQrb1Ae366AY7ZZt1d4OmCM2Xsy1qRH83p5z2x8wLybTznhKzmcUZIYumUPsfW+HcDbo47YAb3evJhSWmuDtlsbo2yfKOq8UAFuiG8hl3HpKFaduHv1bLoxD/X7GFR9qONYeU/2Ck+GPp6sBZBxPiDXFsjDmws7mOuFIyKzjOfvaKdAyr7JrOno87RbJb/m29YQ8Xw+W8/pIVXEH+2rhAU5NK8r+9acICtuFZSybVt32C4dZweY92J43dWag1cxIrmifcjuqCw9QcZ7PzrgZgTQs+9cxMUn8VxeYfRv5IMDqZVe6RBMg+vXzjQI9xS83T2Z7rz2+nRy775ar8r7PG2BQI0gTfRQeU6GdtJ98HDbGAebUyJX4lw1nOYqBJ8WaLQPdE8hB5IjmEzdHrZ10e9UJ4bDOl/M5SAqfdC/kxci0+GB0wyph7KrjM1x0qlbLoZtvopP/gJKP/34uRH41lVxro7Xh5RTBcyMOV+rVAB93z/owi0x9+5zPMY9h5J18PzwKnh+WmBa6MjOV5QDFiSzI4vJ5SFDkqvQnkGDDzjmHZYZchAf6JxHTrbdvohvb+bPxFQhBGJbqXkb+x3rhV/o/mx96/LkXfYG1HhSoa+0G58sJ8p4GKp7IF2IOuuKzc6CGmNsiNn1bOsKbxv6/kq63btmfsicNS+gtk5Ydcz6sdvKL1p1zgh/e7w9Txrv/HpsYO+B56TnI1VjYnpeaf6Rer6pTVexp/PylaQQ5yclzdNN0w3DvpMS2vpZdYvt43lk2ziNfC8vWLdxhcfD/tiqrOENdehoLHVN1+eJQZRDHZYb5Bd5nf9TB/XmZv0xPZZ5lTmzzJsC+eKjmta3EiC2KfsHvigqoQ3XaD3EpxWGge5LvLY82fmqbPGxeMMnCy03Lc6lRjojg73tuike15BrjCKDBdzKt/u0a/NZ67NH8OSfClSVDKvdrkiqbBZjtC+hslJs8waS36ZoXO+DRRPcvkEFPII2bsW4S3r3rgM4JGd5GQoFbEgUzVFHuc2A2w3yz2RQ2gwRiBJM0h5XXE/Gz0ivZEZ5iy4TMh9P5USf8HBlqFKPLP4ufQgZJIM88UXxIQHwfA8gHzIIYuGdQ3sy8PgnRu5Domn+8ZKvLR7w/GnV1ZVmPrzcn840PqeMkYh7t0/5YMMxmft3hSfBeePoQJYpoxMvaQidqFHn2TPKe5g3jkqOAhOeu42yGdiGUv6xY9tU+VP0tsC+4Awbml7KZn0oM4RG/yg33hXeebDncKyS+tXminkc03FsXd4Qup6AMypP3WE6AgW/ShLKPkuaE2Lff7f5nu6B6z2+5iPj0px97YQnc78sCr+uNqMF7ekdo2Cvbks1Dow5FzqSr3PAIlPoeZD6Lf8Kj4eMo48K4+p0OQ6Qjsz8QtI8z/t9bOdm7NSsKnJDQpeNXKjmIPxQKW3lOmUOnYcuzzfovHCKXZxANbcnHQC2iNtcOAcexxA0gbGenRORd4BdqHKtt451edauUhu32KxFj60bbrns1vkaEDh7tckuaW69qGbQV74d1lw0w05dYYYB8YFh2LGy62vjokX+G/Im98Opjiufb915a3r9jTemN0RvicCwPVAD4NycxvEimq9/tKtPNcAdHFcEvFGLT6D45lt3pp/89KfTa6+/Pt25c8e3KnB/Dk/xIHB30OhgcgkcTeN+5k4sBge4fXNK+/hFYH9AdR+zr/rJ8aI6GPRmixrIxT5t9fY6zz7N6ZKvwJnJS+D8cLp969r0/HO3p+eff3Z67tln/WGGtvnqhdtpCLK5Z9v/9Gjdq6vOTxuZy/04QuED8/TyXG6Tw3uQ6p4Ec5ujvItW35of/hQF2Ao6/1j+PNiSRGeLBMeyzzdSWGA9QyA2GZNQx3k9RLf7/bbgpT+aPvmBD0wfmOmT0+99ZdQ9CbD7yT+aXhrFdxN45OQyvzihVEqZ/cy8sWdB5o80BCqtk1C+LfGHKnODcfx8Jan4oS043p22KP5hPhhe+f04lvrR05qrK2OV3/Nhiz4Wld9SsIwddhd51YwU9HzHMf4VHg8OtHR4mQF5VUDUQbloe7x6OdiukdRveaHI7yEy23ywpzfznByXdz9FxC2kWkk119cq5mUNEM9dvBqQCKFPbtFbAu9F5hBLm8Y4mRRv4VepyW30Ulf3Zxe2Y2Z5sxY9muvBc9ol4M7/ccx2VMXtJ3pXdE4QOCpPH3CLwP3p9btvzQE0V5/1GR2r1RxXmKebIqViP3DL8P05xny/8h+SksE2wR7Uvy7EKW5h4HF4r7/51vTyK69MP37lp9NPX3t1ev2tt6bX3nxzevXN16fX3npD9W9Ob8onrojzJBDo7r178o8nfdSVa251IPBOsJ17hk8kY5Kcr+aqzZwkaiQ1BnnJrzwyjtsieBpG7nf2xBfRb/djvEDq08/Yn8n2SgYqvfpJUQ72DUXsPPbt2ds3pueeuTk9/+zt6dlnnp2u3+DxUhpbtbeyx70oV3hq6FeVa/EsKce2w9PdwWOVvbgkShHZyCelnlXD8ceiqbURHbMGf6jWXFPqGYOc1mwwRGbEDgTSRkB5y1tBVdKe9QOXqSM1jQqBLLQXJIPeXmTYJXobW5+8YWl8ORZvGz76uemr3/zm9E3oq5+YXvyDpxj0vguDaG0ZNYd8jDmMHGmlKnMOcADdjsmxvHdM6azWy6jn3cE0eez1LYpjyiQS8g1Gx9IG66CoWnOLY47gI2XyNYeuuWMlR4/wzaBOJmzmAFzagardut85bRV6n0tmbcht2yd0uo2138FWfzvnU5+21uXFrys8PjKOGdugj7lv75xpqevo8nvo/GMyHd0WqeODwQvBS31oBU0nSXlBshIkwAoZs7xWDEDLK5EPtqI6nWR+LWvC6XhbryEUiojzOuZlPRSQ4L3sklI/1q1S7wcPiSNF/CjKaKf+ydiGlKzbWFD82Zbl04qQslL2BC4Qz3vD0KUu+xVNcgG17FQ95+zed7ej1+yRGRJ45dVXFDDfUaD65vTGq69PbymYJYDm3meHyjgxdKwgoh0fMLewtGIHHJg/dGBLoEtw68fcEegSkLcryEwMHCfg5Wr3T3/60+lHP/rx9KMf/3h66dt/Pf3Vt781ffP735m+96MfTj/40Y+mH/7kxw6yX371VdNPX3tteuW116dXpUuQDb2m/GtvKPB+/XV/CHhTfVsCba5o31PgXil0dqbyCKy5yhvfIPyaSeXcYkLeNPiduCpedGZZ24E/KAE2Kair3nWby+3bt6bbt25Nt27zPOW67YX57KB56HDLyMECusITYd40xoLsC9Nz+jGBnW6bXOcFFGe+/lhWD73GSo7FjBALWA6ZF6DTfd3aT3nLB1jKEsb2Xl83Kuci9u37oC2Ojaf9I2X/QPdRGn5cfPBD00e+9vXpG6P4xPjgp6cvfvHT0wdH8d2AfvJd7SNjH8o4J98JJOWo8Uh8f4gbX4VCo9rziHMF395RvZqTqCjNlSHyOWFB1h8ynQqjffOcLXAxx895Hb8QNojPtlzMgfAt/E7+0MDq4iKPjBIwVf+XsYKCrptgOUFWsJZ5dFpskBu+j75f4cnAWHJ8K78d70Pq2KuHOo7Vb8tB5+/VdyzrYEHko4uMnycNf1MXWaYSWQeGxVlw2MQKtZdjh7bM4c2gnPVqLqnlS2qRDDAwwlDbLNgGqSg+x+4W2A7metolTX+Fqqv6FvqusATOC9gb+A2H+OFxlL72t8Uh3n/88svTX7300vTt73xnelMBJwEuV20BhgHymEGtdFUaI2Snhr+xTZGrwTwa5a23FIwPunv3znTvLleDCV4rkEQZ5whE76juDcm98upr0/e++73p63/xl9Nf/eVfTt/8629N3/rOt6dvir71baXf/s7019/9rnz+7vQdpTwY/Hs/+MH0wx//aPqxAmyC8Fdff03BNMHzm9NbXFEXcQWbYJr7ud+6y33dRb6SrUD/Hle2VWdCTvL4A71JH8y74zrLKCjPVfAQz76mH3xwYBxdrzJjMd+Gon5D7r8WNVdwOCdxFZpbXrgSzW0vGX/AGHnTV/B8hacDZrJTz+k1vGAY87HpzjgUPUDsof+0wD5jq5dof4s9P8wbNqH091zsjFNwTDcb6dZv7xOXafNtxEtf+fL04kc/PH3IhT+afu+T43aOT/7e9EdcPvaVZOV/75OHt3k0+U9+9kvT1wbPV54vqfeBT6r+bb5SzfzdBstb2gssQM/3w4d0/RKXuPwp9SEek9TswQdYgXy2cNBbfOsNorY1N2OpLyQvT5e5dQTpT/pRaRpJ3ShyymxyIZfHa8HIK+lywbbccaxuzR/jQUB0haeA5dgC8p0eB5exsZUJBTWXKXtFjXyhy271wNaOS2GNdE+PSs+uUYdublE4BiyUlZqXRUHpV3b4MbCV7EBlUatM9yH5g363FBnXk0oc3ny27rYcOC/loMdXHWVnjE0LrmfpME4U3H3rWy9N31ew+iZXnRXo8bg66ufmGORhzGqK9BSbm3jczzC10jkdwTFE0PimAtk33nhdAe1rDmK5r5krvbiKjjd5fgZaxNMn3nzzzvTGm29Od966M91/6950X0Huyd0Tp/cUvN4V/y4BLQGygv4336h7tdFxoDuCXYLct+40Uv8g3woyB9QEx2pPlOA6wTIBOFeyuaXkJ6/81PSjn748/Vj0o5d/Mv34lcpX3SvTywr8fyp/XhGhw1Xx12SDq+LzP2Gqr/6vUQXDGSffRqNDxlVogmioxrUWFXVOUdtMqCs8HvLBN+PJ/N0b2/B8O8Gsk5m+rKVaHxu+jiecrdXejjVUhpevmaq2bLkp2WGGbP3r7VG39QFsZQA87Pqer5hUvnWr8p1n/6rc5chyReMAtKHEVyRb0AS2/QB7vKeOr/3+9DEHtB+YPvYH0/SJL3Cl+KXpjxQAf/gL43aOL3x4+tJnR1D7tRenr/+DLxT/jz8ybvNA/ven6TNfNf8Ln/mITa9wCb1vfuET00eH+NuJHjQnv007hRfUXK95ZeJ6CZehtSB8TF3NGxXrE5W5qvMJ1nKIpp422Nf4Khnb6DJP5tOUgAxUdsstZpts+DKzGUb3eYvUVbqWU2/xQO/Yx7elD5avvwGuUhe/TJbPdSW6xg5U/SHt18EtOyD/ZJh7yq/wZOjjvocchyDlTnvIPF7m89pWzenjMiUHP8d+kem6Qex2ILHwaw76NXjYoIxcbrMC/Px0fqHP55xR51tJaVd/nBsU3WmJpX7RD+Iis97/mCja+g1in9R51hnr6Hp9C0Rb/sZRFH3Oz7XSq8waddQpfdpjn0DWq0b7QK1j2be+uA/rYQzuTAPtoBeiTROV1q12C6SUfDGzGoTg82MoPGuYK6L3FUjfU4Dn+3ttBJIztiGd0RkIngcBp03REZ/NF6KT2UyU0gaPY7tL8KwAlqAxA2Cov9xr7FsjJMs/D1YAfjo9ODspEs8P6Yc3/hHP7RCAjuA77cPjNpGzU24XkS1IQfvpfbXNFWDVmUb/yfvHVPBTstz3TeDvq/G+gqzgewTmBOqvK0Dm1/46vaIA+rXXXpsJGWTfVPDM2OKP74HNWClf/tdXqvTJXwsyVTTg89gIHu8rPDVsx/NRxpfj0sX7ceo4ZnMrT9lXAEZ5q8ecAazBY4jN8/pxTIaW/WrsvbbghQJMxV7vFzkHTVSpnvJSuw/s2Faz/1TR73n+4uenT3OPxUt/On3pa1+bfv9j44rwx35/+trXvjT9KfdzfPQT0+9+fNyI8aEPV4r89LmZ/0HxD4LgS+j9rMA/KC/7S9E8zsI239PAMjl4OqY5j3ASfnj9htPiaw5Jbj6xtfNNKKh8eLTHuQJat40MiJ/II+ET3mJuRvc9Oh1V3rZRnNp5pUOK7uBLaR634pRM7NetHJZsvMNyp4493tW3jE8ThFh8yFmOSeZi5/W0A16nzuvApufnRna75vaw1QliM/7uYfTEM5N5m5VE/pS1P6uSka2hcR6wFU/21llZ2VSo6PWjdO7Fym+Nu/9pQt6Nk8i2b3v97O1T7/PKyG+xwzrAqj25AcWmx1/Zkime28yBibL/ce+EoHMErPdPStCbnkVKXXrww7MdTPHJf9iMbQ4heSYMyIZtWVHuz6kTK3Iljz0Syr5vWD4RBFf7+kOvYX9CauKONtKO/XRasjOhLxlvkiLsnXI1WOR/DHP9OOFsTj6rsvIVpNdVZJ5c4mdlkxfPZaXI4kqNY41vjgOdZAOuDwR1X3O9agzfduQr51E8wEX1A1/5vRGAbOlRHmtwybaeFPPYb7Dlb6V8XHR8turH7El4ZBZkDjov8jY0xGb+jt4WR9s8gtg81Fv8yWbiPCTZ0B5gpy5B/oxha0sXYr+ptxH/ePrjBNWmL06f9v0cP//QtqI9Zb1fFlEunuWU5jgeHGsVkeqHDhnOgzd0ZuMaj1/irS6IAPOKgspznqn7lrf1Cbq3gBd/wdKXpQ9JkwdbmZxzukwHXNW212hbr/pHS/byZexAt5d8rz+Ortd1zXp0sH9+4JN161HwmHvqV8atR0/lqTTvEGpsl+NR5fAzFxfszbs9RP8ywGaoo/t0TGaL1Jees8LQafYg9mPEvfYRkbxYJJeG9XZA/KZVOkrDAxme93l49Af+wLo06kd/jiG+kuK7rVgnNcuF29mWkm43kseAbKStt6OgPWnZlBAn8Ds5ve8rrffu1z/R3bpxowJbDGojdGqNM1/SJ5x7qI8y9VWVahxojtaUOHAdB6+Ii+1UiBAfntHGw4f8w4dLro4+wTMBPZsc7c+TYZwA+omAq9VVZpLAw9vyGH4o8tZXQw6ah1/wSkH5ERjbTcg2EcOm/KQ82mEcqhJZvRH4csWANrkKrgAavu2PcSzPSty4hm+c3bCODBKplK5vj6ly+vFuxcc/n+DjjxWOtIDk8x8fEu8eZBxJ+5gejG8rcriZ/w98zLQxjbqVDc0N1hgleBVYHCILtm4HWRqZ12eURp3lBE+5QQlWD3xu6HWx3Xm1XOQLdczr8AAFz/X1GHWs5Acsyzgoj79nfKskyfh+ES4h8vTwwd+ZPvHRP5m+nGjjokAD+en3pz/8Skm89KfjnueLsNGbvvH1St9m5Nh5z4ZS1oHgMEWmI+VK6wKGr92RkR6nTeDpxCLgNEHlOHDMJc41kL8Gblidg5Lmv+/npzV1f8qHx0X1Nf3hHd/pe+27676uEV3I5xnydBIfR2e7TCggW+O8rlvK1NVYVt0iV+XHxdem38+tR5dBn/Nz/ivTl//kI97DP/+hxwu+9+3+bLGM4+G586LyeWDuZv6i12kPe3WxETsXo2wsOtUnXhSxzkqxTGuLc0fVRa7qbIe60Xz5N+rG/PY5rlijTepEmrZuF4bqLa+1ja3YA/HVsWS3CTT369kgRZF1lRJ2Hm4dOWOdiLfULw3k2SLmburI0Sf6DbDZ9x/avDFeJR0/6qfLOxSv1qZmZVXylR7ErRt+3JtSb3jjR05ADWgcK/iADfKGQlBnW+Oqaa93IDrKpSxbSu1DHfz5KyqN6skZT+io2zpcJ1KFidwcCCvvKviqnkmvY0Hm8GAM0/qTE6CP6af9FrBDy9cc4Jafvq8G+2PzTXvRCeznoCBtjGaMZOe+DfnuDyC/buEKj4v++Lct+jGoOVXBn+OEQZGJHHAZeXgijtfIFq8hra+4a5FCnyiCNx4FpibZjF23vWkD9PnT0eU162qDaQHQDPogHnQRLELQPNywfQhfRzm8mOt+zNgU3158cPr0F/54mr70sfqW5LNfH/dCHwPyn5te/FTJS/yS9y6v9T7wBy9eLuh+AjCu8z6qvWXZX3Ri4MT1QCcJH446BqHS5Z2jxMGfGQ6GvXcyIcZ8YT0gCdYnJ/GVD4HYD8yHZGurF5TOorf2c+37Mep765bOq9sSyFj6kaaDskbqyrRsDnnWVchlZLHh/JmIH77iGJFnl0lbT7DTf/Rz0+c+8iV9UBvlR0GeGvPSN5Z/qH0aT5J5h55Gsx5L9mON+zh+zLGqvzyBPd4eLpLp9cfoEJo/B/ylTB19c54+qoqV5PTI+kpd8SACx6V+i7SGOHlSB8djX+EXDbv9vRPIYmPhJy9tp5EJtrKr8uwv55ZFHxl6w4jYXtMB1Nu90VpsZtzY62LDsIIG+fSUf+jj/uIzBc/cj3u4+XUs/Dqw2UD4xUCep1zPVK77ei3VNgBzctBJqFPKvb08XeIGm6fY/ErhrZs35ceN6datm9Pt289M11W+RkDPZj3opnj8yMuNGyXrf7bjKRU6iPkAwI+OQLdv355uPyNSekvpM7L5zDPPTM8+++z03HNFz4x67EY/5DEJ77radUo7NbCUkYEYF3+YSF83WMYQ3cp5ONBDx3qV36P+ifJtwUvrJw8s++/Xpz/MEwRW/EviK7/XfqRieQLBS3/Unkqw+q4RfEW+IPv2X6+oUS/iGIXA3oi7LocSDCEvRB+nkSJmWoSTywKdsSoMXPJ401awzafc+YF5h2wDtrSd33MtcGAgAaiPGWVAPwNYLos6v4M9+KnjvJP3Bz8+ff6L41uS3Au9le9l8uNblS9+/ovFT/0l9b7KPxp+5EP7/jxlbOfDNClgm05EPFnp8CDUnBgHNAdxgGPG4VkO0VgroxSY1+Y8WK2BVpV8zhtdrvytcu/HFtTtUbBXB3EOIz1P5lGogmKviDlgnuvgkfdL7RVnXj+lO7gjAHpc/M7vHnmO+cH+Xv/I+jX+mZYrw75C/Mnpk773n3+wlczqCjJ7ct/HRwsH+/ue3djYOce4/shTap4QNf5LoAyYY3OQ2fjJd+o4r/4Y/1GRtdPXwRrn2B/81FqOwE6msHa4Ugv1AbgkLkIkMF35fZ3yPwRWu4ZeKuu4EHj7bgcBf51TOftBsB2T1RgsbKNrul/8obuRy5rbg/Wc8W3GTVOfcu+dcbX5nu/X5d5cfvSQADFy/GdjQAdrqtGpMyUKnK+dedD5p747J3ent+7d8T/m0Sk/65j7qLn/d2xQvsdYgfpdydHuwwenHk6Cz1sKPJ9RsPy+F16Y/g9/8zenD33gg9Ov/NL7p/e/5znR89P7nn92eu/zz0/vfeH56QUC3ts3lX/G5LKC4eeffUaBsALmmzoY8uuWAmuCZILiZxUwP/cMes9MN9UW9KyC72ccXBOkSxZS+bnnnrMegXelt3VCl6eyx7OYn+GZzCaC8Gen5yX/HvySf8jfkAzBNVgdYMGB+DgsGpG5PmNOCdZWL+Ut/+li/USAr37ixelT2cG+9uI0jScIrPiXxcc/PwcOyw9UfGX6w9+vrwbN+/0/XIJyb9J/MH34C1+cPv82/ZMV13m4lQACJD4uGuOMs+tEvtqsNPJQ/iOeuiABIbLk/czIwUdullXqeZDjjtxoF15xAfNIa04MTqoSKPYGfW1v8yl3vtsTLRyBtpt5NjTKpuZrQHnfm7IbW7QDIl9jt/BBn9f8P8kvInIPKcTTPj73u2/v7Ux9TGdwxVlsiJOX55zGmy/V2J9BHec6OA7slPpY1UQgI6o91rscT98Qq89acNh+fZgElWau44nIE6Z0SpcLOXUrR7VZsM+DApdJq+hMZBIgJy0aYgS6B3WHFKRcgRd89Na6kaO+riqvbVRbEHIlm/afGvRB7TMHV5/39vdv+BuRj/LPtPOHvk9MX/jq4H3z89MyS9H/lKrHE2O++plp+tRn6/7qg/39T6ffObALzj/HHD6l5slR4788GQxkrPuYl9z6GGTP2/KfFNt2g/gQWgNfav0CSVRGGN9ZeC2hp9nkFzrELiztmae/9IvU+7xfx1DrNKg2yBALFq9apm6xfdiPuhIO+AbrmuJHM9iAmn1gf3qbzqNcFJu270azRwzf4JMMAtioi4+chzSOyvlcpNTc0ZyDeuqxyf9liO99zsGbpE7OHtTzl9+86ydJ8EQJ+POVVhoa1Mt2VnbmT8kE0ep8Paf5zYkfHcFxnnaRJ1X4F/8UYPvXABU0//T1V6Y333jdT78giGfTxMebN64pAL41/dr73z/90nteUHsPxbs+PffsbQWoBMkEyLcdZNcV62vT7Zs3pudUflYp9MzNm9NdBfKvvfmaNqQz1RMU3/bVbIiglid+8OQO25fOTTUO5R5r5AiSTcrfvKU67sM+O5H89bnuFs9lln8E3i8ogH6ffH7/+94z/dL73ju9973vmZ5VMI99xs8TVAQylrwOwegu6JOv598WbJ8k8DufmD764jdqA2tPEFjxLwtfbRjBA1c1zPzQ9OGP/sn0Ka4u/+mHtGGPjfprX5o+q036Tz7ymboK+DaAjaSjH4k+14PzbvM4BtsZJlg1CRgJFLBmXmujtwvbKRuO3rGD3kVAP4i9UEAeW7Y36pK3j8OnpNHd+kqZGnwLdZkO+KE9dP9+UfHxz3+xAgMoV7h/Buhj7/F/eEPnK/a75UTs8R/HfgnukBdv2CjA06maW+4Gx5C+TTitY3mYOpnLgSyW/WGw2nWrm3Llox9+BbJmqF/1lbyv/o666ILo9Lpe3qNex20wpCD5Y7p7tzFCYI8PLfqLz4+Lj39ewW0PQM/b3y+D6Gfi8o0N/1xLcXd/38ElzzHzU2qeEFxxrrTGN+hj3mlbx7HY8oNjfBDePuWDV+n09VB5+MjQ9iGFj1jZGyrOjNtRNH+YQrmtSO+1V499Ppj10+xAyw6fSgd9ymVCcdv49r1KC12EMjnOIUP/srA8urSktD5cu8Z1HPJcbIIol8+0E9kC7YOtD7kSHv585Zn0TCP7xhv1XGQCXK48c8tErjyXbKUzWVvgqNBpJWxSXGW+w3OUZYt8HY163rOJ2zqU8vg5/jHxtTdf9w+T8Fi4bBbphMJM3zpxTb78WEE2vwyYWzIIluv2Dm454Qr3A3+CuS7+dQW115QSEL/2xmvTt7/31+rXXdvE79gnzePjfK+aymmfK+Tx37dlYFvpDR0cfCf4p65GpgbYvinwJpC+zc9sP/fs9MLzz/pK9Hvf8/z0wgsvKPh/Zg6ea1zLD/1hxTYDst3XYI/3ROhfo73t+Mr0ex/70vThz4yrClzVMP+D06f5uvwLn5k+/PU/mD72sdwO8pHpM1/46vS5Fz/11L6628JPVNlgHuNGvlL8hGPuuaL3BJheP4CAvKbDDjJfRnEg8+dJYT8EbyzkR9l4Ok2sEL8v8v+pze8r6HS5j5yA+aneYDvu/KOyeUyQrAvv+xw/gu7NcZTM3pF7/PlaenvzAR5cp430xp+/Mc3FndRlj0+6pWP8EPVdhnx86U/vOI9io9s5Srb+pPj49Luf+NL02T98u/859dj+/s4j49nzKe9hr36rlzxzO7zLA/nQgrWdWmNFoMun7nBdsa593zzp5vymM4le+Ez8sq67GGmL85HOZD3+zL6+oQVqy99MQUu7c2+sv9bYA3KrvURZ2whL+xGXgJytohG9UkWpZKIWmzqiTjt6e73LFfD6V/XeHE/aOKmrzu22DZrwJFHOwZ9ebBneOBXaX5cj1x9ct603FYjzoyZsysyD3EeCLQIQbJTdKl/nPxrN3QCW6s80Cd64p2BcQbcZdM8m69C7DU2Q8mdYUgrv5N6d6bXXXl1/8qfeIqpXQN6fYkGAvMLof8Yhto3BA64fztSU1HgQSN+q+6e5t/q5Z7jqzb3Tqp+jlPp0SJ6rONVA2iua/Q6JmzF9KvDPE39p+lOi5298va4U7D1JIPdlfu3rJSus+JfGR6bpQ6Xx0p+O9th0P/DJ6Y+0yX/681+YPvfRF6dv+Pm6H5Zo/sHqMe6vvgSyjnOMGeOkTO8Qn2CRueH1X3XRjU599bM+NrFrrKvKtnQ5idqW9angrdaa1zhl85qtI1i1J2zLAA6UvgHz9DaKC6PBvrZOYDt932LbrsfziGxgjbHZ2/baxNMBHxbHLRMLPb37Kt+N2O6v2+NAkTg6bB9nyprQeTIHAiTMU/bt2PCHQb1bBGr7Ke8h9udC5gGpZN1uSThQ98mVSR/KHMMCRL6QwNhcpRBriaDZV9lEvuI2eAmiE7QuwSv6sjeXh9wg8jRLvRimlZzKVFW+gmKwltm2eUh7dbH1pPjgpz8zfeRP/uTi/f0yiP78ZJqxf7u4t7/v4El9eEQwlsF2jFO3lz+v3NH3u23dPpBf5vhFOM+mvJrrsUT88UCbJyzc0izSysq6rHZZtUHOA9lv6zZE6TtvlsAqF89Vudmh0G2dByz4R0taX/CKkxy2Y6Z2lCrUB3zxtCfUIy1rP/D5wfWVX8Z/pLJJjv2qH5sZYtHOTT4EWHLIIa9O+qk/8OHJiPcl/ExjEIuTq7f3RTzfmfuWbyvo4/7jLaqJskcrHBSTNkHs8E+H/CIfvw7oDcYv5EvTty2EZI0rtXXPyz7pzYNHENGvhIf6hNrWQTyCr+yrNaWRm7XGwIYCez2K2zoq8AdyKXVKyOfrixB95Qo6//TIvdN8KLG49VCirTEB9KJPJl7JDzJIk38q+Pj0+T/+yPQlfhziUy9On/MTBipgnf6gngjwsS99Yvrq/Ji5F6cvfbaCjjX/Mvj49Lsy67ak/9kvvdj4w4cPfGz60ie+sH6+7gc/PX3hcy9On3obrpAT8IKML7dlwHMg3MddIKfPiGtsjkUd131Q1+0FTAFVVj4kHrJsNLW9iqu/vsmlra3N83wwqBeNqVftr008dXh+N7/IHfNzb4yeKvqPpIi++hTvq3xk/Cy++bnGhYdlXBl38p3CSwCnt7muyKpzWStB6SCfAjnJwd8c40FZNsxn73RtPkRjaaOumh3D2q/yOUF0D3jnlPoLaGuPVG8m8nxrir356++Nzpa67U6p25Pb1xuD8sRgj8114CP7+wc/5IDW/xw4JPeBfnsyDTfu/7H27A8e2d937Z53jnn6YGx7GnT+RTLBWg49jt0+UV9rY1u3zJU1ccyZ/7UGQiyVyMRmyZQvheQ1j8SXxPgQWecQ4OhnbPi1NvWq4rIO9eL8J+sr+0tuATzaiRzvzrGfkM6QQTeovUIBtHcE/o9BaT+nHWJ7wl2wp3LsnBKs62vPKxbthLZy4hFMi3ftf/h/flE61bXv/OhH0//27/6tRurB9Evvfb/vHf6t3/o70wf/1gf8T2/g5EwH4ezEzjo41OvNk5PptdfqF/N8JUKv77/84+n73//h9MvveWH6rf/Tfzb9+v/uf+9g8cFpPX0D4ABtn9y/P73y+ivTe59/j//Zjh7E4X4gvvujH0zf+u63pr/9of/j9L73va/4tKe3u+MX/57nH/Ru3x51dSLg1oo/f/HfTT/84Y+m//y3Pjr98i//igNZPlWxgePPX3/rJdl8z/Qrv/prCs5vWpcN645846A+K5voBFzB/uFPX3Yw/CvvfZ8D+tlX6T3LEzyefcZP5EDGfNXXPXFnvi2G22Roi38q5Eq0g3B9quEqvieS5KH78u/evfvuH/rAB28QvO/89ben3/7t33bdFR4df/Znfzb9n//u35uP8cH8a+vHG8wA84d/AOQf2rpM9EDysQnI7/FpnXmJLQezlF1Dqo1P7TiYh5uKhj2bQXi9zu0o9WfrYc88fJAtWDzRxummvfgIIh/0POhlZGmz685QltNLrzfkw7/+F//L053jBKufnaYvrP55iStnX57+weqfon5G2PXn6YE5/vf+6/96uq0TVbB33HI8zB/7kaebypC2t7k+BHxc/Q8/nBvGCUbU8wEzgO8sM9cAl1FUEGGz+AkuqK222f+qPdgQ+zRXk6tewYVrBcqDCBxKgSTBwhrxo/sJXLYqL2eN5WywYNEtyT42Wxxrr6PX3bl7f/rzf/Nvr/b5J4D3+b/zt6fbt5bz9aNge6yWY8j7vj1kqq2uu7YDPC839vd4FFkXo2Sa/ZAPXAC9c+et6eVXfjq99O2/9gMaUo89fxA75cfb7k8/eeX16cXvP5hePn3/dO3msw6SgZ8kpiyf1x7M92TUfM4FyJw7brE2JULgDFjZWvQS99VZ89aIv1qrD7QXjYuM2QviK8BWleoOB58bVhdAnVDt1pcYDb1ln8M36qNHvDY0TI5l+daI6r4/SiQ/W25RjwU+VnE2yMBwte2GPg04QBabAHpxlLQ2M5qtPZUr1pTZNHVQtHnSQX7imp/35iBzOwZfl93wpohm3fvMRugx1ssueVDqanRvM3lZH3VFql3JUcfB8mbqIHX4Kh/450QGqG/k1aYOmvxg0gE28NSXTNkHlAP67YlEYWFXe9iSLONSOkV1ICrPMMw14vGyC3wS08BmnJzSjmTCC7blKzwZfOzGmCbNMfexE3Grhm8xGlQfwEgtNiN62PHxHeVgaz+Yt8SqHrNyQAUv7pHfQ2832PpG3dw+iYgE2xWYF8mY7XFfa/wh7fnZNrvsQG87iF/b/m7LUSXBNvWhnwVe+sqXl2fZKpjtj8+an5q44n9S9Efrx26BXj5iZ/1Ixq+sH+NVIm8L5uNPqj3Sgz7IowyfsvBAE4KH2PnkM/NrXwXMAfbluvLFOWB9rMgveg0+tlxtWmQtxzxSm7wWvWXvyy8QQrCyx1NImoD5VHWk5nOOEi3nhENKHWloLuscQiqG+uyGZxnObWmz8xzQK+X8Ev5cL3sEKlB8hB9fitzMQh6BKzwpNKweW+eTaVgfg8eh2GduEwdUueo4xhzJRZ65CXlfdX4ccORYUyYMVN4/ulYGWRkzv8JLjBTIeT2RIu/UCSvWAS9LFRvwmYfD5bolkThkte8uaxsz9lfExSNv1sjDQ075rnkA6gmcJWSbis22qNgLg+QUi0nOHDeivqvg/28zf8RqjKNqbXOcqNL3YNmfKlXvK5UPa0mBOBMxgmtMknVxuYJvoHgTFyR1cv9U6XXfq5vbJLZOYAbOfA+ZWdd13CtY5UopenERfuzw1Re/sc784DnM/qRDYGsn62oqlDaxwaaFTH1qqEGJTRVqEId9/8OjAnTyI0z2xtuDZ+sN0NfYBV2my/Y8TrlcJSP14S3+W9j58ED/oADs77ABSBGnnx3Iha7wdMCpvGNvfCnnpAcdQ/T6sX0cPKp+99cbpMpjDznoyzHUnFv63n0Ye+RMs+1FxPJ7fm95ezLHkHaeOvzc2hHYivjW+TO+XYnHZ31p+vAXxi0dX/jw9CX/Qlvx58dq8Wzmc3HMzvaRjF+ePrT7GK+nDJ0xfZrV2DOkuzSOvY+/yN92jLkAXKfZxeuMK9N6zcdy6FnXxbVex7Ysjojggtsi2PvH3t7Q7bInsivi26lkZx9H3SzTCF74DnAHpS5Bb85p0euyBOW9bN44X0XegTo/EuaRqv17rtvYztNAwCJDN0hLHjLzCk8M4ojMgaQ9n/HeUslxjJmbNT+XtOtxLCutfJWLCouO6tjcuI/Wa6mRdQvVztoGKF6lIWRYN145Y/lQdh0ympdu0ps2pEJFhM6iWWpla02FYdap896g1S42CEKVLNKPhqx5RkEF28oIul+jPmnHMV7X24PHbuQ7qlexO8LlYUbx5mKUK6W+FqDOsxFwSwE/OpJ6pz44C2xcb0UaPL3oNE/S4HaJ3PfLAVsO7jTdOzmrJ1VIHo7lINdyWwQ/E15P3gD2U4J54gU6fB1xqnaGQMmIALbZ0Ko19eeUZzoSoG+vpBfIRr/zZwxe6jzUGKd8RGdhUV+6XY78NnjeA7UZt4xhyuAi/Ss8XeQ4Psq49+N1Efox3h7nR2lz9pOrD8PMo/ixh9mmSDPXqTddaAPXPSK6fb0tV8Mf3dTl0O95/uofT5+bXpy+/A3xeXzW1742/f64Z9OP2uKfab/CY7XaIxo/9OHznyJwzM5LRx7J+DbDc0opwRu7Y2hvvjkvcrChFzqp53mnTCudhhGZ0bJGtwdm/Q0f+IQ7H+sE5Iv9rpu8rwKL6kpZ9eVULPzizJEg1TrWDc0ZB7qULcf5ZqQ8WrUCpsGf5cVTmsA5MvBOpONA2jxk6gp4xlmWZnvpx/YRevobVHVzMK/6Kzw5+jwGNebHKcelZHlnTta8zBNm/O37kAFd/zhxPEn1rk0OOobaE/ftBiv+4Kkw8wzZIOYAcOa9tsnUulNeAZdq4Qw6BPWW8TiQ47t7q8Ld4LidoNpew2vN41R7Qvd5lu/5x0DmhPcfpaDaqQuvOc4Fjpv6mQPI40oYLzbFUymz+Amcb/KPbZLA0Bn1Ixi2o25QdbSljE+mSh8ooL1z756fm8xldc8J77S5OqwAVkUCWR4pxxMnfHUYmyM4xgfuN/ampTJNYMI6koFPgMxzoz2oqk8g6kEID5vqLIPPrxImmI9coQbn+jWeFY18gavh/lp+8Ehsdy6X7UVjQdWlLflDD4Zgbby0zYip38Nf7gO4Jpr9l+7iY7W9ReSu8OTI+B4bZ+BATvlOl8VWvh+3vjZrzizz7jxsZVblsaHbZ6+gQ3kxZh5rcr4lpfE74j+y5HRaKV6xV0AG2sNKt0Nlgn1Tqzti5unigx+fPv2Zj0x/8uX8K9M/rivDM31x/c+rl8aOHZ4cs/tIxrcXjHfCuPovfI4xt0CMuaIabtNIoMe4QzclhyR55hPHp04r629sXF9Z22MOxTa04vOCz14oo9VCwD2p6JKPVYKYsm49pQ5MlefKM+csLtIo6jU9VBCLAWTZc73vhiR2Osj66CqFCH5NauFkBK/oIkNw7KBZqQNm8pbhirTqhryDZ6XjgqIaoSHRWJNeFymLyhZ1Ol/OZTqqUZG8C6RXeGJwTq8xruPP/IcyxJ4vHv+iXk6etKiuRDObPXvFIz2PAKn3WKXYCWJXuWIIS1uUlvUULPXhjVa8xgr4HPj+fzCbGL4PXKN/jBH6ogXyV/HhfL5QSvyWjb747CXZGQrw60WsIz5k4EA5ge+xm34QHXkPcEl9EJX60IGHLHqiUiv7tjG3gyx28Kv8CdLz8OyjL+IqznzAhVYVuTDkNvGgxo52dfwYDDp8zVeLfavE2Bhu3ebK8035oIGUsA+QJh0N1ckVvUwqd811bDL37vIrhWf+1T7gTqPvUjnLM6R7R8yTowTIVSaQhhggTVq1wa0XBLXI9glh26KyUfX8g2I+Zfn+6lGHXBaA6+PUAGOQzTE6pB0puU7U290SSArO9CnEGzc+496o6n3o8oxa6jrCyz8kXuHpYTvWHI8tb4scj8ytTkEt/kGD19GP+3nYzpHLovsShLdnL7xte9YRjaXpKXyoz1ze418Wj6v3BPj4P5j+8Z98efoKj8/66J9MX15uUK57mPvjHGF/Yzwv1/z26MaZf8SO/zFx55GMPyswAUkgHcdTbbmn2osImnNstZuNeVrBYM2TMad1EuHFvk8p6PmOzJ/MhWqDCvbM2jfXmr3E2iuqfPmz+FT2OmUN+nxmHueppY7bQh484P9u6n9vZr5otqfglos02CCYTn0/P2wDaRP1BNJKK9iuYB06JS9flkBb8iZGlDqlovQPypXsx19HV+i4wbFVOsc0jDnHrVH4W6q5Qr0+mLU5So565zc6obSntxWfmV9Hn7nHgmOO25TRZaFgjzdDPK837DUgaaIZvbyiPK/WcgtmjR3ax1Yi/pHaJwiW3npcdbn5vewhwO1s+p829rCuI9as+HCGTJVvyh6YYJ8iNi2dWRODPKKOf/Q7E/HreTy1ooJHWVGKMTWN3SK90Q6TLSNFR9g4ThWII8NTJIjWHzzkc3zpAyagbbkjFcSSzzhQ5rYRB8CWqU2TH0ahLshgwIuNoJcxy1V0Nmr8nW/rkM0a/PiiDe4E/1lEKqjTaY1bSdgQ+8GKL4sdUHaaKzNowxsk/dGr+7sH21yaWyG6/V7tK7zz4LiEguQ1I9m1a4G2ebSVvwiPInsemINjuh6dj513Xrt9XRSQPS5/Hrbt9KvQby+4nUKB7EubR3B99uvTJ3wvdHuco/if/fJQ8+O/Xhy3Z3xy+sOZf9zOwSMZP37Zx4M9Pmo/qX1WO5nLHlnmpMi3P/BCTHUO7FSd45HDUN+3XWfGFGMA3T24nUGBW+akYn8ISGhpjS4PyqeEGovN8Hs58gvRRi83X5Tf6ps0Jq4bQVUPrKq8Drx7fQLjHgjTxhwgk8JX6r57X2BMFsotIvYU3hWeGPXT1DWmOVZQkPyWX2B+19wnnesP5A5xfO+sNVA0ysJ++5cDWqV7aMPNhOcTkTMj3QL+MdrHxRJq89qDjKDH5di+cR7QGz2kNPOCrOeOXp9vzHrL5DMka821LlBcWhMAOj297/uMHVRqLd+6fWO6wZVnjTZf5ZabbFkFTLE58NBorXEVNBwP+YEUlWUHges3bqlCm+wDOlovX112EExgWhs1IH+dI4tPbOTK+p8Iuc1j+OlgNQ6McjrV8zybunIFnxi4wiEZrgS8eee+PiyM4Fn+1z8qVltsaPx8OFcnePQSJtn47ukDwV0F3eRzUPD34dlD3z6SYBx5/AhZVn/4w9UPGXb64AHPtq7gm0rGmVd9z1ewPi/8bASS3rxRj+a7wpODeQKywUDz/jJAORTkWAB0nQ79UHhB5irAVq8Lukwwzymh1mWltjEvjpLb09/Cc84ZvqrT9BQtVvYR2yH8SVtp0UtZ49nHtANu2iKQS9tz+6Qi4yKHHgcf/PT0xYN/zuN2ivHzwvzUMLdWcKtF/+nsj39++uK4BeOLv7v8ZPAHP52f2v7i9PnPSya2j9j54KebHTM/XrdyvK2PyeNYVc57LeDYad9m/6kvoOtYcEyQ5dieaXKd6fjyVS54wJ7vfYorcCXDLWdo+6Q45LZzOmWnlmHPrB+98j8wjQlAdWQ5CYbcjni+taiqK0i115IxSUdSvs1QbVQQiy77Nu25Z5ZNgItdB7gjdRAsUkXTr3zRyEd2XKWuYHjh229aQ1+5uuJNn/jmVBwVqIt/pxoLaZe8+TUOzqN4hSfGOON6zJlLjK3L4wXCAz1f87pmWFEh++AWC0/pMGPeisba8SYum8Qj4m9tZh50OgZp+nxArlAp61MRjtso1hJ/OLE/GaHoYih0DOihv8isfBdVmTEvGfs42lJvnAbNzMCQFZ+62C496kjUM60rdiBuHcnvMLClIKmQc+hBxHpDYNiqvmPrZrWvt7TDO6yQLXAAEPCiV/B3mls3JMEzl31Vs/SN6nBjSC4bACCPDX4Gm+CXWzNADja6BLm3FJRjho0FwHcA66vcBITtVomkEsUf9N0efPRGvW2IkIlcQNk/TCL76PLV2mh62Cpz5B0ci6/hlQ/YKL8JqOvxexyyDKzGTpve3RPViXz/HrBL3bcqA+Qp4x4p3NDQnmHfhPQtFB7gCv0VnhxcRQIEezkxc/R9XMZxACzKkBey6iIfbI9bx7YMLM3c3FT1do9hbW9pz/O0+XEeqL9MW0jgYyjo+rxTxZh0ue2GGBnnm3/OU1Rd3yiv8DSwHITaxXix34k02CaJVJzGuGv/5/GZZ0x4VXhOjeNCHqlxfMxXHjo2l/qx7HOz8hANi7A9iHyIgMeBKVLKzzIDVeZ8NIJk5xeZ5HPOqvxS7nzI54JBfPNIPU/R8JM0dA5xGaId2dmzQRk7c0A9bhfBNwfXlqsxZwtyOvPLb9tsY3eFx0dmC6NJnnGuq/8wMpeX47dFXWRbn4uDzk/dXPZL60ht1Kt88PvYKP0aelvs8fEP/p6fWzCHAJLENr6osdFzG26Gtz0/kA8dotfuSyzQjPY63vrulnf6Cm+fPzLnoMeCgBZ9kWZ33MRTXbd70Ib0iFDdAT6Lnyro9f1aSgkyn3mmbtvYQzpB00vAWAexfp3wbLqlPfcWwbekysnqPFk/cm48+YK6DIx/Z12mCZ5v8sMhdFry6DDJS6YGg3t9u3+xAaiHMjjwCaAjY1IfuRJd9SKV+UTGQY0d2p4/oZBHxjarHjGKtbFSrg8Hs75Q+UXPPqnIGHe5FRANJNPt9jwpV/Gv8HRRwYEyUOb3AF9th3z01tXnYnu8czwxkrk6ptaMrU6HXYyeEMnYPU/XaL5fKCsg0cfGiZjNjDHXt7puPXaSD7oPlrmET+8odq9ev3vBXAmxz/VXHSnlxnEhVVihnM4HSq/xod+V2nc099n3NcMsW8cJ3aLtcUvZdTIBcQKnSX/jdo1/EKx6ExVDvgMr7Pne8VLX9QYFW32wxwuoS/A7j4/6WfdLU8/+LaoIF4ZlO5WdkrUYujhp/iKHev5ps0wNfZG4NbLhXeGpIaPpuQRlPvFBcYD52qnzSrN4wLwmB7b5IloZuuOYllwnyfCPUFtyXeQLscv86PzA9SMfZB56DVI79NZzDJ4IVmcbo850iF67L1HQlB/nhp29Ykezy5CrUpw7lN/Dth1/OFW6p+315wotYNN6IPggq/BtfM2m1cuvzvBp/ewBj5ibpmduPevgjHjRl76ljyxkqPf+SouVT9ENisen6pMTP63jxg02kPVVAML1awr4qjOiOeGNgFeJ6m7euOkNjICVNsnn1gvqrUZqO5VPUFlXmSvP4rh5+5np5q1nZIcFUjrYoq42c+wV3xNJzAS3Ifz3PzDygcCTDaq2K0GHrPhU6S0Tm7HJZOFTbp088A95bCOv/DBHEF+6fAioK+l8WKBfpCmT3rg5H5ErPAFqA1koh4LjltsPfDVVcqF8mu/g2HaZgHkQ9Lxl9IdenUWV0uaQ6TaAT+qqgvzVFHkWKXQE3UbypNFwXmz6BzEna86v+9BhXers81rG376zFmSj7EnENOzpz5/85XN9rTaAbFWXDeR7/RWeCH3e8QtivnVDA53jDF0nSNa4+2IF855jxTETfPx8qYWvfzVHml7H+WXk+zmBK7j8j8z5Njrc5kix58LwtSZMnp5A36qc/PJPP/iP/GEfqKV/nrseM9rD19qXWTmMUt1+UePjq8+5Oj36lT6aJ/9WPqVt8x/46R7pF7ec8I/3PsE3usKTg2M7ts06BIM0Y3x+r9pCzY+aA1k7FVeE4HOO5ttf6SnQVWShY8rxrbyDX463EDuJYYqn2aSJZhIrfDfOLRxbvlDZPicqXeaJ0k299VXEK/9Bo5q1d12yzHc+GA9mEbWWc8E2yOV0YzG9qVeSG8wjoL3RZCkNOK6bK47D/SMdZMx9xGTZtE9aV5xfvIbNKWgk9L4cY/VaRcpQ5FLPcaq8bULqo3+b5H/80v8gf65Nd+7dnf7lv/pfp29/+9vT6f2T6dd+5Ven/+4f/sPpb/3mbypgUxArB/w4H5ENyEmZmF67e2d69fXXp5M791QmcH4wffO7fz39+b/9N9Ovvu8909/7L/7u9Mu/+iv+2eznn31uunX79nR6djrdO7mv4Lx+gOWNN1/zkzne9573KRC8ZQ95hjMDlavF3DLx77/xl9ML0v/Af/o3Zx7B723x7ty5Yx7tcNWbH0mBz0Qn/2//8i+mF559YfrQb37QG9Mbb741vfD8c/4Z7Tdef236yY9/PP36r//69PwLz0+vv3VHbT+Qv8/6Svx1bovQYL3y2msK6G9M733hBd+i8fJrr/onxZ9VP1576w3ZekZtPCvRa9OzCtZv3b6lPFeG6xMt/bl/curx4p6c556V/HO3p5vz00V4WyY5x4UNl3E/PT2dxwQqeRSm6f3v/+Xpz/7lv3T+Co+P/8vf/s/5ysP5Gtsa34uQ49HFD0Pq5XiBnge9fMH+47lRyZyZm559adjOl722TcMOeXzolrY6W5sdrkk9pKx2DpfBkjvUz4fZVUAtEMj8q3/xT0fpCo+L/+K//K805pVnv57n0Eh5z0nMwTMzWSnHe5anfhxf5gl8H2ef5JXfITCXrTv2OXRdHV+Gfe23boG2nZQPIXzzrRB8U0qg6nNTBaF4io7zTafMLSl7fPmyIPU+jcoxyqzlkq88na520gdSKuhF6VVhpAMzXyC/IjWbel+0GX0Qk8bNB//hxb8YuSs8Lv72b/2d+v+kUc4x93FIWQeEubE6RoMiy3HnWKlUdc7BXTDEfQiTt0DywOVixBczna05WPLruRxfQGWrXPHPXcUrr05/9dJLjrWA5aXrD3KKt5B75fU3p7/43sn0o/u/pHOfYhcHsWpTsqztzP1ZX23w7uBRi2SetxoHYkQHogPs5QvQw7b8l5L3DdXXB4+K8dKOpJwCf0BVWnLYXvedVYi89TlLtDapE6OCZ2KwUVU+0p6s0w8TlXg4/GcNeiOkDkblAVLYuvY//r8UPCv3+ltvTv/s//tn03e/853poQb2N//mb07/8L/9b6ff+Bt/w8Efm9WJBv2aBpyG6Aifrl69+5aDyrO7Jw4UeWLHX33rpekv//2fT3/j139t+ru/9VvTL73//dOzzz07vef5Fxw835PMHQXdzz/zrK+kvqngmQP63hfe52cxY59fJwTUUya4f/Eb/2F6n4LT3/yN/9S8txQw3x5XYgme8elZ1RNkEjA/o2CWuvv3FHi/9B8cPP+t3/hNT4y3FOw/88wtBfC3HDy//JOfTL/2a782vfCeF/x86VONwXMKrAnqudJ8TQf49Tfe9GJ5QQE6/yD48muvTO974T3TMzdvT6/fecuBuINnDewzI3juj8tjcpzIXgXPsqMxee6Zm9MNf2oVOCA+YKPAJFaRk4QfV8SCHxOMlIOOzPve914dWvGZkQZp7BRqcixYl9tC0au00a8JH/gfGkhF/BIli4O++VO06tJP84b98IB5fBqsqn3EbcnQR3+C558bhKWsVBOfT/TmtTHp5E1CRJ6xS5kPT75nUTYo4w499Tccmi+g/IfKbvrT84AySN8CrroupULXS550ZUM4d3wEpkhk7I/KsWM+qZJMpa39pB3wdNRqLLClzFA39nS2SDsYKUuCWLVhKqvxYc6Qd2AWm/BGa/jANHPwLBnKwD51nYbev+QrtJG9Ks5wscl3e12/6pwV1nLL/K7+kCe4z5hBltHrFnPKpPJYI7YtoWpjbbvng3lcB3qZ+RvQZ89x1T/w04K4Fe9MH75PRXwI15ho3vc1uUB1w24lvNXa8UgqpT/227wCfcZjX7HjKlnrUycw57XulhMrafHlsfKZz/UNZNqnT8BlEf30lVmR17HWN05RxlP2TNukPHSin7T2EKTxv46965VPUE3ZXlFHaibtUM58nGtc5si7NLpYMqPQ5IqQrvYjw1AynxzeUa+2fcyGDwB/2K+wwTe0pLf4Nhce823YzvyEogcYlw73D5Kum5U8syTtMEr40W0FlhFv9o1cCgC7ZdayQdqUsmWK6YrKC6eaDKxhfzNusarr69p7xYCv9ArI9Vlu/4Yu6TwvGn8F5rJf7rn1s27Sf5Ii1jTHyWwxoOGU/O6IbtpMOWD2ziCLj5bV8ZJo97XbKDPMEc0brYV79+8oLntlP3jm2xHHE6fTK4pp/uK7pwqe36eT+nOSoR/qtWQ5ZjX3134yHt7TnBcxP1RPVxn1SK77Zq1aVz6gNaZ++ZugAm0uFmh/GzxbdQbjhTy2tsFz5pybOwiepTUfMPKEzWUfPduRIv9IXSZtqfgWcEl/ep2J4adPaA86VXTx7O2bDkw76LgHs4oaLP7xoQ6uL4/DVJ4rwmzat25W8PiABUDnaFcvbwbDiB3DEa6+jsHB3umpNnwRqIWuZSFbuRI9B0O0LYIXYk/M4rAs+qKqp798TVBDCHw1XQUIUH+TCSH98k1ti/wEj3GgcR+yZ9yffeOW5DmAcJsv2CiO+q2MnOMrCuzVk0QSOOMf9cOJoQfwOX3nwwDk2ze0ad5Qu2++eWd6C3rrLX0oeEMfJN6ovIgPFaG7d+9N9/ShhA8WfDi5e1/pyel0Rx9m7vGkFeV5TN/JiU5MJwo4T+s41FgrVbl4OsYq39Nkuf+ARQhf80Z6DDXyLExS6/P4Q+X5UMPPtsdm6ldEfZNhjs12osOjBE/q24mZNOeYd3fUj7fcp8rfUf6u5uI9bRj35Od9+ednrWpc2Rb5VoGFdY0rzjoePkmLWJScXH2CdX4cRx/T4kOUg4fKQprsCBZzoMv1vCF5NqCLgL/LrMDNUZIu7WK3VvOYawPwKbPmvJGo/7kFBYPUYwsbnIg4ac/rinrERjn82AWpmzGyxRuySipAqDzBQXyE63ZGeT4ZSj55bM1+9rYE92/UBYxD9hgQPbc15MMPXD/qeFHFSQHMfI6V66s/5FmxZ2JYVnRDewRrm//3SLBMOufxTXnWc/i9PpTyViZ7QfKksesfkUJfnVeiOvxRIKo8OxdleWrq8zjjoF6LCEQh5aV4TQfBX+WOWxLm2wtcj04FukEf0y1chz+yW4QdLgpwT7XaGrz6513VyV2apjOZe6YyxnvNG9Fcx36uV84BCxgTZKp/Pg8xVqrBNuSxVMp4gqS0T6vY45YMvOIecEUhIlIcwAdO9sgu/vg85VsX8Qdjy4d+82wNqhcy+FJrwgrVF+fKp/KLIz78E7go4Fng2wTEGG0A5cbNNsXjfF1l7YfygTxUt+mIq/bY2/PjM378rPj+fQI1dKK5cKKUR7p6/xc9COn8wNBYTvbQ0bbN9JmJuqKyXW3wgYh2+JE07e/KO2iWHPEJ9Qyz9Rt1u3VrjIRG3yHGzr/8aPvYWI5vB+uYH3UjNkitc/N4L6hjwLojJkBTbXGRxxssWsozz6ga+7MEUTWWYzjY6DpgH0dVZujDjKbrPo262a+H7KjSZN2Pjc91ot6WGIOqvkr4is/Frx8haW0Lnkf+q77QrZLex7pNQbo267eqr1GCGDuJiBYNWuhAj9t2Gc4uxTEob1btCW7JdaDaLZBnnS2+oDr74LIosdjQtZbeYLPfe5jluiaxAqH79ZxnrhDlqi2byRaelEo15D6IlL2RaGC4ykEwA4/bJuiOZWUzTmWzB7Y16gJ4teFUB603+PHHC0Lt8M+NKVMP6pN3ydmW6FSydRKh1wp28W3YQqv8Up3T5UTl+mGXf8zzI/bsa/EAJYiAu/hLX9Mvj5iy+Mm0KfuRL6QdjmCyLDz3R/I5aeaEyZNM4tMNBX83b4kcUI97obekE2svp4/+CkakrKjGYaE6VnPQIIreWK7i0V/pamZjo+SGnutrDOb2ROGV7D51RKfbCK/zb6rdm1L1/ewq1wcU1Zs8nEIdI+fGQC9jr74s1YXwNE9nuYHMOx/X4QtgYYUuA8SyeM8D1Qcyah8fOm0x3DoXe7qU6bv7L3QzkU2fO1LHOwGwafBDW3j8lM5jN3gBOhnjPTuR7fxtferC7/Y7JOE0/e46zju3YF1XshVkVRt9fwq6ToBs78cW8DoFyaft5J3O5cqHOigWn7HXWhFxPi+5rSyWF17s+XGklm+8QR29nP4WzzNk3X/9uaR8jlT0I3eImkexvYu40HwB2I7O2o+sA2zDL73uSwjeYM+IrcKmUlj3qc5ZObd2UN6bS0Fxu60BsfCfGvYP9Nc+FWR5kOaB6i0z0oizNm8wRyjA1KZqHU0Y6KEE6vGvtAFZzehtznXlrlH1tF77afWzdOrC1TLOsaVcK7uHzpPzjKLOctUn82V3+8FYb3NZZ40RSNe5o2xLf5xPQF25XHytcx4nQMUZtEberZbNNY2xYazsEXLiD/kAWQN/B3UcmweMgY9xSk3OJl0hXv0Zu6bM7HQJ0ICIMQ48Vh4vwRPwsK+HuKgeu/vrrVD6uagRZEwrXfigjs2h7AwdUo74yFar9cMmJ97w+TTMlU0CLNANVL8zMVngBIO4wKueoXw6AlrrD10fyJEnjX1YNXkWUJ8rrOShGiDJUaalESxFHmRiY/fmrSXw50rm3Xv3HFDdRB9b+rBgv20vNspOP+gd2CNArkUjoGs9fVBo7WEn/sa3wH0QavGY43IhPhQx1uhjd0vuo8anAmf5pYixgl3GbJHpqQNg0mYzgfl1PkG7vvoUv5PvhHukBN1sLksdfKsJ1U5knR9IPvxOHVv+Xj79YBTZ5AjoCZ7Vuso1f7L5UcdLBSzMxyjHxClZp8ztSutDQmGWTyrEp5zUwn8U2COpZWrtoVo5H73t+HLoD+Uib/Nas5wQJUjljvzwr7Jzf/fkLgK6oY5tGWC+t4FM+oN4KIhstxUdUHrr9lPXAYe1Z4zqxYaTA1gc+ySdhvzs02xnfWx6Cm39PIZuY4213WBtjzzjU6XKa/8Wcd0Xoor6gzZWRUtVrvG3OimvfegyyWe1wVn3b5tfythkz+GccjhmW160SKnDTk87vE+Kl7TI1/GVFs+QsfizNoFdGPRrGe/IVroouDTacXklV5jb3KC4a70gGmvu0pZtDvJ5QYLR6TL+J18RXeLXf9lD/JsMkkYHShs+kpzrvMEk7Ch7SJXN9TG71v5jLW0WavxWstST0q5z2HSV9300IC6i+DzQypy7QNoIhbdFr6s8xx7foZoLqsWDVm7y+mPMam8pzzgrce71+df2XGmQX46h5H0lVKMdIy4v8ueh2wWJYVhfHds5I0HeGl2M49KyPQ+AaLZ9DKk/LoO/Nb6DMWPRZS4D4tXDcRiZS8CuN19YIkr4mp77kO/7yjMWn3vuOQdngQ+kUi8OUpUfPOQHRcaAUP/wzPfanfFdinD7piYEjvN9Cm1yhZlEQQZUEEf6NQBjkgn8GqD/4Y7yuOLHmuJqK18rwOc2CgdOmwPOV2Td3gMF89wz7bZFfHXDV07lFANCrgJIGfOHCO6jq5q6SkwTfPXjT7EsDDSUp04M2RynGhaMzNpvQJ85wKrDBr7ifwI6C/udxUO92kAQHuYgvWingmA+HEAVNOYqcy3ACuC5lSMBM5RxyJXk8PxhQu3wgaI2lhv0dpaH7AepFmq+EmLDvMkxq8qS8eaI/+gxQ6pMW1KwDfK0Gdvdt85b8RmXkTeuPdAcoFk+7SNXFB29yRfGQpo6hr4KLV/cM7nCV3Kc9rzF2eQ4AYt4+gBec5WUPH2kWzlmzB5OFPQOVY4r/6Hsb10oiylJ6fO+AFnbWHEX2HSrsu1yrtgjvxKSvYAcNpDSKJgH5jETEM+8KsmiZsa69NfbOHxVMhZ8RUUa0Xl+NvvkIduw7YXnvFQ8K6Qbosa15FknXiswCl5fKsfO3K7mEz/WAeXqEbC9oZ92Af7MNlSOnY4uHztmDYNzfdO1HYqiPu4w/EGKnOZGv1JonkT3fIAXfvbIZZ9c63TZgBbNV54q9Vg5xqm6ET48KPrVN9fKhtrDP5X84XHsX2mPWyJ8VRppleur/9KvkHuRBeelRehq9Nh7IeV9WwUyVA1EL8ehVbmO04xHwPsn+z/rFM/YJ9DlIo/SMcfmq4qqQfUm+w752Fca6rI8kQE7JhkS236WLLYGXy/tdiby8WGhpS1ZEMmuE/YUWLyBkqGPi/yAFDyXyI49kPmGLfNF0Sn/am1mPdDOlvDWHiuffRsLkOtVwf7vfdRM9VipL6iRH5T29Ob2gNfz0Oe45BYj9526sYczZhXsDr+Hc9evnYm4Xx798smkOsv4ancdUdwHsx8tnzJYjitakVnOOVs6hsxPwLkj80xa+3boHGOlBPLaHXkodYtc9Q/JUNpcWu5Y2rIc88f+ALVVIj73c240R2X75gyrBzXVtPNbTQyb876CaJkvPqzoWcFKwpxSX7JWVN5+8qJYjVBrULQnQ9+aacs8WZOix6rBvnFUHSdUpeeV3mlrAUcek2VzC39DYQ8yiwvYkGYp+aenufJM4Cke/3hHAOaGJVLGcVJlkY2OjYpNE8PI3vf9qieIKPi+pePem8QObdW9q+nUHrhanA7xTnvXtFpvOkiU66IEiPOBG+awzUkn9qn3FXIV7Q9l9ZNhQcYDMRYultDipvqyWzbQz3289kh/1lSakxzSkGFbRWPqiaqWw+A+mIshPJGU0oMx0cLJ1WB85N7w+u9UaGw2pK4LRXahjJX7O2wlT4usUWWV4gM+HfGngRrTkKkUHdkZPm8pSH5bn1f828rMn7btG3VF6Wf0tnnrDpjnVgTmFcdZmx1HkD0YHo8TpFyksRibYVKobJR+HWnxoWGDdpa26tWx9WkmXrQxylvYfkPKrBF+CY5ifOiIrWN25/U2Uvz21qJyeFvE1tYeZXSO6QGPbavf82kLy0hlnE/dz7kd2hwmbHvktxsriF9pk/JlfO5AitF2cKp8mpltaa50xG5PtxR+x7y/DJnkU9fl57zWCVmXB493yiHz5nLlOeK+ICLQhzE8M9hzkM1x89pxVoIMNEXxYh/gY4fbse0yPssO3WBrZ1tGu5N3Btlc9lZIL6lkDWYvwArnMjzrc/A82HbbV0Jlu9p32zInT2s44sg5wMYW4fGOTd9+NviQx2EQfAKcunWy2rSs3w/hunGMLdvaZy77aInnfknM58xmKz5AyEAVhJJqfBofQtPjIoo+Yxh4PJVaDnm1mWOWNeyAdIC+JwiHOmgt7XQc4znoH7R8wFlsHtMrvmePaSWmvOt97o7N9TrdYq+dDm4X8sES8TLvAp01SjZryGRO1XRL5XHJnAequQaZb6jA+RrnQMboDn7QTaIz+0CZNTdinS0WXsmHgkXjUPdJoTldC9GB4Sn3O595oRI8M6lXA7gZGdZqvkJAjInO1dn7JwTP18avCNYisR3V09duk3yVl86x2fJDK/zTYWTZ4Mg5KNPL9zs7kMXmoiuLptQZo13L8cdiHScBgGXqIPrse4OVlnDJ1IStsSomC1epyvZX4wfN9zn6vfxOaelrcbIIsGUvRl3A0G5RfnqLcft2s0pzH6inH6GFv1BA3sE2ecZBqa8e+/rDssEdxbDVbdIXitv2ennPL3rlTXbI6n2uW/Sr73XVZ+H3sYtO6kGXBfQswVeupPlYcVIReU6oHOrHbn2cKu89UsCOabQTvUuM5AFiSwaUlo+bc4VRLUlMGeopk6+ZqHIbi6TBtlxXGWikGsIeM8GzAdvFfnLQ7PALk1s/CtQsFJn1+B/Cp6ohk5PvZYBd2tj3pbD1oXuSsUem6pd5M8uPFGzrAPkeEB9LwV4+bdcVXaD8yIk5MmsgX3r7Ntcou4yr6y2Cv6S1iwTlx0X2Cq7rHzZkxnO+HQvyvQwomSN96uJByOu8EXKk/Yqj9/FLIu3PNlJWav9cGj5tsO1/bHX+Qf9Uzp54MH4UB4uLHy5IJlLdErqenyGYstvXh9tSXcYGsE8jLZbrD/1j3GlRASSMtENdyPaqD97jVe+9pNkKr1pbSBGE3hVMVQfn88apiqH41e11HoR33tpHXeDjP2hBzaXIdXnyOQ7+tmTWXmTIZ/mxDkPdzh4urk8767Yuh/i88UNZl8RjLiRoZf/0meAC88jOfb1Adg97feY4lbeVIsGsPpj/G1Ab8jvyth96HBzT1z7iE40m5F0/ZUEkz7kVgJ/mztXDgMmiaaVBUuApOmOoHxAwnskGA66g9uz+dHp24n9gq5/mrq4YytZVjZqqPpCkKqYZBsgLHZmMouo4oXArBYsPFmWerpABrXcmaan1SQLvljrKP7Rh65b6+8wtLctyw4g8r7qXmIUhPraUMhZ8tVc2WYyC+otNX/UVX+8a0Noo3Ec7xVudDP14tPEPmfGtgsE5PBn9GFCBkZBQ+TYIeCGR9+a18P21mTezBdlwkM9XanZx6LFgoI55ovoKtLYedrYtsJPxV+rjBk/Go247+tNs8IGhnh7jYtIQi88L0DZqzP2VnMplV1WesSpPPA+cT/zwR/+oGSkg34P0+X5wOaTmhm/M27qyx9WY2jIwXf1ZqPiBdQ3aqzZt0zlhDkILyDOE3b+LQC/ncTJD7z6+Iz/gQKa1Fayboj5UqPriRTYbNN3D57W/Kus9gbT7w2JrmI+h0HXh2U/IDNU3VepSH9QQwyjKscDZWa6EjPmYqM5f+yrraStKnS1J/zLHoVS2csNg9cJCzI2sH5YLV8nQgqOdcYjLZzpIFsM6jvQjmH0X4lt4pPB6eZafE2XEWwLvSk3MeFhDFsz6Qrft/WiUK60rSz426gMnS27jybFLGza+WSPmHYE1rIfO0PPBIi9/PWxr/aWt6DaMMdtD10uQG2zz1B/YFrqcV0jKkiXHE0gggg7qVnZ5yWT2u+IJ7Icqm1T02hgEKtF4yya3GqKa44v9BO/2l/llRbXBmkS4AfnYtiX8kx5DvtffDlu1Crk1StUrjYxlOrlNzXXmjzi2NZel7D4oza1hgHEClBlP7zUq05THF1+Uh3w8H2qth+ANCjxemlBecsob0mszT1hye/3cQ45Dh/usV/iXtdWx1aUdjhmUY6hKpfJZecdl8PVaASayZEXWV1rnQFVYXb56cBlnHQ/XlBLvddzHnjDKyJIgEdnAOpW1HLQaA/mkI175zheG+Iz6ODaoVWCvXK7xoMwYeC6IT1p6AbrRL373yTrqeUfZ1Jio0mNUvZ/rQH3rocXGj37w7GImJ/9s9+yzzwwD1i5H9SLwsDHvbuKYX2axxb3TBIn88IebkD4yhjwhsPOj4wRPCjYDNpHhUAdDETayvh8biIf8HBSCtCHYrijtOjBiwjBLNNr+HXu97OPwL7Z8IhxXrX2rw5g40K1bt/2PjnObAxwsHstXV6sLJcJbZBWgPeQxbCf+58zmrV4JX2tML0b5Y+vNF/rgqb+wVoDt85PztfH6pFisBnFqlVRRyFgeBbOYZMhlzKqAJWwyCspR3iGLlpjR29zaW2Npcw8r3YH1FdYieLTpH1xQyrzhw555LusYWcbhhPMVMNR8vi5Z/2y3zDG+6NAsLad9+ueTQZrdQarUasu3zCBbJHWeDWXTT+SEjOlSR0Wt4/rqk2LxFury50AydbIunXOBDH8ymxPlwXER+aQp8i1iHRRFTtLckLEdEewKCHJUhBLx8QgFPX9ZHOpoDN1mHbHUOx18PqA5Zco4VXnIHqMESrG1S3ohRzve10R0dyXT7ATbcacMRecQqhs69JX55nefeas9YF+EsuOssW+z+7H20f7Qpu0c6m55x2QgPKI25T16EuCr155eM7pJsbf7nNtFyOfERbz80Wjozecw8VDxsRkpQI56AMcXABhDHY6sH2bYoyDjsB0PH4vRbkfxUrec+/ZQkoWsXR8X6UJoU+8qjQk2vUdu0O3UWIkURDqQ9Agsrxq9RQ7M/dj08bLoY7M3JntADuq6l0H3+bCtGglEFrvindOEfdDLexH2vPGXXYrVxDED8KtO3pSaTyx1HnkUdOnDfh1BE6O/tct0yA8Z9jq8rDtz25Ve7EvVZ7w94ynwq4InPEtXmx//rOfHzI3AMQu5L1aAHkQZIs+PivAjK5T9z306sW43VG8KZAZiJyBPoJITzsxzoFIwv9WR8+QgP2iu88lD9SOg9z/+iYF8CKSvCZ6RSZ/pA7e2zHbbFHBfoR7MN9gHifMc5JP7p/pwIfv4Y1kRO55J+ebPUdheax+dkacuk8f8Zoucy/pjcz0dTfb7yUqIsVHdzhRdYfahFrGnbmtvBds9UjfAxAcluhybbtPlkV+wIxOiLKpPox04zDjSx8qbPOfEm+dejXUFzSH6G8uIMObIWnpOab/Y27bX6L4bw/SsOqhlB9UHoI7tvKDesl0uPPrlDwd8uMTeghLH1mJvi6pd1hGbsQOBbgioLnymuVmVrPw9xFLntmyHK0b4PEiG0reUQew7CN+00cdiNS5PAI8jqU9IwxdInlRep/Mx1XwFN/XNv1lnUNDLW74bJa8Xn2HoOb5UO8OWJQpb/S318diWGVTPOWWXY6G8KxfbSS8ztH0dHZPfO0Z7vKXdpY48/u6ZjjwgH9qzfR6wgobb2ehSrmaoDS3Y+mDIxGwHfyonKD/Ktks606jTsSfo9AecxfSqnS04hl5TS0P7fgm0G0qZ1jv/oE7vDmpST3nkY5tH3/HCBy4jmb9xuawVkgaIFi2vIO12WFZtdL7XYqj1uWMl/4gyWx8eFYs+aWgfyCLOmKY8g7zcghO5evOoDAoydkXMM7Y4z2IGitz4AL2P6B5in3sM8aPmqzEH/yL78ojQsanjA9UqqFuQDrEavwFOdzbALwPyUG9M8LPRt28v9zx3tUwGUh5czs9MV8eu+6Hm3O/MldW67YHr1GUfn7yAYo2nRdy45ZMID2Kvg6i6uTHpMDjiuS2deZD1f9PKlm1mMFXnnGd9feXHfcupr4ewE9BTlj+q90PdHVQP/4YsYCNhAQNuHWBMeIAIPyLTdQgu2Zrr6R3jqqQ6Og//bJI+yIY+nHBbCx8M5qCmBGzPpdE3QF1d6V+Am8zV+u9iMeZopEtRrLJP0qPM8NAXWvbHCOpE3DfGLTdQfbWsvPqUep/g1E7GhHd/RTnyFXyhV2NDPu3PKe1pY085iCxEMyCtVNtlHzDHzKOWCjN5W45JB2XfluamaduargOR73pYz6vsVtvKVFPIsk4e8EGKD3iRRE7yes3jZLui1mWyNZx6G/yt34G5qIvywWIL97GNacYywEbGdUbaU8rsqZPtw/FkkhIuiZq3tFE+rg1RwjfqGAcfXyUeZmHu10h59zwgryR+dX87kE/wS2DgO3awNeRdr7KvsiE3zDgVn770q1cZm9mvHaTO9kaZPMe02sF4aPG91mONE3OGIvdrWh+bsas+sMZKC7BnLO2Wfsb7kA/QrR8Cwa+hD5/9R8fgwYOxTsR80E5s8OLvbGuUsUDWviuF6w9ms84YS+xS0hvE/pRv54bFQRY9gloruVeWtouk2fwFtnvc0ArILv0pdF23gv+DLgIysbfNJ+UDRA9oIR8P9c3fznLeGSl9rX+ylz62kB22VFCxxhFbqzZEWaf+0AJfxz8jZRlriaPGyXlfwo9hB/g8OdqtuWyPyra0oC4fpF+g14dXCcexA7/xkXEYnKGLX14TAqqsUx59l7wEyzc5Rhvkq4+C3k4YW3RpuPmTdQC4hUODNPSQrjnHoeAbGsAtIxy7gnovHf8wBg0ewX7/l7TXg9RtsWcH3nnyW9sA+bVOzaEuu8qbGN+KpwqMPTaYCfvtB54lY4Ng/Y7Z6BojB1vwfMZmLYjB1BzURt6PFVj6MeQa4PuJYORFTpG3EexXTbQto75du1YXcaub3OaEXM1Ty6VN1XPbR9WvYdXhv3UoC9Uz+LLOLRt+Soaknx0/kBKkkU6gruiyKbCBwtEB4Z8OFUjWr2uJIxmu5Hox25UacD8aSHZYYBXYBsuBT/AOkEPG7Yi6DLBfyhK60AlcjJ+0b3mVc/V61Q/VpbylAJlQygH23Uf1FaBlWZcK7n90sK2OzPWeUKRdY8HSlnS0sCnSDVOzu8gt+fSBslq1b6A8LXRZcmOIxCfv3tjH86DluBozt4c9pbF/HrYyKcZfEJuddwyx1+32fPyMjxw7iHzXTV3yqUM7fvS68Of8aAcs+Up73S5GWyDtXgZd1j6oGP9mXjJLYmiFuFyrCnnGXHy9xd9H8aWDI7fVvWgMsiTKkxQWG/ZVRa64LSfCQo7bo8LrGD0R2ns24IX2yoB8xr7WP/tQ7ZlpgpEm8f6MfBuP2INSBrWXVgrgp6/cZrSdr9B5ODwGaz8CdgAHNauq5ZhedCwDxBe/0CkK/7J29rDYvRz25DsveXza8oE9p27wzA913sgHnd9R/LLpcRB53KmjHJnBC9X+LNKEI2e/Ds1XmyLWjNeNi+WL6yxUSdDr+rEJb9ZrHtUHgaJjsI96aba6gBVsOTBRwR8WZtsFZPGZizfo8zhRZEJlMxi7mNYbH355MoQfIzpkL0K3m/IeLqoPLqoHXSZjfRk9sPR7gbxfHbPkGOO9Y/mzwZ6n52F9vI55Cj9UqHboZ+/r04JnF88ovsv9zgoAafr555/3rRtqsZyR4yFA6g3am3R9AmZCPzg7nU79O+oKjvm5Y04UkplPRuLTiWdu109LA3/dST351g5XrtNpygSnxMl137LF53oQPcr+6eoW/Lt9If8A6fvDJAvQ6agrN0tfQR/2VXvOLbykQfVr9Ek2AcG++zaCfilJxNuF0sX2ITQOXFHCG8tt2rJO+PuTBRkCjDr5tv4N2Zx0Qf65Ke1wnNeofulNImyWJRN9bLo9pXu+bHGeTOoWmcWmck474sOMZrvXHdpd6jNnqOv1AbzIBEi5zzLBxm8Me72tmDs2PlF1XcsHx/JBePgBBTNfL2acr5qFxMcfyN8ZSS99YOqm7rLY69vclokT66HvHdRCCdjw15v+xo3Fr5pzzo12AvK9Dz3d8pGlHT6pjyVpdLmYdrlYuyCo58XJu273QUcpfE2f1T31yLGG3NelvRBYrVG9ALxQ1mAPogFpjQflUCEyoGRG54CzJc/esVzNj1xRbKAf7bK1D2vN9Wu57s9l0PsIZSwAe13+4S7j0SnY5rcyezzg8rDtb0dpA37qdmjWO6Dioz33QWV/KBz5qh/jPPgaffMA9XhguTa3gpSPkdfWSMPbgvA21I9xrtz66m1DZOaUl/130d67v+SavW3b9Jd/LAQ3NRzo++o0aoOYm7ELfN4Sw7+aSbuUB9K/86jLbbHH35ML+ljtwWOy0/+L9PYQFcYadL+6NfMfw/7jgFa4YJpbdi4D/CsXF3l6YtqYKNki5In30lvKl2vxOGyjkebTTS36a9PJvXt8n8HdFNPzzz7vx8ylo0y3OMTXzf7HOPPrgOAWdWxQ9+6f+IRR/4x3QwG1FsUpQTkdrsWWwJUvHTmpYMGdLqaDS/+zHnbFJGWTQE1ezDIEyNgL3CH5loODTRblfa6GU4/fPivJJ18xd8uS0weAsd7xghf//PUQ35U3n6tG+pCRg1N+MDK5iiQ5Anv0aIIF62CdPnMFnTbh8cuJ+mAixPf4Suuw+tV0GIuce6FWR9nvwrjq4I1CNvC57FFUOrL4x5NVqrOyq3c2G+555h/HaIfxwJ4OXzVwTX1WHc9adCAge+XqaH12AiwF5OL3DIIRJbZhhuolY57LwghY7Av6+nN7xtCS0yaHeQHyVbeHZQwrncdng+6z55FSU+Oj6xOb4J/rHSeM9f2bPWXM6tiYRtPMa9ztRHACzcAHaOgA5JrECl4rGfvompZjzogzi7itgLJNI+8knKVB70Ezr/jb8cMn5n6AnTrO4pWBygdHxj+w7pDJ2HDy7O3GrSW4Hv7jR/MFbP2tfi7pHhjztB0CtLXsHpCOvXjVP46zC9b3zxSLg+7Zw3GrD08o0vyBalpUv/Blzx/qvKYxO4gy+4ntyBl/IyWqYFxtUD9sLX0nhVfzIcd1HgsTveC9pH2bgNVlWwK1XwP09O7KxUYf554PiidZbzC1N6IP6JeNGi5ULv7NdYW9sQLdF3K0YNqRRyZ+Jr+1G34IMO6nGmvGm+A8FyRcP+bffMyGDXieE/yGAMeevDuNd+RrVvm4ZkycZ+6MNga5/VFnvmxz+yPkepnlme+B228px9F5/kZ3rSdGKIAfPcDewTnC/6jX+O6rqUac8z/p0sfBF3FbBePsGpng5yvg1/xCbr0W6ArSliWvOnxE2uZFizTwyIgkQTAvn0pWbStFdtuvRQfaq1+w5ae8nTvnYc/2nt3Ou4z9kmf8Rtk9DyhVXONbixgMydf4liT7WY2QOHNzVQYcA/YFprmP8cOxlhlnKcytxW/bX7xwW7PQJYDu0CeSy/EO5vGRT2ccaqXmKC2xJjzypUE/BbGw0ed85kAHPiOX84C1uV+Xx76daVPnhPrc8/UDKXY4jg2k0x58jV7q6Ro/tFI8gtFx8KSQ5Ujwx6I/UTDtfyzEEUToJMLIi+cTgqgjZdsUEmCD7iNXqE/5x0dfRS9YN4oC0vxCnweZgt+GD5VT3keByiLyw8ThuFTZvCHjDx4EnC5Htjbm4g9BAz5NLBPP9SuRYV/EmJFn06w6K882Sahx7cyviUILUD3Ls+q6XvIBZT/4XsYiWyIlFxf2kDFCx/7g+7DHVsmCWv2DSxlepZ06r/IoyQaHyodLbyxg1yE3UnMqfwypW/msfOgYmNecSHLPay06iHFe0O2TO+5JjQUnCJ7cYZNC1+HEKIOr/pC3z6kzdygLqS8yIxXmVXZJyfKBil8Sk9Pmd0R2O0a9bDu8VFVDUzJoltkq76F8qDbOAxIccc+hUTZG5iIbx3zo/TgG1Y6UI0471V9KnhekGzu9DLE3EUAT+J6dLnuf69wCr8LMtwypeATOtrXUW2YEUdBxZGwOZdBj7Lr+7IfUfM+kP0LAXbeTD5F7Y7/lRQ9+rznf70LXDZIvrxYge57N1J9HAXmvcLEc6FLvCt6GLQr8jTxVDEvyBXI6Tr4og8WSB1kf1hu8nlZdpfZhWKX3835arFkvoDyP2MhsZY4hcl7TlfP7gqW8tVkropP8lzhUe1r55brwhNhBPvXhkULzMWjo7XuMx7qJTpDylrbY1s1zbSPbZS6Dy8gea2sPy3pIKrRsYFNeq8pksngUt3QxHk36Z40+654eWGMKNE/9qDomJz+pneA56AcsV+P4enH19AsRASv3OxM485xnBOvEQLaCGsAERoHgDRBMccC9YaicALifDKAlINWJRjJ1EikC8JHLD6jEb25Hma86wBJ/mWDLRE871CXwLTkRfHox2rfc8N95+OQRtYZklZ+bMVd9ltw6eBZfHa/tj8EqubndQGV4sx6p7JSMSA2nDgvekJTz2riuU7siMQI8B8L4JrbzjL3s+Lm4lId/IH7ahN5jv/yotKP4i1xgf/RyWypUT93b4Z/e6jLYgX6OB0jdLMOfqD6olRzELzB6I1Z/LTd8D+3aGkg+7W7r94AsRDuMVJH0xDJ1+0nhjzxIO7ZVDI2NqErGVgfE9twGifK8cswWmZLDbhip71SofviqunILv8sUv1NHxqXGZsiSLl1awXIi378MHZHbAqtuWzr8U6Hn78aXPR+T7/wtL+WO9CeHpvpITvI1oZ2vIDL1C2Vfy96l7UnlooVX+1f9o3TJd/0H/MOz9MiX3qaedBC8PdA1d48Pf3OhQNn2lA/RNx0VE/+IqNFWjr4WLA9fZkruEFtfjo3xlpfynny3ufV5HoPGCwWx2W33fGDbsaVUXawgTxyC37meuhLCgUolB7984YVIq4dPCpIK2LZ99Hm5imOjZIjJU2fxdrtmYnP2awA585Tv/MsgbZDWNwdF+f2HuvK8gHH0XoaDHYxx1uowWrNKqYoOToT5mIjg1fcqC5L3GI1+bvvkMs3Yt7LXZYsO9bfljvD25knHMf1jOK8tkPy23WCR1SocY1sXmljnWz1mD4gOpS1djEeTfnwc6/P5qPlZ9PTA/z1q/T6Y7vq2DTg3pheefd4nIGg5ZAKf3uS7b9bn5iPp+crhWAD8wApXlAmS/PsoiOhA1gbPdlodv33rxnTj9q0KnsRPOz7oEiEw5+unedOAp7yDbAVKnFju3L/ngD8TJSlggLFJCp/th9tICKq4MPkMj+K7cXO0WxsRi4oyHxr8y4hqxxbV+P+fvX+LtW3LzvOwse+3c+rCIinKLKuKkkuMbIeWTSp2LMc0CzKdB76EQQKDAQKFcEADgQCHL1IFQQQKCPTGFyUB/GCGT3wIYkayS6ZUdsjQhi3HKfomiVSJkqp4KbLuda77uvY++b+/9X/0NsYac+3LOacoEvufq83ee2utt976ZfTRxphjzmUZfZIMm2V3HMDrnU6GTnLtpjno3RneVc5d+ky+U2fFZwd2kIL98nsP94KPyfgGqRq4LPLHZ+LbJxodd0D51QS+nco/g/EvKCj1RY+b0TiKeeWK/FSMyTXSlSuqowm7Lrom5tXLV5Ve03grXa7qhR3JlEJ8SYNLK+Jdt9sQ3zP+kC964NO+iJ5C/tJo0+sU/j6FQOcNhn0pyicfsq92wh+KIs37bt2stpkjysh8LVPzVsR4b2lTX9lQ5MzRZa3/1abfC6vvAna83hlUARusLH+YWU0Y9Md37Uc5YH0wtkosI+8LutGvSRxHNT/1ix/osO6K6h/JjB/d5xgQMXf+90iu7+ZW9PHR23rSw88j0JXcVXIfqcZLdanh+Rq+Wj+2BThdlvyqQ16iVb/phQeKTx1OJqXTsdcHKSdlruhDAB8J+xR3ZC/pWHQk3zH2AMgB7iB/oelxfVrmO8kyvN6JVpngOroJqosqX78/LkKuPuEDgXv0eh/JhyqwFnPsYdYf4x+kvmVmu0KtSSqz54TLMceYwjaVnW4v+dijRXGVlw+SIXV7zqB5HtR1KmKEV5t+p0x/OPaHDHuWVN0E1L1u0qfBR3Xa15jTX6/Z4az7JPL6GGQ/NTfnIEEFlfg326dG6tIPeVd9tm3GTfmasuKLeKYX7bSSMerovDVP3dY2QAaxjuz/VryWPU/SIzWtJuu4CgHczeMWIT+qoXVOekVr0P/k5NI12ae+u2vE19j3lwQlZA0yF9FTYVzMMBY1QBwHJecdfwlyhqGBss9xM46dwet0ESJPmj5T7vN+Si/o/OSPEHm3B2Wupl0K0uGPgdH4uoqI0bk68qw/aqRWR/GmdLUtQ3v/A2uvMhoT4YdYK5f6I38RTrWRvnfYpth0tQMbU38ItUdotEaeaEZJisnkIDsANiXlTu2Zf20D3LhxY/3X3B12TBXil++GaGHgQJzjju/Z2Zl0EmhWkALFHrr8ExZ/oVBwp4ZtQwcAge6NqwrTRh106l91UzCHN2OtN0CZPtB+2j4bv8/s+cNX6dWJIySG30hH34YswF6CZ+CDQmKCbB4B4Z+kYAPx9Kn1y6iyg77BcYYTraiWfxHOWiR91xH5p3VcqeCAmBOWhil27SMBj//zoXTG4ymWDaLM1Q28oqrjvoiuSU7QfQ012aF/2LPftDko6OVzspGKWYmzTZ8xPCDWARqMVHjO61XBOCXxhy2PhciPhAwZ75736NHHalYYssk4DzsCkh7BzsqWNuUxj6YGmqhVx5zxTn6ur+lDpWyAPgmI0nJfi+dAv/TSLA4L3WYHvMvytsivVS8+4TtSaY+8ZbQvOnLDY7ujjC3UdQKyszzq6bXvZ+pZV4SUI+QI096LIfUvGussiaRdlzyld965oiCWva/2LxC9nobYSyo/A+QEyZYRFPhOM2X13+nI620l9CHm0a0cA7unEJ+S36bDT7WQNkJBz5/COp/goELaC/q8pm7ngdl3TJZXFZSetxd0/j4fuhjTB+u7tWN0f7f2i9axNVnNmDrbesXviP3i0955ncKe38vk42sugms3DciLoz3WP2+qUsg4aPOcjkAbPgcrHxLTPKfi7C15PxSRJh7jnBisY+yDs9aC91Hz5njQBs+Qh5CTBvZhB+qeoo59eY8u7zb2/J4GR/zk6fva/4vAAKoK1cgyVuMoMc/CDT0bnk/7OfEM3boImc/1nDqc1YjVazju8XhGMO7a3St45ot+MPjnKNdvXHcQZqWhmImhIYgF5zbTsA7++biEFjfR/M4bVNnkz/gCnzZ/ONjm1UHb/GIGwVoWB3WiD/jSXf7bHzZJkZEHCXThPZBfLBHsIc9vRq/6wybgZ/NoC35sRY805N4oSKrHBUqHO30WCTVes/8VkBcfPwzrMn2EPVC2KqZFdfmTfurs0yKNtYKnutNa7ZXO5EfXwbMEviM5eKVbOrkbfUljx110iHF08IwdySzXzpV6afNcfvQkL05kKa86Q/8IseFxbXoOEBlHSC9s+vET+qJ8QHBdadnRBMhOTU7mLNj7UfObdF3pJ3Ba1u36+W7p4qMDVv2x7qPj/m7dWBF/gn058JjYTrcZMktQhgJl6aePZlkJqpnSivC785LVWFadUNraA3787Drly7ZOyqTM4wqVc/ebw4ETak6q60bYTKW9F8VF/QmQjmW0aY98lUV8yZZ7WOPO8FY+81D2mRAqFRjLgvbS4pMnqJZ85OdjGmXPeqRrEEZDtHZ+HkjD24K5qfHvdZKvNcDqEMSCGytdL+1EdgrWK9UNUj/oviZPSp8D6qz1JCO73s3e2QPhddvhxdYhWaOg4ngbdXad6XskFEweJdovf7f8ie5jh2bZ+lQgD1wWqNPzvdzRbUcvOLIVE6ixHvJbyaYId2C9rBR9BMrTGtT3F2PIKgtXeydtSoOU34Xmlzby6xvTv9RycDPqUOx9kA2lUH33p/J8ik6jjCVW+liA/fiA8Dq/l2lrLz9CdI70Or/LyadPzwq0fW9HGyeWvH+KmBOVlKUwmKZnw1pj+GM/6XsVzHterH17seobuHfyw3Gf8rE9WljPI/188jRcZiAfK7h89PCBT0bXbtxQ8HxziA+u7EReY9qkdX4QtOzUIlehbPb8ExBWbDlXdXE6TnmTf5QAdW6AiP2xo04M98/4RytPfDABPop8yJ096ccujyRwt7efbJFhlyCeLwjIogfrIf/Wm3r8yfcHfGERW7zE41vwasyDysmHXwjJwlTJdvi34w8f4zN160TFnaUnGjS64MmhTRqQLepiG3jS6CsnUzQl8J1TjZMXWaC6fryAdOj4Tip3himrrxXMVpn+ZIO+oouV3HWtYJIyv1gyytVb2+QRDL4YGl3KpLbju8yyuyHsbQk/K6gmX3NAfrZFN2sc1MmFXy/pSL+js+rusJd7HZFfx7jq0KZ9GTyIsjKWm4dXu7vCwCZF3ryHfoCb5Wutg4vgY8J6CkblaH6Fo6Zc/khySWuAH3C3v+LljhM65qELsT4ZM8kSKIboEzqGxoE6kIuyQcjriwyVMxbKiVhXs59FjBmf0kRnQDKvVc8b+fTDTTqFgsqX/fCr3S3Cwzua9Ef9g0+Z/vWAOcAL60qPPsaO+eRTZ1d3bW+kE9X3AvtT+V5zOPOkva7zzB8NC8wdtPojvvdCmeEzOFlYzuApRS9BLq/aQyDJ4Yvq5kPlJ3GzQQbRHSn/qIf9BrnXj+B2agBX+0oE2q5qAf7W3HtVDjqP3jfssRzoH4Bf/VJBb167rBNmSGuKmU1dkuQD+y3enGf5bZtq07YK+3qBP0VTyuckqmGedaNvxwrw7WYVjfCST3pEq0xtsq94r9HLHmi9hSLzI4LqmG+oDBuuw/4oWdmsdVbzQHmiLvCjo004Y7rqkfIJUq2hI3R+6u11z7fLfJYOKeXSqfZJg+hNHYaA88q2LdukDD82VcZSgleQ9vxLHHqxLlhF3t80RgTMnEHdlnRZj15zKlPX64hffvD6l9UxXvGDOrSF2h7e/1SXlmkfTX6thvHNcRq4rR0PHJXDs88XAPmRTrfZ7QXhFam8Oc+WPTiSOmOO1hZfBqefjO+VYXOtuWbOAzuIawa3qD6MgoBZ9Ep3rps0sO9LR2wdjxuyOZPHOhOsPo9PylKnxB5Tz+gPAbO/c6n8qB5swTqRMj/l9vghd3b574K3luvX644uOOogprypE4hwkKsfbPg8+sGze9TkLqYDA7ZXMXoHHxMIA8l9siA72omdRwTQI4g1qT02H5A7MpGB7u+Z+nPmk9Cwq7/6WTsdECpf1UHI4wmpHxu0Te94rCRtURc57dWJrXQJsmkSvx4+fKTgWoG1eYzO7KsqVH3VfSy/WNxZRtZE1eNI22U7sC3bq03JQQ95vSfwRU45sD6bOOmO5sZe9UIE41fXoFzyptv1OiGjWefD2/kRpM6ejtDlab/zj7Dnd91NPSV7/io7QMlnnSN0WfJOfVwUtWGxLGsI9Pqd34GJwGuJoyrVtJ7kpe10WwH6p+wWkNXaq/UfsJZl27sJ/JDKm3aQn7fffYlve/+O/L0I2djmZlfQOaCC7saPbfr+PO3Ez9S7eOwK+zFOnjQ/MQbxr6D4oh0B52OpMI/shFzIW2fMQe1tc3+DYsP7kFJ+FpSUz9QeyhaUdqPjEuMy+M+CI934sIXWwti3/ByuOEXyX/v7eqPgPQYWd6vR75m3YJa3vCB96rw9juytPO2xl65o4bHXjr1yu18SGLJXFwVVvdrN9wscPEvL+65ydQOiAjlslB31dMxB7MeXSptvQunMMlj1OfeFmkrqHNV9XmTmkwYE0PA8d8qzptWYOdWk1g+JQP9zMU2KGL+cV7qnwizTjtsLqex1ozbX9gevdMc6Zt+Tjv9LHe6JF2Td5HjoedDzHaf4Hd3mKbhfF9mSs12OPuPIi97xT2K870iHZ7zhSkWVSr9AIfRseP4a7w3mvL9LrI73o/Vi+LzMP0gheObgvXX71nLt2nU7dcoxJoH5YZK84YvHHVm+wEfw7GBKL4Jjf5mFSWJBSo+7tgTrGPBVktM6XLBDm2z+vvtrToHA7qb88h3b6KQezjQQPCODD9XjB7og4KUD0V8YFLHxlZ3yjZVHkH1d7dBet2v+9XqWGp8hi+ULd2Dh4xtg2DJ28QGfEvSvKBXLQR/v5EkhbIdWnjZrb7Rs3ErtAxu4XtZVugbYu8095ejTWgLy2IHI7/Wh8FbZsBuK70mTBz1/Efr4B7HVac8P9rxI1nKXjZStdAaNz4ZZd5sP9m2Qdi2XG4N88UTDDQ7UXRxu2RWd/fyR26DI+5qKfVJg2ZCXReaRtTuts0zrbnRO/yG0VJfGd2MU+0Hapr0+l+F37Mt7IOUuiV9N13z5auqRgIAea/MixBdeHaf8oR/I9n0Cp3iAEzb5uS9ljFlxnMxqb/SXpUcae6lnUp4vU6OP3vqbwZBt6m30heFQbecBdk7hlOx0HY0rVy2+S6fxoC0Tee7m1LjH/yMzp8bY/GOR2Vi2ddoyhztpVQ/KvlT5sT+1vSqp8ztZpz1vLe/2x+SrLa1DRbs5J1SaPIRM/g+/wq/64kvmmx+UR766Cm+sVZE4ax7K4xPZh4PIAfOAXZYEewnHk3plXvQ6MaiZV1ZpaKNzAl7vkjs4FqLvuVOaO87zy+yQVd0eWfs2fI2/VnHdSW6ByqudMuTHQ+iz8ml3k3YSDzs6wpTWMV5eTOyPhV6e63zSHhfJgsj2OpTTL3Csd2x3PZ9pEH2BgJmxltzF0IpD5oV4/hovDvrs8RhlsB2HF8Gx98U5tn2ZZ3wfKnB+ePbQC/qVm/z3vwqYWPi+gzEcg8ciyyYO2wtbPPS4A8utFL6ZL+62npcodevLML47IQ7tg7Inkm3uGrtMDd6Uv64rdP4zIXsyeizx2lisYPIjF5IRnPNfE6mH5KHylxX86kj1yYU7Pfi8nvulB2xN7XNA8oJNgC9V/xrFzas84lDDKTXX51cvrl29ooCbu9Xa7bAydPATO4wXX1oklcGyT/voCs6L1vFq/KSdaqOVlZbvXwxc5eJxkDi/q9uJccyjF0CcNZDe1Bt+BeGDHtSD5FPuSD9B1ztFe3TeXjfUsfJ5kWrOotN9CSKrTSf5qhv0vOd5V2YbnkDG8ZCTCRv6O8tVrYUrIj6MnItRUq25+FUnrgmvuUGIvMJpuxG+ZF6wE9JbeUJ9xkJpB9XtN7/oshGSx0+J3Ad4qi8rHX2MrOtc8eMPeXyJLn74xCXllI9gD7rRgfB9h0okE+qf7It8l6X1Y23TxwR5uCV3tgG9CfytNESZk3nA8GKl6k0+5cxl9jTSkB8ByxcAFYieqSOP1RHSR1LmF4weis7Ee2RSfcmYA/YxLR+3Dfk2hZr2WIixPsOpfHxICjq/97dYtf9VX44ottSOXtxRZ1XRQ4X2mgvt0LsF1ts+gtWlg16FMKV/VA9/K1jUPJAXj3WUPOBLz/C8xynVW9XTvgiPX/ux/tDxGlWeI9d6jZAlyK3vjhT5JsWQXfEvOCUQph21r7b4lFMs2SF4RX7Vuq5DfbXnIPLyNdmTDVX0aPpjddqpfvnxOo/2aFfjk/req+j5GKr4HfTyPp90w6OM01gdjz9UesXrtgfGIHUDyh571ysiH1koqEdvGAP6yPEluSd3nlcg+s0jh64p+bpvMH6qmbGCah629SHWU/IdNYb9uJ79e9raDfY2qRfqOOKBff3gFP8U0HYNvXkb0EB5pajN2IoPLrLnr/3t5y4AH0KjtFTT9o/6sMKykqPfiuVDNaxETLVPflUAFksuFnUtQRWeqGm6rAWjXBHrYo/0149TYVx/nAuxg75TN9ogwdr2BqxW4eGj8SsZWmj+19zjP+AFGWzgBuzAKA0ZATGEIBtWDdho1p3lOdmry52bt3RMaGeRzAdidASy7r4HQxkRPJ6D5qSAXdp98PBB+dx8ow4/M3fzxg0fZACf7t6/7zyTwKMg9UhIfayYAY0d7nhjtz42xW1tEpy8CHw94GMwJecldbF0QI+N1UDBKdnRBie65JF5wVB3LATxZ19mn+BlEwh1XuqH18udjmSx3+mczUHWJn/Qbqe9zSM8Tb7Hs+pvx3DWS96p35mamqO9zV7GHui8o/xpG9mEsJM72iVb14EApwhOuLP9oJf3bQa22wiUblnHIwJKf5nNjwpNWu2zkxiRzXbXnDJb+1WGKG/IvZt6SQPkbGKApnvdjtjXW10AiKJh/djgpDvqx263FTu29Qw4rQd/T3pv9kMAH45kvBxIe8+Z/Aqoy56DbF+Ej7vTIlKCTNfFSqsLGMvKbRH5RXiazpSTao2MRzg04qKr2u+0/8sBVg/Yz+URvOzGvJ3SprXR4tTFtiiy8L1XRe4AduyhlPVXd8mrrnVcVYFX9jello1y5Ksd0T6Qpsy5gF+MqoBYRJA8+MWrc8UqF7m9Yd9tiXeO0jbp0Fv1W91eTvo0/jmS3McY6W423Lbm3+M44BtqpIMAayQ6vDuncnQ8XyqT0mZg+0qzxiKr9aFUc9l9RT8kxroGbH/QWm463Qd4vjggdCZ2sM601f17GuIX/iff6/f8RXjaMXgKZb/aUMtOg70fLnsQilcI49nbf/4a7weysqDnxYkeOE4btMNlgki+YEfQyIH5yiuv+IoYMHkQB8a6kEVs1uEx+KRr8CykPuj1yLNh3Lpx0ymSPLIBbE8Hxis8d33tmuU+KHWSePPe3eXB+F1nbzx+hnnIm3+0fUcXAPxqCEDGf09EGX2IE9F6Z1rE88j4Z31OSgTWlskuJzDRw7PHy30Cdu4gyzOIStz9eeRge564yhPaqsVZvBor/JP7AuXyB6wbqKnqdp43zUZ7Xtnd6hxR7KX+Ybm9qpuS+eSg3F535FMmDeh3sNcLvQh6/W4nKej5YMOjX61eKDhVpk9J9+j6bsCoLXor24Lj0l8+IO/3wr6NbiN+dF/2baRsXfxQQ5ziav1Sb0vVeuYv+Tmfvqu59gvQPvKqO/2x0HDfRj7IGgCuA4/65mwRm5305hPoPkimfmzgq++8ClTp2NuD9ujjeyTfIzr7OQvg932KNOT9VMS+FL1O9SsblUeeQBpLCbopd7Df2O5mvibO6Uv3FPayXibH6uLxDaha5KZGWoZHIO3ChbAtFMe8HYFRdqA08pmf8BJE9f3INPYviBfBbe489yCWfMi6SmXIafZYZA6QB10TwXM6/n+Av5TdAmjq8uif70RbD1sltx++G05f6MMi3iTfdcYOwtFner/2XbLk97SXUQ4d8TsvNNs8DeoGWR/U2a8dzwFpzyvdt9X9WXnqM0SIG3l0bGtQ5u4oXedbKW07r5Sy7Whe2NNY00Ws3dmfPV2EI32oyy7CKXnqQul/dNcaypgHY8iClFzPihSKVwhjw7wQz1/j/cC6slx6PpzoAefF0A7e1QgKeZziBndtb9Z/F6yB3QIeCylzcYnHIXR2hP/ojDu29ZNwcaA2/vGcryP3WoTxpe6scBqvOmX70nJNga9/hm7I4D9+9KBubujFpvPqrTsKsG+4Xgh7IJscwNe6I8CBBWN4IQdI6yQiq/RNLz9ITwAtPmOCf9FzNzwx0lSBX5DgMsEBtANufjSfw618DlGXFJ+u8CURPl5SH8QydfhgaHM/P2KehE4dNGjUmIGuk/LUPS8Luiy6jFN4K5RFLqYpck/tAP1MnVU+KOPRsdfZU0fKtuHJnIjsVBqsZSXxpdbsLBcYhzoOQGSn7JN2HW/Ao+yNGb5LvO8Pbh4n0rvUGUse5bhCeMuC5w4xa3CljCFp8cinnHzRhH8hQZR/XMHd5/rxx2OMo2OQSqM/rj36RW37U6YHlFF//eiASvAdyKrAM8n8g4MEupwESd0SmTFO8EO++4U+SsEol6yOQVW1Uc2a69FOzQOCkheVIn45+B59CJi3uiDofmku1Fge91n1/V8f/FfjwFgRNG7m6Ty2/GFPRH8iS/217HdhJ8/davdV+xBE2f9pUarQETwO2GDPHPUnjivFF5AxYiBVW/MhW7VBly8W4hs3VFjLZhjle8mmTfb64Yf3O+zX/HXf1vzg50hyfux1DpQiH8SvM+WjfIJcH5/oaB/OneWQ98DBI7hCP/teb6PaYU8fQbJc8z+lEq8e16jA2P+satQxb+hZF76oAuQinoumrekPRc4fpZ8vvJecKagbX1N31u00JsXHzqEc2cjHXvHmHGVtRNbBXCTQR4qmx3i1w3GnPHMr6u34a7TuI1YmOJajF92yg2SQ8tYcsj0B2uViEp/ME8HzsTLa5D2tMwX1CULN295e0Mt72YugH2OnQTvxdpLbF6023BmOzqrB3n+ZXyN5ovW2XGVQJJVubYZDK+2TIiMfC3uU7pFkD40crr0nmGOUtLCWnqUhbOivzk0X6GtN+vEh6dfqme34zvODB/dl5bED1us3x5fiBJT6ZDrvyal8NjjAs8tP/C++2bXxqCYxd6OzsOAV1Ulm9UQ4WnzR5+4uGwegM/wjFO4uUwc5afKA1EEr+jJbfZKcKEXtEhQHGRafSAT0Yy/gi5DxJUTXrbPnN7g8eOj6QB12922AfX0QvU7Bs/KCzj/Sc/sqmjfYqx6MEntDsYxyq08eG50Hwtvzn4bYA0d2g+iA1Ak9vc2ST73aiKp+5090XvJJuy8ggUKdfELdJicOyvK1ViKVau8T4CGtNDpbpM30eU+9C1763jBGW25/pzNSWk0gHPT+Jv80oOaAXdHcmVJep9D9DmglweDcdXZgMa52W92Nn8UvG8p7AZs1dGa9I9RYjgr+kVn56aCRT7IoZtaeDrrX+wj2/QbhhU+AzDi4u0/BKVsG4zL2ahD+vs6zoNdY2xjMtXyADGU/l+yRupu1hk2SQbWkNaPojHTlKYXngNjZCj4JjOqmSq2PUKmPgC1lEeefBOUSLvwevph1EaZo65IodWKLGzcO1F1Xga9WngNmZKqHKajfIKG15E8R+rFD2T467fktpFn8ISIf6uWO8+WRGdjXD9w/pYxXBzyGa7+H2U7PD+rlnlfXV0rNI70Qfnj+qCCsY6cU+XpeFnkNgbbuQiknPZLteUc4WtO9zr7u+XJWvVf5IPGhbnO/H0lUvwBV9fZ2j1G2TyGth35/4vl7cJnfOCZ4ZggJnm/eusnoq6SJ5L1PhPKUcieV/6TFIUJw4LvOj868odfdGv0pn42TuqyXlEME3bZrefGClHmkhCCchZ7ORdYpIL/a1ImGXwFRlg74o7MbCrr5AiCm6o4ydz00GOL5lzhaUB573O2ODdhuQy+17Cva3PWmHkC+vsiLvLGOg7Yjvp6mrU7qlL1Ku3xP0T/K7xFZKLYtUxfJ+YSglJNBZCB56uzR9Z4FXf/IHuPZ06CXsQF13VU6Mnu/creZALPqn28jiP0genubm/pj0ypf6gKy5OLTqGitrTVV91Q0BusmSVo2Q0HPA9zY+wg4mZvPISCRfxnBEfLsb9lSq2KsZdspSrAT+2mjlzsfuKwXd6D5d8KncFQXnLMlYv3XwuSYR1BjwHt0Ui+pzycijl6wXjiMulX7BEZbbm+o+UuJ3NGRDe1oxQyafsZxHc9dO8WrNJS9Nvy594o3+CC8PdHnXpamiXVXd+Jq/+q6NU7Rn9jKd4gua0iDu66xQR29XOsfGoyG6B3V51zgAE3kQEh8AiRP7UhTriC59qztXomtYU+EbE/h81hF3Rkl8Bo2JSuqY9R3nHf1XFd8f8lNPJTTnt68DuWw89E/RX1M03c/jsKIW45s9nHWE5NmPAJM0Wh/oOptKfyg87HZ0y4Lwgt/ymv9dfWus69zijxsgwgGc+cabPTaGCRlPsAaQA9K2etm1Ks6Va8T/I7wO7r+nuJL9ILInRdJy0Q+sqivekqKRiZgj3W58TosPiHb4GKdtBD6/Ynn78Hlh4/fWR7c5wuD7yw3b95abt6oZ54ZU5+u2dVUyMQ5UPTGK6kCgbqlLd0zBbiS8W+cr2mxOTbVYs7zw55IARuU6znLd/wFmEIt/JKNjVs645yuc48CCS/67ckg1BeB81RXnt+Ufuygnnp1wNy6fqP+nTZV3A/ZcB45z7CN/1yIGWypXZ7BvsbzbKN91HnjICDg5t+Nmycj1K1+ooNtDmzxtMX6oOMgt23J7CV98GhjQJjjHZCtg7gOui6bH43Og3pbd+ZBxqxjb3Nfx2XNteu5/wfyXdrpCKf4YO/fHgxhR7d11LeeWu4gtvLco9r7conPvUegiqzLe763tW50rXmv3d6up/mJhlIBg81PGdVWwi/VM596+lvvvFJfDNfUehg5rzOyW39trbID610uK6u+8k+IAMznhHEVJa1/O2tebJbdnnepXtI7Qu5uMi6+6WGmLLOeLBt8aNgEeI3dwOMgbHQYYKJhRB6no+MDw5WHT1t1cLdjZT0WBV202Iay1pWemzbJZw+zpFeYG60dz2PJvALSNnOMstuJ0nlkjo8oSN5+idYyvors50DPy4ORcxd5X4kyZrz3Cdgs25QGc4Npa++fKo5Mwb+Vq5Seu7WdvNZKSdOn6GA1lovf6o+U98ExIo8dgmuP+CiDBCzzLi9lCDX6Dk1boPQok3JeDNVeWzcvKh/dyKqeq06+ClVPlDLpkFtnV55EH7AFxd+6KeNmhl7yTjWQbsP+V5pjzTc/Bv+Qhp61lNqe+Kwq2q202gG9bpd1/txL4M8+RH5e/zQ/PM68s1y21rvHQvRDGtx1zDJPp6jmas77Kf09jngXoeuvNiH2R9EY/lVvn3bM+qpFRR+nxWMu1aNRT3PE6OlcV2Z0TIvDO/pFHTZmLqOXw7+4Lwpqyho3Hzhi44eNyme4eiv705/ae2YZrCXJuiR7oPsvqrGplCHizSl7+aYn7N9lq8Zri8t8WY7/nofi7Vs3l5vX+S3lveI06Db0ZpIaZQJqfsEC4sSzPvYh/nrnZJi0M8NxHvF49CTB9dyMSZMH/JYpgTkddrnLmm7yJnN43IJf1xj/YXCgDog6eKiKPv5UPfIWuYwC4cl1Bcc3btTYwM+dZuzwU3W+k43MXN6HnXFmYhnQhtsd9uGteclCe9SJBj6ng07VWqHq2ecLcFE7IPxTdnq9vc5FsvcbtJc2T/lxkU8v6i9t9bYDDka88P51IKfsoD00XTZi9xR8sJOKHD5LX5esKk9D8EJZ81n3hSFngxbYZNioKq7UGyR5KLqQj30RIEG28sIfdbxMLS+B+bwYAxEb+klIZBtPBToouxdK+9iRb8eLLzIGCRnnfMSZfoFTcwB7Ixv2aLueJhd8Qjht41lB/T09DczhY3Un8wl6v0Cfq6Db7uMePrzKT71eh3yKJIywqemAac/Js2GsmwALrKm6wVH87rPvJIq83p6BgpQvrote7fHH8qIcc0ey0HGgfJ5i5yhY31Pvh/N+L5zig+xbsr7RAz0P9rI9HaHWR9GRzr7+DK6nLNjnu7yPKehppyNe5uyiMT7CkbzzOv8Ie3kv9/pH/FW2m1HzzWpjPnQDiuvxOGgcXY3eP6TtI1wkO491t3Ep6GOCPdtsdn2q8BvY1gWuM/Idlx+fPfa/5uYEfuf2zeX69auyUwYSstl2Blw7rn92bQSPnGC5C80/WqERtDi4QR6JyCLsWDsB23ReTiCujIkvxtAWfAJXf6FP+dix/kAvOy9dNlKXw2tywADHR1jmr3pc3bPJcQeqyn45r036yiUFz6lbJ1DHu8oZGjMCDt/RH34YqpJeYyuUavhTlOGRwBtJ+FsKniX/PHhavSP5i7Z1hIzzRaC9fZupt6n/DLbAqTbP9UtrkRNNTjaAuq6vv659yiY4kj1tDJGOFp32i96MR+iIV0S7BO91grIX8P3iuB3HrigyjkPrNDJIR5kwnjtckP95CZVJVNfBOarjVVWr3sbeBlQYRGnVdVFQhuDXRH4VWK8y1cfyrmiCOiPhjjKBMGMzDldsiFsFIXMc20/48GdtfwTN/IDc0Fn3y4HUhzoohcBeDrzvjbTGoPbFDo+9tkxPr+AAevgaZFqcP2gnvPQRHOkZO130yDF80LbljtOSieM1wZ6eRzOQZiy8x8InL34PhupTVcnYz1d+lesfmAwbItDr7vWTR7Vo1oWQ93xoz+vlNS/PIb8GLzrRO85XGdpglCOL3PVGW5BlegV7fdDLe1kQ/p7UnKjSU3pbPscSfat5g3qfp94k+Mqc4+/JfR82CsQ9tRd6NcNvulWvHI+NI+ry/fHS9fa0l19UTj4g7343RJdXYH84Npu+7UAC3o4jeUfPhpP7w1PwovW2oD+hBrnvPgqZR/cz3VqbPh84A8RHI3D5wdnD5eH9t30auXXrZv3KxZWrFroBUTZg33UlaBX30jv8soSCUp0U+A3ks7P6D3o0E0cruK27asUqQxkoDggenyCNe8ig6mB1xnedBWniRGnCG7p55GEzAUMup3Bkua5NUxrOY9v2R1389h1y5EANkHPr5ZZ1uUioeiqL74lwlZowXyy4MkG29NwHdLUp08+rV/xc9TpGrlsNuOy08ilPwHNIMspbrGOGcwc4b+80evu9HrnIurzrBKf8ANG/SKfL0obrnaiytVX57lfkvDs/jhzeu94EH/uip5yo4ij5QF76Pb/a3vhQ6EHTvp3UhVgp613oTr47ig66Va8gfa3HyxyHOCndHkzpzVyw8lp+DYrdEx1/Oq5YWvlFibrDnDJi9Rk+NmS4VmLZApbv+CvJDteWHOWWS6+Om7JdNOwPp12vsu5HHgNYeWPcakysMShQftxZplZ8yTFOXY7XTcCNcYnxz4bZVzjmNbbsExWAiheyWtmzbftDvUrXHvBlQsl7XfQLbkz62Jt9hLrtoOyW3Ptx2hp5oJB9vUABcF2nxJZZPvSBy86N92Gz55v6gBhrn0bfmSfpsgpUGOl5zD5t7dZqHO1u3qrfTrE/CMzApij9Yt8lkJ668LmZI69GAAeVHL2i8CswPk8VyE270x7Bd320H5+6b6f4vbzySUVVxmbRXn+ft/8e9RrH8/ItgVPyfRu268cX4IfO14Nk1bbnGmN9QwF1R3+kkjvM6JDQlh8rkZy2Qbffaet/2aTGvl8pK4MxU/hF/MwgP4GrsY7MclqP/339we/rZ85P16l+bf0/QpftdXlXCybyXR4d0Ms0W+OvsnjsB4/FZLurX+NR5gp7m/qOnt3EvjtsZA/ZI2ZNI1nbGqhPNNVu450C7Xh1uEGo9uesH0zNtVQa/oWfxvN+PeYp/EjR53sHPPLo+YBybmbMlOWTW8a3wxp6S4qlaFx+8PDR8uDRI9W/vNy5wz9Iubp1SOibMLL6pYo5JP7d5PzjEckzgdblBCWsnYntkfq3L7UprPyBXubEQrkWRefXSScyxMUT6UUwwX8r5HesDdcvoAN8F5vg2Xa29a0zmzPCRxSkzh7hRDYPZhdt6yLMcRyMHWo8Cj1/hFM+Pg2pY/tPaeNZsbHZcNSf+B16FkQv6rM8262xZ86hema8fjoLqgPQm0+bpb2doPuNbC8P9vyj8nmyQMdaHXNHyF6AF+do+Eba86utVGQjXWsJHPQOKsPX+7ARO8HW7tPAsTpt9b6CbiM6ozTSZ4X07TuY9nu+bJMfpCAQ0TuOkifEdZ38DFxAvlMHtuvmwZZ/BHR6v/eIjb2tXt7rrGsCMqfpjD2ZNuF1Ox2RHcmLxRhTYJ3o0sgEv8C4OZBXHhvp495e/OhYV53eMjToxUZSEH543JHOF/qi1XVOU/bni2lrjzoETRVURpYUSnDWy8nvKfXsuAm+2cZe37pP4SftfNDLXX7EX/O83OeiIDpB6qWv4mz4ocnj0hrdCkAD19TSkGQleNi1fGNjazPp9KHK/rRiEOVTFLlqnZMVUsb+HIuO4iOnNNd4t7O1WeV96tdOZ69X2B1bIwU+BgfHX3KGBC76tvXI7+k8qBX7q+buOH5v8X7afn5cfsQ//7j/wBvcrVu31ytnwEBkMHwuHWXupvELGJlANuMznisWaiKKT1Da70Zvx1Unl3UTLwK9TUDe/yRAKTqIaC96efYYWMabUOb4pY3Hy91793Ug5GCbOqBsyN44MXayjebXRUDer5SMlqX/GdfZ2Uqehr3PQefF5Clkrk7hSL76O0Br2zbPn/T2uKhN6qbdZ7FVmCfhpOfrHdvq+ly1KiOqOctaLNT8Z35y8Qhil/fYC5DZ9t4vra3sVdFZZQMpd7l55kMOQSa/gdaYKZ12slyd7seJdJMfd5VLl9MSFupEEN09lfa0VbyJ8+WRGZjy6kPZqPaO+maoyt7OEQ7r0s44SYC9f5s7pw6at/og8x/2KT/DJ2h24Oy+bfu15jEWGvykyQf7feVcH46A/iDfSWfPTgd2PgUp79OLYA2PH3fXIbMNrybZYG2yl6TNI//PtaUiK7J0t+ssedK9rfD2OlCCqCJkRXXXOHcft4Fupy7rukeUx0P2dKQLnZbD63ReN+fs8FcSbz8GUOodyTrtg8u00dF5G13mTHPoJacDqI7x7fnEuno5P+bb1G3yanZTp+uHb/2u12gvyxiEuizymZ/8vZ3qU/ELUw+wp+JpoesVNrrDZvI9Vabx2vhEHgw9fKY5+jG2WqOOQcVeGkDY7A14x/dmJrC5py3MHVVOaT3L/vE0PIuN96KdF8HlBw/vK/DlN56vLLdv31nyr7lxp04ANUgsUuANWJt55oRTOr+Y8UQ2rqLHxGm9OBhRfW37KnNHIgtoQOYsdcePhl5gkUjMNF/3HWq80MYvUS0CJNUGfpLPYiKmxvSZ6IFcoS4PbuAvSP16FEMM6vuO44Dquf/K5mNOvdto+obQdy5tFU3GCR55PK186dfHBaah68TZcmA9EOn0INse9YbyIdyk4IOlwW4L6W+ogzFb/RSi08vpc5eRRt7Tjr3eEaGTtoLI9uicLo9+r8fcxDY857VO/QXUcWHnC8HBY9GkLvCsqLi/45jF1XnOZ5MdvIuQMQ8dYc+vVVIEnNoV7nIW1/46NxE759rZ3FlmjSmH/zbAW9E88Y3+lcIANqddi1ivXobF7yfh476WDeq6/kA06ZMDwKE3JcH0c4JATnPq42aC0nxEAVRd+2V9eDUuBNPQpSdVrn80M2RjvFdQN1bpv8p+8Gf0dztm0vReg6zk6EGev50u5exBrtHGkDu7s1SosZpYfRj8yNlNffIU0SJdYmmrQcurtUL8S37FGIeVt46LfGZcD/pyhPA9xCLKsxXmZ+TED4Hsd3s+2JeBzyHm15qucnhTv/KkEPOJA0XFow4B8rZup7RFGqLc0fWju+dBgJ9QDd24fmO5cU2piF+B6sSnuTx+mTR5iEA7hJ3wj+jK1evSuyaqlEcaqGfZSPE35U5iz7L2xfqPjls9dPyPSA7qw+t+X0Tus+xXekkp/9hmEjy+8B+CB/r4nh93NDLnFKjT5y/5vjZqXZTu0NM+UOtn22aQcucfpSO78jpKPuvXHkU+Nyjr2HVsht+8nhDUU4eHYYlh1h7otUdJ0wd0AFy6TuBdwXftRRCYdjiWVYpAwJ+jvpzCXt/t7KtfYO5I5L2mLBUjpWw2Kp2vp3gBPcb7z/+ff+qd//A/+OvL9Sdny//2x398+YEf+B8td+7csRr/Nc//xlo7ahbX/YePlrfeemu5f/+uB5M7ul/65mvLr/7dv7N89be/qANlWb7rD31k+faPfMQHAb/j/E9+9J9cPv6xP7pcuVbPUgMcfHj2cHnz7lvLnRs3l5s3bonLZLJR1mQbavubb7+5/N1f/7Xl+77nE8sHP/whdyid5Bc+3r77tgL/2zow6l9yA+T8ksjnf+fLyy/88v9n+Z/9a59cPvrRj/p57mzL1P/mN762fOUrX1q++7s/urzyyqu+Wiegot93H9zXgXbFG9RcmMvy1r37y1e++bXlg2rzQ69+QKuHxVo+85Hh7Vu3l1uS4ejZ2dny1ttvy+YT/2OXWzdv6YDnbgELcfRRwH61oQU+NuW+eURWmPUKl5Zf+IW/MfIv8aL43k/8cc1ljTHjzTbjfDGcD+Z8Vb6DTarrb+TKb7Un1lll7aOkJBsENswetiqNkGPTmdKjEBrY1nsWTP31WDzANBd93CZs2vobYCu803arTaRoRu+zf+s/c/oSL45/7gf+JY8ngXgPsgnCPSva+zg5cFL0J3xieS7OzVXNY01lzSdl36WDyIt41p1DivNHdEDOJ0HZGvMuyjG0bzfyUOclH7vhgdKZFzh7nbT9bKi6w8RJdF+O8DT5HgSHf+tv/X9H6SVeFH/6T/+PdX7PXHOBW7k+/QS8cz0wR5kneD3f57DWsHNOm0HBki1rhdm0JyVbHW2Tep2Mer4RNJpLWzm2Am4G3X9wT3HHG8sXfvM3l9feeN26+fQde48V7/GI4qO7j5YvfPm15R9+48by4MoHFXdfE182hm3aIuCuvpE+8b+e19GiHD7M47iOrhoDOPXefVNdeJI/oR4bw6gbcNZtR2m9S8e/x6B+emwGz+1yoTDKwPuY8t7bFGOR53zI08x4jQ+P1bZtiENfr/iRIcxLjkm91QWRuWKMtgTuowD3+3//f/o/vvPXP/0fLR+6dXP5iX/rx5fv+74/6X/RLamfF/avXKiFDPy9Bw+XtxUMEjzzQD/XHL/11a8sv/Z3/+7y+le+WsHzd35k+chHvs0NnmmSvufjf3T52D/58eXqdSZmOKXkwaP7y1sEvgoob6nNc3dzBDbwr7/+2vK3//6vLt//x//p5dUPfbAWEp2ULQLwu3fvLrdu3VquK8j1qFAPUgD8D37rdxQ8/6fL/+LP/OsKkL+7/ivU8IH63/zG15evfvVLCvD/yHKbiwYGSeKj4LkW8aXlrfsKnr/x1eUDt+8sH/7AB2t9qA5yguc74t+6zcXAsjx89Gh54+23nL+tiwT6SeB8MnjWYvBFiezkzgAXIZZ58sGsV6jg+Qd+4AdG+SWeF5/97GcdPNc413wEnMgz4n2j6jrkrac1UMu4yh1dfw/qBeiljK19Oz314uNAHsen6yJC7tRsJawvNovaXI7Q+c2dk/pZh27T2WG7tcmnNxRjoZnd9LkjbJK1npgEzy/X+IuDNd6D58BrQoMNy5/EMI/Kc/MhM3R+rqqCD4d2AktQXHlOTBw/JesU/Z63HymXNyfbrztqxd/LOi92CwRKW92019F1tvW3OKrbsbfzokhd7q7+F//Ff/nyGHgX4Bj4V/6Vf1lxTeanr4laxyAXWiVj/Pfzxx3l4qGTPGntxWVzM+/YSlMDXY4dxFn18cvpqFs6yridWbfarbXag+ff+K3fquBZL45NPOPTdv5j8hPFOI/uny2/oeD5179xfXlw+QM6lK+7dT43A5xLKuhMv96D4Fkbgu0r7X0A8nLYqZLfpdODZzFmvV3w7LGS3fJZUN7/3VOc4s3gmfMmGbSR9eDZYgea6Mz2ZvAs/QcPH4rzZLmpwJYAlA3PJ1+cQImkssYTvRg2D6Qbr4+/ISS1eZZxd0QjUXcRqv7aaZKQ3hI4bwZBk+ylwvPV+CCR+SqsdxFU9gla9apmwSWJ8cvP3XngMTLbACwk+ycdTHvx0W4VKhUqZRDLDp7Vt0lHW0Gpj3Ty0clCY7Lq+cpJozllY2CLaj/0Eu8HmBvGOXMeeNQHby/nWGIGxzFleK6VRi+ybsPrR/n5W8elZ3vmkapMlXGXpK/b1QezrFQ06vqxBXSKtenDKVhvUECdIyrUmqaIa6t/iHU81z5RumY5dzFW00JZo71xrL/EuwbhsB//0EDnkQ2eTR4zx2g77zlu6y3I3JMywyl7X9Pi5bToRefHWEjVhvbeBNV7UD805Rwd9tR5YPutPvbAnh8c8/EhzyKjA4+30j0iayiN/+lLyhdRr7OXhTr2sqN6L/Hu4bHkvK8VtpY9tllv7Ft9PsizPtHPnlb7XtZt6YhtDLsja3WzxEnM4Drb8w1lYhHNeu39pJZUdYdIql+vidhy3m/lP7A9EV+SNJSSw1YuoP1JUfxbqVB8gJ/8shNtFYcEO/yHWrU4OKdQ+wrgBuTMj0ywDtbWFnePOeL9JWDG3FSyQul7LMRnTPGJR+0oEyNWf/XGeOsPPqzas46B19XHKttztYG9y/ce3FeAqSuCa9f8WIGDYhqTop8R9Ylrwu2KbFZGMFpXMdKjgzrguVsK/BFDKXsCt9Bk8G75pL6QSodB4B+vcM3Cdm32Cn/RTykyv1QvdXGUqytOvutJ3OxpwHnqsIBG3bW+0HmQPWr1wabsuuGVLqTaCC07hbSBmtMB14/sJd43ZBYzzpk76AjwOYhUwXWPPuZOvpcBQQv5mu86fJGQ8us1qjFeBXT78XQK9lwqxC5zc9B7q4aNZ6Wu39F1iooXcMwVbzCELt/jeG2fb/cl3h36hdmcu2cfY/b3gta8zyjQqD/OMOZmPg/a6HNN/mjuwy8azIa9z93OPr8NQrtt+JStumLKJ+35wT5/RBfJjij6PQXPMU0v8YzQiNd6bWPbx7znAeVae+zdxSvYSiNBaqsKx8DYz2Ij+VCplSMumzfl0YHPq7KTb5uDt2LkHexRdCn2VAeGm2x1zDim9AGkbtot7sXYRpPPhk1/NlCL68Q9vfXyu/SOTJZ4byd11EfVqZ4WLt+7f98B8s1bN5frN27KaK7HpEgDoxU6QONPFL4TJ68DqOD14cNHC/9sBc1srsi563t2dladLzMNssPdahlzwG6FqeQJURO0wuMjBLf8RrL9aB3IXeJ6pd4oK+WZaH7bjy8NHAbwkoFMEHU6KK42ocFXhbXOHtNWXUDUhcXkk0KxGd6q21xAvtdNPuWXeI+g8cwcgcxTqCNjz5pyQKJ8dEg5DnLV3+sTFltuYg4fi/tYedWjrmzxBZuU+xzHxn7ewyflmKUUylqyTPVm3VXjQvQ6yU8bHed9ygvsbZzC6MrAHLeXeI+goWdE+7p82hj3+SK/qZMz6Cj6rhJysfZrP9jbOMrv10j40QM9H3S9ve6WElAjO5Kfpx6E+/ge57qe7/pgL0t6EaF/lH+J9w4ZU0aVd/I8crmfx8pPsrbXDmu49ILiqz6HwzwkVqSdo/0vvG2deV6ZvpB31uj8rJUOl3jTCaXLKj/Kym+rRXZAclM7uPIq9fygk1ADbBX8Xr+3jGcEfm5920Pt48gzgDE+GPrRA3BkJz0rJ9DwDTPh8uMHD5cravyWAmeeGWYC2PSAF4Ao5Wq87kbzFIkHRLxHjx6OB9A12davRchdX4JBTyrXPZJlkYDHMut/A3wKEiHlAzwCigI342cdzPl3G8Vz+xlp2iJR4O2PLC5dlR1qzvaZRdchf6n+iUrqN61hl4MKo/RJacXDo27VAWR7HwNa9jM1VWO0Oxf76vvwifvtKnjsqs7gD73QS7x3IHCdY23WOTDmzIjX3JgDPlJitiDAHLHuSWOIOq4n29UOItoqCSzPuGzxPB7U7emgU2YwGtS63ue6BTY7vgThSqpvGwPk949CIK67xVuKTtXZ2gGUq+09BeinTtYtfd5ib3ci+t3mS7woNJoM9ijVzLC/Zm77Oipk/iZlXUxdzQ8iFf1ISDHdVs4de3i+aQ9l76eyWxK/13yfXyeg1lDZ3ec79uVC7Fa9o7VFaT33qcR3e+oMJv3BO5cnHXquLzqng82kzk+Z5a3tTZ0Qwpd41+jBWwJOU8Yb/siTFqcq1RxIoHIOo7nOYNSn3OaJsq9VmSWvdW5RtXkOnT/sByufdBcM1/Ek0ahj+7zQoUHxOWop4h/6ProoS8ghWEX5vm+4gaN0hD+uW6A09gS9m9wQHHYXPv3nJpFAXcbAeb2vNvZAAz91Hhol/lkefle8x9yo+jBRZ+BC9CuGAuGobfySdp17OcfhV9nFnf69u+pN1a3zIQrT5csPFfjyU1y3xj9IAdWMlNzQTKlMUODSsPtI5bNHZ+oEgZ4mqwXDNUgVALphIbbcCHVkaOUZFohXTUAE6+jwJbutLprxtmynnTLPFwof+xc/Nu2S4NsgN7ZD7NiHZjfYmTOqjd6fFkQN9JZg7+2+GLrVl3hRMBMzMKj57HOfPAFu6Z6fX5D5h+s6I68C785nAzHpzXYHnULVmPaPsVp1SdojnaB++mI/LmjzeRFbsy+0X+3hdviIej8u6lNsvsR7AOZgZOfsnB7/i+blPHTc+IwMmON5Qgtib2+XcjtSnrPdrd0Q4NyTAOkUCPC3VHWgoNsP0g6UuubnNWRB9ML3a18evI7IX+K9QWIOKHtLxtd8vda8y8GWv8e6TynJPhc438s+PmYZdJtr27t29jpHSD2sQ6iFpxwqhjgs/nVNWnFFauc4nr5W34ZUGcJbx+cE5YneL0DVF5Ev1tMxXEubnfRWMqX4Aj0LXHegxmY1ZfR8AUZIQ8cXBq9fubq8cueOfxotRniH1oEV0lh1W4Oud/41t7+VPe7w2nFSBxUipdSPDYCdlFjIfZNKy9VUaZ2djWeqg2kKY07O2VcZPx9yR1x52rDfUlsHDb+U1OZaLGSW6y/Bv23B0grxlYkWCPpssqPaCl9AYHetU/YoH23G5VCjUfcixKb9fIn3DIxmH/o+dx39MY3I+lycq4OMP12kut4RDVubejtEcvG8T6vcVSub8Lf+xQbBzl7+LOg2eh70vM1SNs29YN/PXqfLN7Ze4l2D8WRsSdctZwxxxjzjn/LzoOarTrbOqZwLRbCZz127ZujvEr84JMd8VwmyDJvbYLz7J+0KiqyvN+nW91ygQu+Xg93U2b066twweSnbhvJ9Twdd96jeRYjdPU7xX+LFkTEN9XXZ+S63OQ/vPLLWRFLZ65K3dLSzOQ6EI7un2ortPVX7BexPfsfk+6iUHrqmHmP5OJi0c9dYWbRlkuaBHnCbIw/i134cDtF1aGf4rzcYJvuvYreWNi6CdfY+ZGN0vzcWG+mYfvDgEUf28qqC5/yesLcDnCEhr0Fls5Hb5aSYVf3J8lgBAY9toMjJurYSdAiq6xnetRNJVF7veA3eBC3WRpkrCP6Jy8ZOAyYmGNhkEVxaHp3JFhGCwEbZ1WmfL2d54ne26T0c+Oj5oxhqi4nv9JS77Iwx1qOnv4b6vejyRO8jeFiRzX2sOuqyxLh2qrZteaSFXj95j+NLvCfYjKS/dVdZZqBmo3R899nzXZvCZl4FLiOZST5qKtTa9MoWb0/YShudNlbdsHgjBbU2yxdAG/WxXF28ooioaOj4XSAz7JwHwtAWsQO2+WoPWmvrbY5Nxqz0Sp5N1SXnSqeol1/ivQE7Eo9XeB1p//Z54kJEIXNU5XNzIkOXNbWX/fNR2iGZ2zG/q4XwRLS7WsgdMBdYH+g6MaoOQQwl9lE7P1LWUtY7Rek6AIfIrx6Lqk4zfQ70Kz4Gq8+tz6fW5VG9IOVO4YPY6/Lwjtp6iRdHH89cBGUeNpAasYOXmhCdPke1NmvHZidnJTp+0bomZa1HtzDn+6DFwvDPbbe2wLQz4f8o2eRd38eW7NWRUn6iD/8JcYxej/klGjVZZyLaLur7OnBuNG/z2BXTx/Pggz6+lrMvmGpNV1XqTr15rO4gF1xn9AeQo+xzsQrqkevzZXz6qgrS6HQeafsd/zqQc1Q2eSZl2+0MGbzg8v2HD5dLVy77n4xkAa0GlTo/HF7LQDw2YO4681hE7gzXc72lB48vDfYOB2bFllMGZpS7u25TG57tdtcL64Y5mkB/bU75x2e6OFDqK3+xIgLOu+3zWBfspsbwU++WWT5NFK9SgC/+5QSlpdJsua/FrT5OKv7ULV6BfNoOev4lXhwe5znUmoG6kGR0YRPkrkh+XbP8NFwFzFml1EtdKEFyykdknVYOXI82oeKMtGR9zVXZRUF6bAQq+xBSea1JRrSafAGcWnvDtPuTPjWn7OM6nhvfnV0B7yXeHzArjO66hAe2Y153WC/eY7S+fKC0tGa8joGDumljI2ln3l7FfnptjDoSdh/RddUQC120aVd5yqnbe9iBPOfBpyH2oD1O8Y/Q9Z61zku8O2R+QqyJowCa/HoRCDV+T/t6ZMUG4XvNNYrOcf2BIXsWxM4e9hmZiBbQopf1/wVFYtIrDhlSP3oh/tPBMV5IG/t95EWBLcY8gStxZPdqO46BNFV2n1SP/gJUphqZTsiwPOwN3rPi8sPHj7xobt+65X/GAdx4g5sSq07+5RcadOn+o4fLo4ePqsOy4y/TSYozBM4gm2867Lz4zvMaV2w1raSDN/zgDnZsGK2PsVfDvIV9ODtr/6FvU9V5B/3Uj+0B6voKZpTBagO+si7v6qUG9dFjDMrHpup08uz/EKJrRHfFZERn1X2J9wQ1Z5PWq1fykh9RBYAKmpVc5vc1yUMcB/rb65+CZa2t5KHMc/dts5CF6GQtpVzH1OX1atzLTIV2eDXACD0bZjsXY/W7gZKHybSTndPfyl/i3cO/eyra751ZPxn/yjt7AlrxmkidATxLvtmhXLd6bn8TzNs2vUF0s6a7DZcpqN26LSKQNHu+GzXqAAcKIt8YGbyOrpubQXvEj64LOi/53tfnwZHtsnXk9Uu8CHyxVRHjxH5tNsy5POZnjo7mvPOm3bleeg14ve3YvQhdvyNs5I6slMKrTyZlU2QeSuTr6K2xeQp8LJGKEuQC+O8G+OVjdJD7Hz7Ox+dB9gCHRZS6LxMZQ45pUlBp2cCs+u3cs+Pyg/v3lstX687zdKhMM+D++Rbx/HvKkL85KSk9k8NnZ/Vohp1WVX/ZwsEwwGnxZMOlZr+gPGUnxd/IcYI2Hp/pSql+3YOBhV3Qpj0KHhsMjTbxlBeXAzfUP0RWkbD3kT6Vfwz6UJKOP9pEaYA6Frmg92qwQLVRXm0r8c/oaWzg2DZ8O9fqNmTY/A9UWAz0d9iriS+Et7Z1wt4L4ws/s/zoxz62fGylH10+9UtD9gcY+/Hk4y22FDab/IpA1l908vPwwM/Dcy2mlKx5lTjIJp8jY4/ozfmufNrazzH2w5vto0eKz7WmYSC3vnkKHcZHZ8hpIyTmSuXGNk8aCrb50ebq0cTsV8ntuc0791Q8o9q7w7l1/wdz7XNhZ9KYMqyPtWi9W3r9nF9rHXuZZ1MsrSAbww6LAq2umXpea6hQbgEqvLWGghp5x4lDBaWcdyB/ykiL8Ie2dGpdwwdjnZKV/XzkPFacgG4odc4j56xnRcYt67zn59o/ja6zH2PgcXsGO+8a/Rj40R9dfuYP4L7vcdR6WoOHgf2o78fbc6q01uqck8xXyljyjYq9QWPO41rP78fo66hjXSOk41h2e37UUG2QHccJ/ySOh2AtG720TRE9Is+Zzjc+OXdIHy2T1ar9NIlljjmKuSlTRxR8K5wAyjmGSc4rV30so1eauUsOkNB3zqd2t9hKdazLtuXFGiA+zRjWXFXvyk6APG3MC+faP0y+MbbF5Uf37vuLgrcInrVhlFP1uAHPa6YM3Kjy66JA7/Hj5dGjR9IZQSJOiKji54nFLF6lVa0MUAerxWbzmZNrncGHrnNXHEXYrlADYd9Ujm2wtiMd/r341WtXvRk2lQOofQ9atR/sfQbbB+vxZNt+GrJ/4wB1+/ZBspOO0JdGG1CnCLuTxDlp713g+//i8su/8RvLb0C//CPL5/7KzyxfGKLfE7Cp/+j768NmjjO+I6+FVnwN9dQq9HqAMjNCbdcXMf/JB2sbg4Lk9/zgFL8APzKlXkedJ2zW2OSzjkK9nHxQ+W1dEL/2vnX+Km8qLo90o9N43zL0dS/65Z/93vdv7X8L1vQe+7H0+Drj4jns9fs6CPiRz6vSu6K99uKQdGCsq1pGtefW3t/sj7V50Jx1cCu6+Fj5tF58WCFXeJfo7XU6QnSTHqHLTtnpyBi9f/il5VM/+OnlR355rP+f/pHl03/2U+L+wUIfa61Cz0PoFJBtLqja/F9UD72J0qv2nz7f27oT8bXsdJtA/Ga7e2adcR4rqE+2hTfbOit19WcA6rRDXHauqtsh1TqW4R7vHeO03O2sr6fZoa0ppwbYz1v4YOqTTr4E66nzMj8oe/PGjeXGzZsV4Em+NVlV1yB6hPtUpoEzfgmDxyq4ElHZA6fgsvjjN5GxQVLZCey0u1UzD1+pIhXqU5dHL3xlI1k3gzYLAPQBqvoK7jVBV67Wv2R1RaXorQM36qj14pk/ZEJsIks984bK1CwgtwkBvdTJ2BqDf56QSSu0AeWi+hezEONV/r2v+Pj3LN/7K7++fH4U/yCDeThCZiMXkhNznnpdclkrEMeE5UOHfK2VSdElH8RO5xk2FVtdBzvhsebqmNrY2KyxwXsKevtpd4+0gWr6ckp3+j71JtVmSNr5vxf4+A/98B/ItX80pmv5gL/XX/OabH47lS/teJ2x4lgDLp1As1c6rHlnGo81wM0X1lPddKg1WO1WvlD5KqNbvlU57YBp4/mQerGVcqjr7NHb3iOyPfa6afd9xxc+v3zu+39k+eTHR/njP778/G/85eWHRvEPCnwuHmPcx/ZpYxxdk8qZ86fV26PabnM87JzDAb/7kPZXQsHrv+zjZepv9Mp5keTK+wyxbcbHcI7jZ0W1OoB/I1sY5z8ute1A6Gm4WCdjn34eo8ar9hQXXQ6Z5XTYUnL0yQFF91ExqR8rOTt7tNy8fn25cf2aBKXtU5e0IHV5DDiPSIwYn9G+XGW+kHem4JnRJ0C4ckWVqOcvEfKfAS/70Q888QunsCeiPE7taycC64lF7P3IXzoUUwxqlZ+qjU1OtCpaPkBdiH87/pAvRBJott+IXlPpuH/j2SevOfgjBdHF3rqY8E0vQpP4PW/1U551+DKl/UN38Ccodx6K5XsoyJiBLqNvXe/9wBd+6TPaVD+xfA+FX/pU+2i7PtL+ws/86PKx9tn2L33qY8unfoa7ap9aPvUpyaT7oz/zS8vPOE+dca/tCz+zfOpH8xHhp5afge27ccqPetH/mZ/8qeVXfuWnlh/8Ft2pY0w9Ox7bWjuef8jBHStXOuihooXqNFCeqqwRLy/qmz3XTOaRdvL9bNse8iOscz1sBrHlFjhOxjrCJu1SgY+e6AOOzi/nPhvWdu0t48AxLa/tR9H2TkLp7Sl+4nvyoQlklRYodPm3Dpu1f8F67fz1SNjpmx99HSMf+8Fv7Zru8HrUkOYRjj7+zp0Y7syVjwNPD+u1yB+beg2U/SPUsTM/kezNlM3war2wP9uZ1T/azz82oCw9/FHeS5r8um5iRYRdfHT7KFZ6ys/CWOc+gkrvYv3ziH7GN+VTdjK+nSaer+3nxsc/ufzI8lPLv6u9+gt9QXrNtjWa8rqW517tYyI6H5trfn/cHJ4zZvF9x3Zct2BuIt/PE+UQWPWU9C018ZMUm67WHHECx5xFxX830AoZxwjtqS1lL48dP4/PFp9YS/3ikSg1m7afSKU+E+XcI1ujzKMeDhA5BqzprkxIhsT2KEtmuy4Uzo0xReqJ6tFUjYUfh4CUHQ3sag0wJyWbv2AFOEZyTG+xb78uKmrssTfR5sh2sKeyWXpTwIup1MAMY3758tnj5dVbt5db1+tfc2MkSsBGzdDADidrQC/5N54fPXygMRj/XVB6/NoG/8yEMgGlfw7FwXNZXZ3EG+rwogm97TubIODR2UNK27oD9tfskgXYBY94XvrKlbGQtjrDhWGjFlrgNrwwqq3y11nnvWCpp1cWb2G2Qf9zp9JtRLZ1Ywfs0m98ulDRvoOn6b0QOKl7Q/zY8oN/ZVl+5Kd/fPENiR/6y8vP52Pt8TjH8skfWb7/5z4zgoZfWj7zcz+2/PAnlf2Vzy2f+Imfl95fXJafkhHnqfOL2ogJiD+9fOKn8xHhJ5ZP/+TYoFXv13/4p4vvj81/cfnkT//F5fv5SP3nhx/vA1jXoK8vcszhylNagenxARvosknv/Gv6eqK0eKdrYD7zyJpDL2snd627XyikXNoD4aEvP/HS/g8d8m5Fbxetm01bG0z75NVEtTX0ez4Ir/OP9ILJJz3Wed/Q1n3W/p/z2r9ovS4r/5d/5HPLn3UUUBd8y5/75R0ffR0XPyy+jov3e03vkXE/Nf7hSXpSJ7AEuZYRJxTqFGvWSzrX2nbNPcveVRaEkaFOJ0A7lR97to5Pt93kBdLkC91OByzqVdC9rfOsqPpzP4+dI3tdb4I856bt+en9wceXH//pn10+8et/ZfnBH2T9t2D4FLyWa6/+2R/7leXTv1gVvvCLn15+5cd+ePmhE8fN4TnjW3SLu49xH+ue749obOejgzms84BfY647wutze6rNcxi2jupA59qyP2qHAvpszsZWb4VcrzpCzJ9QBbvm1n6Bfo7h/QIzK6jKTVmUu609bK/J1vPhKF+ErnVqrOv4zjzmXFuywnG9y9w5vnX7znL1BsFzTUgIFA+H9aa/OR8VHD9WcMrdBO4uo5dgOTbI949JegeQn+pQgbvb/GLFk3Ux7+sDeEdmmFB+I5rgufzW26hjUGctT/7KsX/jgoIGFExraC1fSWxk3T/rCrSf/46oN9e0z2lgh+rPpPQPkC9/yn5v531Bf/bz5//y8uM5u/suwrjTwJ0zeB//8eXP/djPLZ9hJ/ylzyw/501T6B8B9jz4wi8un/6VX1l+ypv0sPUrn15+8fOSSfcnfmgof88nKv0WwKPexlwFLxHfrRVY76DmgfmYJ9X9fOSO1ROusH1clq2pMREbve3ajGabe5R01OEP/VFHGcsIIPI7t77KH3w/cjbuNg7NDeLHanOUAdmU3ZdiuAxKP+mev6XgSFY0FATK3xJsnvX/2eUvLp9bPsOavHC9fmJd2x8nKPjc55cvoK/aWccrnwLHQtb37yH2Y5qyU1EvH+oOnlaYLzy1PT59TzrQOVVn8kfbo9j9AuhBVeY4qxTyq5mP7il0OfbITtrWi26nPfb8I50Cepw36Qc6tX8Uv6huXr3P+PgPLT/+l3++Lvh+9nuXn8oF4im0tfxDP/EXF0XP0v/Coth5+Ys/obPAqeNmOXHO+BYgc9DTTsG+vAfLLY9IQEf64R3xjxC+05HPOg8o19rc2WzvE7u6rUz9uhFKLXws/mnMuuUDGSopk7JQ9i4G5yS+uO71zsv1p/2O2FrbHDhqIzb2ukf26X9IGpLX+TzjGv2U9yCyXV65c2u5fu2aGf7BaedGMKgCudksBzBn3zqxP1Zw6hPzFWm5YXSqMZ559n/cs7JZq0M4SoDQR6A7mSz6PFNNcL7KnU5dLNqUWS6R0buCZwmusCmNun1gHKCI8K9qFCrQLh1bQa9yVV/kl7Lhb0A9EV+YRDSqILA47fbgC2CbYtmu8Y+4+/17h/pCySf+3LgrzJ2zIfmhH/6x5ee0E/7SZz5Xm+Yz4ceWn02gYvr55cf9+fjvDRhhAmVG3heDynu1a8xZIQTM/tYyG8Y7j7VOmFjmo+bEObH46Ms/CM/WhFHIUj6e4pObHF0FJP4IHUWfQAdfxvafiIBz623YBayPWl/kJVGkXL8Ugl2IPtAnmPQrqLUHVZtTArLuWIdzLZoj29u6kQPqQb1eENnFKNt7f74lIJD4c9/rdV34x2u9vgi8FsZQeglUdp2HNRV5PQ4wd7k7M2tNeV+Tfa77nPOxMJOZO0dH6HyfYEnTDiLJfcjJFfPNi5BjEzJDbWsdV9aIL70N8vtyx758hNh4Vt05PlB2gyrP8UIPn8kzXqLemW8BeN7/x57neX8/9qHA2BeO/WbJwXEj2YudM94bZA7meBf2vP28Jp80usyNedyUUNn3TBANHszEFXsc2Q8omXZ8sK9XRb1xd4SU7LipB/DVwTI+o6+UKjx64WNTJT+PTLbeDEusXykcXrUi0a8xUMCj0sgLGcsi+ZFz5Tv1k8is68s+XqmT46CsYwnMMRO3Oihs2zjCpTqhVnOrSjJ4SVx4abniXKFs0TLjp9QVkeOj/rz/xYqfwOBn6m4tV65epXZzEGWohoMO8fxuiTF42Xd1Hz06U+ly3d3VJPDFvjy2wbMpfp64bklQ0Q4iC2lYbQ90fgXX0GNT/fOVjvLTNoZtZRvK37OzM5dQORxoVcqzrEEGmwT/NvU8JnSpFmJ4weoL5IUx/QPkKZWvze4JpGr6CfVx+tbje5fle2pX/MIv/nrdeQZstJ/7s8uf/dzuDvMpsNF+/88tn8nngnmOrkq/J9CI1rgq7wu7Ac8lpDfmnEeAmBfPiTjMo+8QUxeeq/LGAUhgCzhmoGFLpKNkpWq15KDqlL2O1AX2dcj3eoaVB9/5BNmNhg2or6+SbwE7uqdwSs74JGg60jni93Lnf0vBuubj5YvWqwKM8Wl1fVz9vd+zfDzPj47n+1e+S7+HYBzHpw5exJrn/diuY34g26LWDOmRnVOoOhNrPaWWqeh1SGZn8tx+vCrM9XsOq/nTPnY++W7rqB6yI/4e0em6yZd5eEV1cu7l0i/0/PuDeg557sE87/9zPO8/vjC+rvHP/3plzuHjPI2xfPonP70sP/LJWusXHTfPe854j7BfI32u9+iyvU6f08DzquPrsuhKptMJr4nU83lDOLJTRDCXfOns8xOTj68jR6ECX8i8Dqxby9jbuwioWp/KTZWsSbJOxvCjY1dcsdZp6DzynGtdP2y+d+HgN6E4rBLmxycK0lKZutBRW9jM/Gy9rHqKAy4vd155xb9IEdgQjkkjkzBPfPDKLYJnfqoO3+jEY+nX70LzIx5PljNO1twx5uqH1rBluxVs8M9V4nR3nnYrdSV38vLl6Z+Wc2VUJfZKt8Ey+aTguf75S7Xd4QB9HZwGmaq7jWtLK2qDwzcCKMm3Jg34tOVHXYT9oyt2o62gvV9B71Ns9v523rcGP7T8BJ/MjY/gfvLTnxt88EPLDyuu/v5smk9FPV8nY/Vx3k/++nyu+gjawAlGfjBfQnkfwCgypr6YotzG9rESVkTWHFTjX2XuSgOSqpPjhTqlXytKOoNKryh35QpoFpUc0ZTtEdnUAfjkxGuZV1qe1quFwD5ubBRO8fZ0xM++Eezle9rrpPx7h+9ZPvH9n1s+/4UL1qvkv/6TdUz84Kd/ZPnlv8xdNPR1sPyV0p/8hm/Bmj4HTiAkWgo1xsUGF40zsuw3KyiT6s0rywvuxUF9LHD8uZ0Dd8rnIdi0V3X29Cxwuzvfj+p3u3vZEZ6mU3Y4PorEWdOgt/Usbb4bfPzHf3r52eXTm++6/KzXOPv+58ajFz+6/LufGRUOwONJ3FH5kTUavmiff95zxnuHzHmf+2fNB8lnjtZ58jyOlJfPDckrRzXVRX9vd29LVTa8lS8kP1Orr3qYXO1LYHJp6k3OROw9K/YWKJ+3Wm1OVEkjOz513cvPI/1KPsCGGCLFm9hSfgx5fekRXilarTCPs7C6zeMxSDg+YsBP/Mnve+fP/ti/ufzQD35y+YCCaNj+jWcFxSCB370HD5c33n5rOXv4YLkiu/w/9C9+5avLr3/u7y9f/8pXluvXri4PHtxdPvqd37F86EMfWr7x+jeXr339Gz5g/tV/+V9Zbt95ZePkg4f3ly9+7cvLt3/gQ8sH7nxAnszhZgNx4Cne3btvL//5f/fZ5Xu/+48sf+SjH7UvGkKNE3e2nyxvvPHGcuPGjeXOrTvbDkv2tddeW37+M39z+eh3fNfyZ/4nP7jcvHl7TFJNAr/E8Vu/+Y+WW7duL//EP/HdDvLhY/veowd+JOX2jZvzwkIy/nnKV7/+Tf/KyEc+/OH5uMto+w5fvrx50x+FfP21by5vasw+9OoHNLavLteuXvOJgVmsZExCFnhSva5fv+l+XbnCf0fMpJ0HdWj7b/yNv7H8wA/8wOD+XuCXlk/96GeWH/75358/bfTZz352+af+6B+rO8G+0OEQYd5VVqFmhrvEgi/k+BULjb2OUj++MZA5rLnlorF0zfJckbo46qWu1p1s1TKqtcQnN7Lu1wp8GZ/CYA9f5eDQ2a6TOlbUei70lLd/ceAFgL101/bK1bK7+lnHV+9LEB5y1nXpka+6+3xS6G//1//V7/EaPwB30n5yWX76W/ilvxcFa/yf/ue+fx3jjG+Nd40xIMmYV3nOSfTYkliGV7QY6mcz4dWxU8dP6acMYGWFIu86YLaxbVMt6iX4nEAZvvzXeUrvSFZfQd15GuV2jGXd2rZfE7S1aXPY6z6dwr7OKXT74Gn6QT2+xRf0Hy3/1X/5//vH7xh4YXzrzxkcA3/mz3xyjW+Ygz4v+znJzbXogfVGIitt1CVmwMJqR4nzyLPSSmHNskSjz3tvWS2s7fW2QfKpC7yeOX/wkn/874233n57+d0v/87y1a9+1fI6zqhbPzF8plbO7j1afvfrry+/+ruPlzeefNvyhCcIdJTySINVldZv24iUZ7/v7foTeM4vMv3OY7XNr5q18xD1KuYZ9fw4o/K2reMXm9L3IyQyMrYCI23xiKEfgYGHPnYGsncEyBgf63CezkEv8JOafox41HdQzTlIHhDXYctu2f/yy7r6I55jZApaE9rzLhPQ3bl9x3dnqQiYgI4+eZ4c55blkYJLJgGH2Nd4q3+FLduURTNgHB1q8F3q4XDaqKtwdO2z8zy+4cmk7PeJ0h3KDdbjIkBB8BV2eXFsG77gOqoLP5PbbTlPvRIZQ31kLob9Hgde+u2xG3WT7mF+a/P3BX7pU7pI+rPL537kJ35fBs4dmnWvZQ7YugvEdFQa9DmsNZW5JA1t3wH6texqHRxR6bMAUKzilBXO5f03eUHJ6FHl0Sgt8viti1TSZu8irPaUhIISlZ8h2ilZHQv1sVlkHJ6z7fBDkXWdl3j3yFj2MSVfRH4wdyh5zQVr2KcXdMfexh7HC8Re0PNg3Q8Hf68PohPMtTZPflE51xYnTJ7v56QML6/ezsh3KnbTEbp8T0Gt7dNrORRZ9Ds2Oq1sUud9pO7q/L7GPybnDOKPuZ762tryVtmYI5BczduYuzFnFHsKEWhnnSDq+nlMMOVVQQjPemMN9LxhuRJFmaZZ3esnNA7RFfSpqT4D0A4d4+kaE+wp9CK69MvjTJ7hRrLzGazzMUC9p6PGMCAgf+JxqbJlotIpIu8a49xVfEH1LvMPUm7fuuVANnxgxwchsBEqD6cJaLl645cw6s7oO37W2cGzXv4vfNLP4uwdTfnG5at11SLRVoe08thhkfjxD3TMLV346wKya6OOO8ljJWcKnh/Zr5KVfMXgpR5p9dHmhrwjg1kT3Ot10tvGt+hhNL6B5Nd6K/btHiN1tnV/D/BDf9lfBPn59Sc5fn+C+chd5oxo/f5y5mjOGck6l8l7cxo0sNETHJT7pA7NebNO06tsrcfU7/ktwtvK0o8QoH4FsRToa0liO/al1WjXLvlW7nVr3c8yNEE+/MFZ9XK8lI3JL8qx9I8d+EcSvw/uOgeMZdItme38EdY9xotJq1dq2lXr/JDFlXTg1L6UNiJPefqyLXvZgHEzo+tZLmzy6IgcrFAOHeiU/7xt5UF4F8k69rr78h4bXXzm+Ni9JJFOHRN/YPB7eM6ovbwIXBRAJ79iXxY8L/yNuTyiIPbErblWkbxfB/XOxRAC/KDnZQJG+c1rVOE4rYvdOuNQB52kVmv2LwZ6ITdn3zu2GgfYqpeRvQ38Cnunj9+hoI/PRdjXSz7jUfkx9nzfTo2bP2SVJa898M6N68stkYdwtO+PICTPoFswKpPSEHP66OHD5cljvpA3jF264uDZ0KogELl+9bqqE5hP5wBNedFWsSGc2kb88zyq5i8kOkj3snCKaEz9QPmRcaS9+48eLNflF7+4UV86LP8tHydpP5ONPeXto/6sgUy6fWJsQQ1Le22596vDV5PYinjV44KjbE+fpGeivUoLSScii7+n2n+J50c/4dZzzKyLrA0mRmuW+VfZ80SlMZd8i9hX/a7Pmqqjp9KikonGN6Ix+eSy1qEDg6EjhemDW3D7XhtVMA947vVnV32CpeaAHYw/QzdwFt2m34FjndxyUflU9+M5Su3P2rZbclvHJPEewwRv3f2Aei/xHoGxZvP2XJwfV+Y288g0J591xY7tn5hySWVlaoXZpG32NRvKiub1NMw6A9lAc9FnH8yZwFcIbySjvr0Yti4i3wgSYRIb9UV19gHJh93kSdElXWnohqK355ddcvg5dBrhC7Bf0SHf+C/x7uF9dFDQy0fpnsyvCWJias46cYy1mwgOgikTc4z8Stghq7eQoXqVqN7jaW/Wg/RHfugFyfHpOesxiI4scRRZsdLWrlJWOI9VkAvqmMMH8UWjZJsu0hb9cwGKvYL1aAW7nPPsF+c8PGBcKZeeU9wS8TiYHyZh7Ic8OnvQgv04IQf7+uSxG/ug4jPp8A+Z1B9Hqmu/yMqfGzdvLDdv3VwuX8H5qtyvxKiUxtII4O4Sd57f4Rc4eLEglF67pkBczjP42Lh+/RqeuE5cww6LiY0hz28C+EHy1pXTs1sTyNByx/YQK234uWT7MG0G+5rpd8eqjyzi82qFwbdvIoL2K+PLjh5fbNjcNNTbrPwsHwG7q62XeE8xV8acC9IEEX1+t9ogZQJg1VEunHUNNWRT8zEKyfh5rYmsKXSS36OvCdb/kc4Kqe7XUPX1Qi+mXIn9qKzh8pAnf55K5uPTx2j5SS0HGOEPSr2XePdglBnJjGbGtlPHfn30uh3damwkrTU1y0Evk4d6e+Fx6JVs7PTK6y2HomUJMv1K/nkpdbG5s5N29nnTTheyzo7vYNpUa76vbch1WhnK8Rh6iXePPo6Mb19zKfs+BgGU0iY+hsz1OYr9ngfOU5ysVYcXiC8ExKtsyEn1tvKokmCcteR6kVlo1gnQz5EdinV00RJ4WqcnrK+xWl8Ex5Q5sZ0DvPN8c/VWvs80wJvQChX2egemz+FcnQvRj0HK04vLt+/cccDLVoRCNiHgiRwV/ZvFxfU7B/8Zj0W0ybt2/bof/6A2j3OQclM3k8TABmcKvM/419UD+w6ti4idU6i7wxOWu44oDTR48cknAvz6GT58tvYKD4jStNWxc2fo0LfLslP6B9UMX+3JAGNEu9Tdt1Gub3nRITny6SW+tfCdZoN/a605YdLW40Dyka7w3eQG6WMBLpd/O+mmvq8hse+FQTLTrJ/9MQKyTp4umwSbq2z4+3opp80is85BFsbdiMKRDyB8krQZCnq5yzu9xLvHs4zrXpZ1dFmTzWNMeZQpmHeaJrrdTRsju+E1dH7W3yiNFBO0dcr3kTkB6nQ64r2X9Dw4qpf8nv8SLw7Gce5tta62a43VpnhD+z9pfeLdILWmeog+X0f5zjOU7TzlNmVfdFlpa6NjX74Y0a2U7vRelqldvy+At4DERYzboGcDjU3fT/XjXCyu8n4cNio7OxeND+fD0DlsqiGvc+flV2/zqw43291mnxKtFsf8qYBY/F4eHfA3FMXnG518nID2OwpSryoC8GMb0iE4Rufq1fo1ig7a8UdfCkRcV3pB5WlXEmX9W9Hi5PGG6JKi0he8nWz04HEF9zzywSMl2LNk1GHTx8758Sofuu1NuyxjFQerbLqKTiysNwnq96kJumpck6Kb8a2Eihy4tVB7m9ZvZZCy/RgO7HVe4sVQ4zjGd80J2hjy0RjIuLMAmUuKY7kqpVwXkPknK1iq+R1rAOKDKI789HC2AAD/9ElEQVQj9MSvcGASoB371Oaa1be2P+CSo/scw7MvfIO5Hj8x00mt4PpkCJ2J4dtYi4C2aC52S58+Fr/ydtEo/jG55QO+qaTrSYLjnuMn8txZeYl3B98c8avmCqxzMKij8y490drQQvdJUX8rfywXlgjrZOV7zZAP6Z16es31tEXqpl2Xa3Ndy1nOOb6wJ0HpsnrGusmdXdLkXW/odp19/nlob7NTb3vPO0XoxOa+/BLvPbIWSfcEGPfkWff7ldvnx/lGK6/JTW09h3RwmoipfL6hGjKtAVLnSQfO1W884D74FZAbfSOPSRIdUJyJvDe4nzqGh3/ne3sAqdV4cTbknGPWEJQdW8oYBtW425eSaOzxbhcqVK2UKU1yNb2VDn4PqC1bGbLyQNC4ertq53OkT3wjF1+3x+qQDh8pFA+bl1+5XXee3YAEPmGNPJ1NnoEFGQDu6J6dKXjWxBKtX71yebmpIJzHNKwvZ9C97GeVq07Qy+T3ZVwLj82DbO6UjR5UXr5Gfh7yQYuQO+D1axsEEcUvO86KeCsD3Q9wZLZM1NhE32aUlWWJ4MlXrQPWvCuUWmHUg+gTgcq0RWqlxtti9X2DI95LPC88h+PgueRnnbJWah7I9/GvstI1f36+QD0/xTrVgaurq07+IixEBDLmPPYM7FbOsuhAueBdbTmKmXLT8J1DwJsGRTegjIJ81d7op34p0lzKExmHUNCyKyLvuod5Uk4cShPg+fwx5NZ5iXcNzyRDOcbzaePqPYqM9PhmOmcHlk7OB64/TPAoH/txMOdu8qIc2bOA6qv+qDLrK4BW4jVzgoIjGdRxkfxI9jQKUk4w/DTi/Bpd0uRf4r3Bfk/bl32FFhqwDnNQB8Sg4teRwSOsfMlMqR9dmLxOfpZY5xfXGfNdtL94mnIpr/vjyrPONr+B/Cyfpx4aeDXCFAOd6sOoH3siVHzusI7ZB5g++B6O8uMsVjIEo/0tMCi75ouoR55i2zKqVjHj49ZWtRZYdMJX711KscRYF7CqMuOt1xZpr3QpRePyK6/cWa5ePR/gBh5UadvZUYssBzf/XRC+B1+va9f474LYknNjonmMo2ykybKF42mTuqdQQbiCAwXnIP4A7HS7HXCzEOtuOBzamW3VkGGzyh1lmxxC2q72QVk5qBS4LlR9LKId3oYO2JkoP0q/Y19+ifcXvp/F3NcC8Fx21NxuZZUyT8yf8pd1XIj4LkHoylUC3RnsdhmPxUPEv7VRFXEngLT++ZD0OBZGffhOZTP6e3IdfNKu4TuGpLKBrKPXqXLxAvq3rxNkPLYEH+k89ovPMRkqXQKfnFq8fa18vshV+XYOe4l3gaydDsa3I+NfxEmj5FlDXkcN0jpn4xRid4/92uo6Y9n6WHAqHuvEMuvNfBF57PEJKeuvzhlF0Zl+7HnhgyMe6PxnIc5FOR91epqtvfwl3j0uGsd1HWrN1M652yvJqzpxF/tTfalOO9fYz4L9nPX8XAek2fVmutqkzE2c2hVd95TN5FMG+L11nT4plYrTRoarUmflGAS0/nUdKLKtygqPWg7SU0pC99OgKJ6/jO/iPG9YmBOA96NCxuQ8xjjs2xg41/bAKX5Ae+jkxsHlO3cInvmFjNbR5qAdEJXh4mOExzLqlzYoa5PSoF69ouBZG3N95CotRQP1Tz5ku02IbeWErxePOGDFlt3O0FH5EetTk6EtX+Vhg3oi2iBNncBl/TlAf/zEj47U3T+qbv1Iudth4sxHZHH5Ig2nFQCFH6Ru2fQ/muEIE/DeUdGATdsfes8W70PUgVE160bXMeh+Atcb9BLvHRhPxpph5z8KenP0RgfNtRl4Xgbfdb0GlBdd5RdeCFQcGJNeqUCXn0001XzznzNNl/jZRi48Ra4H8SszEHplg3/Y48eQhg6Bs+2qfSXFV8XNJxqsvZFHDlbZBuV/UclKr9LiJ1/IuEyCN/lB8pFjv+sk75fSnGD0VuXR9ku8O9TNjTn3HuORJl9Qfpyw/K4zZ80CpSc+kQLPjfPYm+tiAl6tubKv8mgbH3r7SaHInJfIrnA8omdV5KlHPjRU9FaUPHUq34NY8qHworfPd+rodY/oIvnz1n2J9wYXjWUdGxpvXlLzhRgsFqHPBYor2FLRWu2M9ZclqrfIkoeYz45qY84xWOcc1dWW1ugIpPFDllb9WVc0Dha6oKPccYWPJTnMmQnHfW7ISzIHxPZhOI+dDehpvVdOYEyaXmS+c2ylrZ2UamxnWv6SwTu+T2GmX87hu1TsFuVKjP4oZTXlHo68MMaC17Ym9kop6R7hr34KTIdjzlHl8p1XXnWA64EbqMYmHAhDjf9wPLKR53GQ8w9R+HUJgo66KtPEcIKnwtZ3gd+FriAg5SPy70jrlQBBzYhdi4MUPnZA7zD5R2cV3NO/qrBDqVf9JiabK61iu9H1Bepun7M7aFmr7wTOpPHbr5Haz7VyMyK2uyBWnzSw71uocOjIS7wAPL7MkUsaYx8pc7wvGntyTBtrg0eFHOx6jSfYrZRg2EEMPK8PEccJPAfEQ9ekoJoL0KsVLFNvQ7rwTd4Bt4Np1prWr/NKFaizKz0R0Z93vLCLymfet3A/GnuvclSnI+NzNGZZwyvI80eqDXG41o6/l3ivUBdicz8FfW7mvCATvwp1woDlzBHgl2wzt0LaIQ2BtHu+7UL0gGWD0Kps6fMpZxA+VEHICEQUePApZupEJxQeoF7IdwbFn+WirU6ntNvrbNt6UcLWS7x36Ourg7FGNFapqGIcUm3V4jAfmluxMi+UkavkPHyQuUs+6am1EZ7lbiO2iqpcRHnKBDvcyhtId+TSs4mqUz4UZ4vJ7OJqu3i5Yco/Hllb6spC2d8yKfEdocAXILzGPtPbuAiJUemZyYZJ4RND1t1znWFXQj/jHSTvfaqVC2Wf1G39X/5v/9d3/tSf+lPL7du3zT6TMX4Fg8Y5IdP43QePlrcf3FvO7t+3Divrt778peXv/9rfW17/2je8EbPJ/PHv+djy3X/4u5bf/NIXl9/87d/G3eWT/+q/unzPxz6uoKDuQNMo9PXXv748fPRw+c4PfUQn9/mlwjjrVJ3+R1/84vIPv/APlz/9J79/eeXVV6ZM1t96+63lwcOHywdf/YDvLqcuOFPg/Hf+3q8tf/UX/vryv/6f/5vLH/unPiE/K8gG6L7x+mvLl373t5fv/M4/tHzowx9hSFbZvXv33C/+RXbf7Bmbr3ztq8uN69f8b7cvX+auffBkefXVV/3b1l9//fXla69/c/ng7VeWb/vQh/0vu9ePPAQOwgpydCLTlHhsaF8q3IXkOfRr164Nn1u9ZgPgE7xf+IVfGJyXeFF84hOfWJ6ccXVfqMckarz9cdI69INnhiZSB4sDV6VrQMx65w6w7wKPeXbAMteY72gMVLmovryArIjnpaXhIqvFwc+4Q31uPbhY7Y2CPwCEJ9NeY/ag3DhACVifAfVg49tqR29H1DHLkau2/Aq/65PXNuY8Q9Rlwa//6n8/ci/xovjn/8V/aTl7xD+3KsrjdUfwEpKM9IrSx6xvqXLigZm1x8UY/wGWcqcE6EVlb5VhYyC8I+x9q7IfrPKJD/QgBPQ6lS/q/D2O20/d8q8Clj2q3gWmnxnVxmlDD3Wu+7W/+/dG6SVeFJ/85L+2rs39eG/LM3iFHNCOtVbHD7yzzToM9uvpeH2dnvO0OUoj7f7luCq79Ccgj3/3Fa99+Su/u3xJsRr1EkuQt9/q29nDs+V3v/6N5dd++8Hy1Yfftrxz/YaPTVohxfr0nScMKlDGTvnVfeC8FF0gO+Lx3ZoA6ep358umP413nStqh/mBN+3Fr8fKBast56WjN3ToY8mGrv1Ab9rL6dd6bfx08rYdgu0zWSsbqcfepTJ1/r3/+7/3zvd93z+3Bok8jsFdU/KeEDlxV5Nw976C5wcPXYmx+80v/+7yuV/91eWNb76uhi57Mr7vT/zx5Tu/49uX3/jt31p++4u/w2gun/zBH1w+9kc+puCigkw6BX35m1/VxD1avusj37HKaDMLsPSeLL/+m59XIP5by5/+579/uXOngmdJfaJ98803FYA/cvDMbzlTh86Rnj0+W/77v/O3l7/6N/+j5X/zv/xfLX/se/64B1BNrDqvv/bN5UsK9AmeP6zgmfGpdumzgmcxGJcsTO6yPxL97le/stwmeP7Ah8YjL1UP/z+gAP+KLga++to3lm8qgP7QK68qeP7QcuvGTcshwHyw2Jxf+eX/FQXk167dkG3uVG6D5/OoyY3doJdjHx+DvT7oOhqF8kZv2TBCR7aPaK8Lwt9jr9fRZUd1g/gH4XP8TqDAr8NwwcaaqceOCB6k83irS59pk1Z9MIpPYFwQFxlFDm4fyPUpiuJn3zlWwcGz7zjzOIaOQj9ewaSPrmAT0Ap5Xglk6iQ9xmm0uz7SM+a6UtqGN8fH9tdypdjmlgDm3E5xKAxexyjZdCQ1FrhlfRPjRRqfS3efKqf8yAqTP+t2uDR4e9m2/0Xo9OPIPdNffTJU9TM+ldIXLvZjmxrUoT/Fd994eRpyITOgHXe6RUbHK3f9NV5XddHMJw7XrsCriyifUEhp1xdS1Bt+ruj53lbZJ62TkL0q3oo6xvA7XKpZE31I64r1zb7+kC9Rn/Ezo48VRNevEWXtZ5yoDSgzEpclI3jmkwtEm+CZY4Cxdo2qQ397WuQqs4wuL5gN+zJ+jYy9yq8BxGcoeUB+omR2mvfYaqA9+L3drBvABe4UxQ7vYVKo/JH9I+z7+KwgeA7c1lhjtf4uL1d1bHif8NrnPOKZWttDJz6e97XWfOlGx4nBnT36WbwpR39vs/dvL0dUnxQwd2Yb6CVY4nE337hTHp9DrJexMRndNtiXwb4cRJe0wBqqPDyvKfHwc7/WOEeYp348fjLyQ5b6Hfvys2D6nXGq9gvTz9C+jC/3HxA8f0kxzpckrb5Caz/e0R7w4LFisW8sv/pb9x08P7l2a5zRqi3yPm8ZqiviZgzS0aptVq7WGHsebdhdlTNnpaV06FfwzB6BIpaHVdpzvekz4B2NPNzh7wOJgbzWB+cCyeif5WhJh3dsQCNg93o2y0ptb6agc7mEDp6pYkX+8irfLt+8SXCYWs2Y31GB9O6RqMFhYAhE/GU+6uqPIINAEnkOjuhjswazeKA6TN20RBOpV0SRCY5Pk+/ueABmbbC15Tvoav+qDkRkZafrVFqcURigxEcQHdWPspGT+L5PDCwa/NKHNc0rVPsXoXzcehLADQWT19wQqtDb636ewkZH2ZxD3IcD38M7koEj/ik/4If2OCXrfD9CpJSraTa38BM4n52dLY90QcWjPOS5w+ygWWnf/PY+++OglgJ09c5sKd9O1q6rA2tsNhQJnB1AqUCaE10F27XRONBa5Xk0gzRUj2Xw+FHql+2aF8ohTpg5+djuaNvB+8hnY/BHY7jrHaj6pEzRKNLHPNddJRC9QskqDU1MvSPgf8bc9VrdPhddb4KxHVmB+vYXXZVTp8raA7RxqucSSM/9ptaQeywpd5xjCMVjNfAK/EiNbF7ZBM7MA98DyYUU44/enKcql471VA6tOuirLvmr6CEb5GfrRaR8GhEb8MLP+mEf5OdE41+/28IY7OfOxwUXdORFEUWjdEVDYBvOFbqtc/lRJB/al8MD5FI6pXueX8FPl++pH/vFY/+YRBnZ1NvWpdzlz0LR39fr5c4P8Ukk51iI/HWtLYig2YEza8XrkHUy1hvz3FKpibT+tYylUnlTHQcFpe94l6g6Iq8d2fb6GbZRry3EmqtuUGM3ntNdiXUCVX3mx/sex458vDYeQ3NfGtnuWm+2kzw6vbyX7/mMZ9LkAXLGvrCV7XXnIxXTHuh5kHqnCTuhvazqV0wVnLcf9D6iV3HKKAqxW9Dxisw6zuzk+5aEZusQqjDrq33TOA793nI+58yxnmlI7we+KAItu12G30rrIm8H9Q1uF9Fv80J6W9uyLb2io3lJZfiaJecv37p1ywMM7EAzUMnkeYAxqDLB82MFI/WlQQaATflKNabFl+CSjbyj2/c3t6u0onyBWzI+IuDA4EQxF0UBW9XG3oog2f2zR85ysEvReQlGClq/nhEeD716le34QBoRxoBXeAdYx6LBfRr5jjKBPsR414Lc41n68jz9DY58DU7JLqpzCs/jW9dNS+uYk1e6J71ZxiB742gnjaRBSqR1IaVWuJgbrdWFFPkil90OV7HZzEfw3E4Coc5LvuuQr6Cq7OWYmvqVbupLZ6XwTPJlnDTLL9VhrNwVMeW7e6E587yZX2VQesWm7tMQO6kfXFQX2V6+56UMy3z+1gBgKAmpU2nqDF71nIor3zJ1crVlzdQ/gLq1jg31Ccyl6n8k0saddhLErETZVIHOLFeAHHJ9+NYp6nITgQb1lIZHoBN76VtsXXOgMmyKQJ+n5FOmB/SV3Sw80POB64180G1t8rsyvl0Iu3He1tPLlPAd3lYvtA1Uo3eeiKlm/ijQeTE6sgXgP2s7YE1bfkJlHv+ykM2guMF5/QnmJu3wYjWUdhmJrOcJOJjSTCu8muNaj6hXlcoHsz7MaTPo+Y5T/OdFt3O8JqtvDqicP0/W2pVB5z2N9vq0dYTogqlbeOoxJbA/WS/zdNBOt3nCjdMYdWvmQ8lpDPlkz6Siz6eCTzYQY5yxnmDXIoDOdu9+68WqJI+2LcnEfkw2fdmg83Xc6TzPq/hlvyyDWv+Xr18fz/R6QUs8jPuWOGpunEYlH33z7X7u7uVqSAknLp4DZsPmuWlA5zCNwqhquB1d1cMcFow52XDLXTWjDV/Bgzb8oPSoPGqrnEHK4JA84O64bPixEE1IWS1dkI2p7sBM+5aKn8kZHAMrFUiUfny2Hcoj749DpXtVth1TIVv7V/levghR29axxZXCrr5F5xjolN5puB1RdLuvR3X3OqfQdfb5ff1nsRcc2Y3N0BpMjKBBOc3x1E2adU4vIY6B+nmuotzlLqnKzjHbekmluGUrd3Q6JXDpZXw6JS9eUeTz7gw8HWtK+51mk7wgRWG1pa7nWKp1jL94j/8D7oNK7rfKPPLhHj0bjtZHsPpRbgnosnZSrnTKCsWb9dwPUjsrcm8jZzxJ4TCONZYeI4+XNX18k8eKL3Vdl1LxLCLQ8KRyLDAOjBN717w4tm3GXu0QvML3+DNPnqNB+OE65c9alzojTd7lYa/biN7R3Tmoy6NTvWGNqC/IrAND/LEWMmfUL6RWwce3VCDrpjCw1h/5lCe27ShXs6v2un5Pi0qzuOjOfRuQOsi0bqjk+lsD0PqyYH0ilfpH+V7ey/d0pL8h36VG/hQ9UZd3uyDlrtMJ+FzMX/gabr1PuWU1fsXbtrmCisaQaalLTZh6bmrY8Yu2RrXz66eINV83G2ZdvYtPSt+wO9s4lXbseZQ7PQ3TV+omJehXQbTa8LhNe7HfP4Xo2PO2ZdJZrwid0F6WetwRL90a04mtXpWrbxznGfO9PR3+zIf+eCyLzcDPHSsrrVLYwXd6c8yPses2eXfdMc/4gDr2CXZjufuwgjFWtVFVGS86AUaNf58vWYZrwi5/9r35EqztkQz/0w088svH6axFvpdVMPECWrHLZf+DlOZUsHbC6lWIHoGhf8mCo2gcSZw8rvPfBKVD8OyTNnw2b+X3LfCRB4Afuxtn7STB85Pl2hW+OMfBV3KSdMK2h/HKFwGebUU35VFlBZuHFXZY/cAWJ5nVe1IGmQMsvN5u9ZX69XGV+o8esnMjUJh1JwXJY69TAVnoGFP3PHo7wXneXLDd1qm6F7V3hL0+NkLgSL5H5/W6pKkfPi9/sWnwMnS9Tsfa+qhb5pSrRaHyOODgO6kasUI6WrNtaD0eIPJEMU0W6rp7XshtyHwF0FDZMlkmnl6swZIPkiw868nvIh0P3lWKqjdKxasXx6xSD0RJj7Da7W1s8lMHbPMjI1SdqR9yB+yPtUx+DfkYmllHL/dXPES+a2GbYxyQc/LwvJa9IrXiRkbZ3SaF2I+QCYiVZy79eAapbDlYlv11rpinQX0e0SHQjb/hYzdrpOtD0evpvn7K9TF7+VAXV8rzCyyS4TfzGSrQocL8aDqygbDmiaKw2iC7rTODpzF3bl65YSL6pPhtuWgGaxYbtrGjCgb7Y1iTXxSdepwr+a0OvC2xl29p1qu6e/nQsb0qH9kp+9POnsC+rZB9JQ0vL+VB6c1xKmYlIKwO6yWqUMoyMXH8x4TSslfEa80PpVp3zu6ATu0hFTQ3u5WsfcJGZHus/RmgDHnNHCDyTuEnJZuy1539bDyh9GY5CH8v3/P7fJ9C19/jVP8CalAvevt5qPKQSTkiUrdmHqVZyTZLWoc69pVkmUQjmL5PS6GuB3IeLZQGiA33pRjmgz4GsYt41ZectEAqHmUd+5zjVh5ioOLsi4qjbtqJzdXuWBfg8vXr151p9Ve4gtJMOiDlwK9HNorvOyMSE0DXHevWwTS6g12QWpw8AvXY5HJ3ZIMjhwfKR20uqpuTkpFklNHDjMutCbIMqE4/fp3CKd/TPvLQBWYOMOoMdDud/zx43nqMzAVDbBzN67uB52NQx9P6vZcf5aMDObAYwYUiCcs7UucI9k/i0MqTy51A7MQc5d43ynsCBHShLtsGReQJ1PKICLa3NoNslCtvpOUrbyWvTpEOEnyqcxlZtbFHbwtE3T9bJNrKsxkVPzInXS0Y/KG2gWpXusozbtzp0LhAawAg/qihkfNLo6dXxZGOJW1hUIwe7T0NmXtQPpCBaG/YGemzUA96e/5ZKOsjCG+jB7/EhudqdKD6sptg1Ql5TqMrIqhNYNvRbcTm5FXrncf7zoTKvNAb8rV+5feUIPMoYFZx1euUOlvqQW6XD19M23odkx9/4kOobJRu1z9Px/5NkrSIealhlcFps2NfruNZa2WlwTeqEDtQBbU13xOsKa/yQVWnULz9BSlrsFQol2xzUYVwpJ1KoRIAr2w15gGO5NQD3XZ4ILyZTt1tfksvivfCxh6zj5Xv/atdgLRA2bypskGdA8q3EypCyXmHchf7CCfY57C2NSqcGqd0bcOn/bysMGUcNbwTs3KW4Lxg/gn7wWznsd6eKN5VcAlYxoBOcwLCqDdKHZW1YZZRGjrjyxR84Wo0wvHhb5mPX7zwr3X4pJ47Hr6ntQF+8Bwz2Dtbna2D6sk7Z/Zn8kH5Yr9W3bITW2xe3HkGFWB4eZgCdMPfw3sL5CZKw3fghv2tpUJdTbPBjDFAR3U9OUqRyoJ1gmmvY/JoO/0KFcpa2tzKCnO8Cu7roD3CW1NeW3Mr0s7eTi/vfQmO+Ef+APhHbXQ6hS5bdQkslPpLN3zh5saN5Rp0/ZrL/SLtvH38HmO8Lo6Sw/NJ0h8LzxPetFEpvATF/nh/yKfe8Jsy8ot0KmfiBFXy4trHlg7XK4huegXWpYhHM/B7vDgp86o/vVj7FDbYluPj8KpOja3NItqjnlr1dFQdhMOTNQiE7UDYsugxrko4quAPEkP2aAxPmsyatb/ZDmPFyzJhfcPAkJOOZ59ZEraPz3SmofgQiWQZbwEZJdsSJYjdp6HUSfpeU+zik70cm1txCl0Xbu3Zmi3Whda1mZKzNtZqnuDKrutNqDrM1RCuUItDLTrO65U1V68h1ysedX3Q8+ikrENxqX9yVPoVhCIvnR6UzrvAsR+98jPBb6WhacNfUPbNpKKue4ZMNvjezmPzh76IT2dzV/8imm2O9pRSXyV/4VmMkY46Y5wA+cBzH74Ga51n6gx+8Sin/2XBNMaj9K3Nm8sB9WO350H0oj7T2X7HEc9N7o7BgLYO6xwgeuf8U5Eea3h3tsQwau9xzvL4ftyH83AHBk1krLo/QZed1ilaT192Rbq8DyE3Nf1LNaLOW+1K1730miSzhddbGfZeStTonXTY0hsip95VZMQvsUOnYF0T9UrZj0niiNb1RYg09nOchI+vgedIVEto7k3ws6zcT/QG0IDq3DEaMXRuyJ1ZKrDZMIBUjaIP3GHceuI9Gj9zxMHvOkrzLV/axXU6w91pf0xpS4XYJSWwRn+P4tEWm8VjBTv1hb90yjb0504Pe3uwUT148KC+hcxZeoA6IfqGt9jYegkX1ICl3dGoNRNoTZlgAXWxXxcHfu4QtttAXPWC+B+fQOcB1x08UHlkre2GfX2w8XPgvM1jvY7o9brvBu/WzlEfgu6rSXNG4Hzr5q3lg6++unzogx9cPiz64Ic+tHzggx9Y7rzyigLq7WNMM1/j4jJjNCjj5eCCA90Hb4LocSA3veAUf48EWe8G/aLA7Y0m1bqzjSWY41z9vPQo07/ma/c7+aQea1LnxfMXQlR/7FCWmypv3jgyeL8iNX+SNbglKeTiY14wVJ4u1mYuJY53+PJ7rYn/9EM+vHNZ8yJ/npBHYyjZVbRguX7B5piHwYnPtjcorwCVqTcRHmNVvp/XeS8Q20dENxgbetTnsQOvvH4ZNqPG1NrYIDHNMY6laqO4+7UR9PImHxo87PvYIi+T8CMj5SZFBaLFJ0itQFW8wYfMlx306x86DPm4w5wgegbSOX4zAJPXdam7BsajXYJpfunp7Ak/BSgd1xnEp7XiqaBU5fhi29WHC8l+zLz7rZcY5nWc0z8gwHyRq/KYN7oNf9UryuMWkzomfzt+xRtLYsWm/dF/MNvc5vdgPIOefxqqvQO7a3kcJ4L17H+h16u08t1mp+cFdjqdQmRHKj4i3TQ22CfrEzbfDS62KXOJDVjcIHFetPe9NAvoQrYJ4xy0Lv1exnJsFrZ2V6zrquX9x0tp88dxtbkTfjRDiN5evmLI8Tu6jOWaV0J+rqfqCTyNpjnRXYNnQCcBQg7sPdCD65/+YjPiileGOcHzk0z8R7QyLGfGwJ1cAFLzs5qjOIHNemgfKZ3wneO9Zrlq7lET9IXfMr16pYKhdHgPy5RGGn9J93Ypxkz82ffP9sYmigHbGbp79LqlF8zcKb+DLt77ssfe1r58qr592/m6B7yn+XqEF6mzx96flEk7cXF38+ZN/8Mafnf7xvUby+1bt5ZXbt9ZXr3zynJH6c3bt30X+iL0EwP+m+Bryp9wq2nwOZmmf6veKAdHvCD9eBrKD076FbQXb9o816ZeqlE+j/aLVOYOtOgSnwO7GinEk8Kzz8He9sTguwuMP5u4ctzRZYciP/rHu0llAuOqM8vWc33Skq91kSu9Ih8dcLtZvckvf1EFXnwR0PYLvu0gK6q6A+vH2VivPnNXJO2CCqqrPysff7pvXV/5jNeev9c9wtPkF4G6p+dqi0y9h6bBS3vkA3k9cpJ5jIr0dk53Ix9I/hRvz+8yQOucOCnXHd4ZiLIH13PHY83meDS/8pOwGUp5qwNIK+Ct9pKvM2GNnaybpz9T7ji7rtuedhzQt/xqb/jdkcBfCuco/gVrubHXdabXXj+o418ZXVz6LiBHj9NQBWNUJ1XjK9X6HG00mnWbXwOUi2Y+OKV7hGpn4pTeORu+qC8yG6L8nNi3N/v+/uHI/p4nL/yqeSPWY86mHsmMw9SH0Y9z43QKGHC1qUuW6I3P3uHT1ir33l/5kuEPrcPfjvtaZ6SbNiDqVyvFHKBEj7r+Hpb1uZcLl3Qc5RyAPPtGP893aNxq2OgguSoJvluFA+JTEYnybARn/Ged8TNw1NJpy78BiQ02CX8phYMOOfZHG3GgNgd+8guZRQ1NFw21eY1HS3Z6tpPNxX3qHZNMrwcKnt0850BxaTeGPKHedBgE+U5r8LCrfPyMrqEyLwBv5Q/wO6uMp33XOPDlNGBd54R18YQahk2qFaUWKfzauHp+7wOg/eBIHlRbReVzjUEQ2RHSxl6/IzZDp9B1ctJ4Wp090nZ83vsC+A1R/wt5rSeI8lV+JxW+AuYb168vfAeAf7gjA6udHCPglEe46pXTDjT3Y/SFtRQ+FBz5uUf8mPXIZ9yqzT0fTJ3WboksJFu8YuJJyCyO/XV/YWOpA8l1rNNtlw+xZ5+lHHvw+HY3m5MDXaTWg6RjJfGcob+UVU2aFPwJFut9vJCsga8NRKYLedsP8EEvVGw09cjXsVQERl71mUuOUx9u9pZHScgL1BfR56xV1EnqDZ3YLDzLPNvOBXia/Aipw2zbB/ct6ZCtdmsu1SmlBEPDb+mC9GH+8gx12fOpCat4wGVs6a+0eZ1HHxfaXv1dfQKcd8oc+tYTN8cUvGqjCEXvIyN1xaGbvMmqVau3N/NTZlbmGB5FFc5EpH4UQ8SNJR8KUqh6ZYsUHUrkK6CePplnWhsxSrfWGNxcKGwIvZ0uKBnOuKD8fNVAKRmpGVrsVZX+lSC2Rgsr5dib56HUFVdp7BQV4GW+p93kq1w+T0Rvr2/Lbe0E4WWdJH8aOqg5FsYal7bfj+uiVyk0z7+1v4CL2kK2p/3jW50ukulvY7N8GNT4GbXaZzW2JnRGHb1YlX7kTWvnMSWOmSPEmDOi4YNXlAamxgzKGtQegtqIs3hz2bpjTVsArDBI7/JRDmOZCmpK6Tg2qr/oOPEuTrQ5ezvao29UG20gHzUxbV+oQqqRXu3iH7xcYBfwtwJ14gH0L3O32CIN2PDFoA7K/CwdDdAJBpqDsTaIx/6nE3QAGwQgBNx8SY+W2UjobP/IGOAMG4QPcgyfownfSdPLjz6MjnVgqxZBoVSGjdGO76xz4hUrgxO4T4NX/R114Yks61WiS720Y7iyxXDzPNvaXrexqbcRGNRBw31TPlS6p2hi6p/Og57f45TslC2Avxm/5C/SASnv+RchbR/5EGBrr+OAmS/Yqez1pI0pafKs4RsKnK9eu7pcuap1wwUhG5iJf7et1DwOnC3lGWbWfuavqA46sOXPsQq6v0eIrFURqq9lc7CEKtcGlY+Y+XlJ/vPmI134Pnj0cDnjpxyVQu+IHp89XB49erCcKX38uH7HHX3nVecJ/1xm1Hn8UHqiR8pDD5R/+PC+6f6De8sj58W7d395/EBtiR49QP+R23fbD7AleigfpEv+MfYkr/aqnceq9+S+6MF9kXgmtS8eKfRIsofy3W2qbfrxUPXpp31T+cHDe07PZJu9hTHxhqwxZOxqljIHDGaoIC2PZ/LogjlnmZ9ZJzjiBTVXp+XvBrU2xhoUsbtwuqz89hiJC+ZbptMSIu6uX4HDiQObotxxl4p5UqufwCNXerw9kR4nbGzwb7x5XAZl+rsGhRf0v2S0icGUj0lvlffclL3kEqhazxo5LqOxao40qHZBWS4bFeiSr3NZaJWN4Ljy4o8XOZPMrnJR+RUPph4v84d8FJ1MKht7MGRbvSLAbBbKK6ey4aAYsibnsKRKzAuV/Q7Kob1usPZDSL7m9jz/IpzSOKob3rFd8fA5FlmfJK1z5Le+dmz1OlIm5RzTAS/yU0EybZJ2efK0m3SbH4mImXXsA436vHyMoqPUN/tSjS5adDROZY/XMeB3GetpzZY/Yph4qbH6Hk0wnGiclYW+jjPXc763U2oOoO17HVdpq9tDBk2ZC87DX5EqYm50W9uMkWfUlRnEValQFRUgI0fdZe4868SmzvBcFwNP4HHdv/HMfxesTVmnXLVAUFHBOVgnkLZo3JtzutSpwAnOJzcvvMkH1A+wB+IfxObFiZq7i1pu4zWtWI/LkqCZjx4Pi7RmnC/7FFqFkffJRjLGwF8YZHGy2JEPH1dwF+8E7GvTp80+dkHye1nXAU/jH6HLTunB7xTsy88K+rlH5+1tdlnye/09ZfM52rBYx9e483zjxnLz9q3lqta0g2WT1jHEtF2VHwomLg/yMhZV4NCPo0odL8Db+dt97Yg/yUf3VJ3JL1nXq5O7LnQVSN5/cHe5d//u8vbdt5d79+4uD+6/5UDTvHvw3lbQq0CU4FMBMOU3335T+m85f1969xWA8q/r3xLvzbffWt56+43l7r23lrel98abr5veJH3jtaI3X1teG/k3pYveW0OH8ltvie6Kd090943ljbfEF72Brvhv3x98dK33hupVO2+oLv69OWxQfl30GrI35Zdk9+Qnbbz+5pumN9+iLwruuSB48kgDpMnxWLEnaay498K+cxHWsd2mGxzwDvXeY3SfQiqxA9kngiG+3H316uXl2rXLWutXF/7L7M2b15abt4puKX9rpLdFd25eX25fv7rcvnVd/BvLjdvIVUflm5IVYaPS23406obq3Vhu6Xi6ee26/wcAF6bQNV2Y5vg7PSYcaOjM88cGo289+EweWXRCfeew2Cq0X2nyuQOZsduQ+IRWPo2rrDfbcX4gudIukCuVcSy7rHfReicZsd8qIZBxMDN4hVnIfK40sPFlzY7zh8qr3QZJ6uU9R+QxmOenvhetOqbJ2/Ip153o5s6K7iNw/w947xUuss/hn/767qvgrlyA2d9jSOp3moge7aXensC+DHp+Bs1T13mP9dRbMbprXdVVxuS7pupvbEDwVhvbYdoAUYVMrFvSZwH9Tg6qiutadCkoP87PV9VEd6tf2M8tiI1VdKBzCmhyjJ9CtadxY1JAXR1PR3CysuUunSYY5AsQD7kD9bhOyh54va5oU+SA4e4WQec7fFlQVZGVoTHgyud2OPZGIytmp0Vq45HauKbgZexphn0c9WrSi3qeNriLxSMf/PKHrImvas1OnSThVx9qMqVAWurDZiE2zBls5GmXFxo8D06ZYExD7IW/LlAWrl7A/Rg2O2IT9UrnRgYiT76nQea12igkH91e3lPn681z5X6I4CXteuF12gMe7XY55e4n6Ly9LfisV6/Zke/6Qep1v7rfQZdxsfXqK68sH/jAB5YPfPCDyy0F0Vd04r9y47p/meMKv4t++ZoGWGuK9UvdYTOHN2vHvojqRsZYOa1dtznSYJ9POfkp944/0kLJ9mNAucaJ4Jkgl0DztTe+oYD5reVMQfKDh28rGH5LwelrCjJfV4D8pvj3FFQr0FZA+/Zd8RWs3hP/wQMCaALmCnDvP3hTF6h3i86kr/Jd6T08u6d9grvWj5Z7svXmfQWykj88e7CccUf40X0FxfJF/HvUfVx3ux2YP1BwK58ePVEQ/+Shde+qXYJmAun78ou7yvdV7417ry+vy7+7D1Xn0T3z7srnN+++Lr/fkK/yV3XTvzdFb0s+7z7XONaxrrc5/CsYTmaKcfWMSZkAyzF3poFk1M34827azMfEqtdS363creu+tlPu/NO8urOePuK37xRrL2GtXFcAe+v6leUVBccfuANdXz4o+oAC41dfub68qvwr4r96+8ZKr4ju3L6+3FHgXAG2UgJqAmaCaYJnHSc3ID8CpWBcQfd10Q0+1VGb1wjalee/IOLHfl8P2ecB6638iWg5eDaHbg69oRs+QCtTxmyiF9tbTKdqbUxo9Ey1FiCS1okBeHAhdmLq7NtZdUglWn0/ge4LWcbOz6cPPzT759ahg1jKfq+2AvJeyxJZnZTXqlKeF03UGiI4RrGobFQbR0B2Sl78IxuVv8juKVzUVmSbdAxujYmzJxEbbSiFFEg1XoyNqbgg7YHkPfeDDI9pxrx4aW9i5KUL+7zdKrO6iDsol1m9USY/CPmVS/wXWxXLmASnIUulwngNXZsa/q/7jfM8qlTflcAXD7HzBRdjI/03lF/HQcCkqOrvx6JUV7+EmsrSwx/4Pt6RqZ20lOPFtNqccxGe60dsK7T2RN7FkpBNKA2sDevNBkXvaCTO+Acp8M8UfNIp6fKsKBPB3WgHjarj1PWwXp1xQSkbvNtB7lZDjFT5gD8PdZIb63oFMpsa+YmZpy389L+qVXBjnt9nHXT4aNqSGFSK77GETvk965HmFzxKzl1m8SHZeqgLiEe+eVX9d71R1xo2l4Mv/I4x3pJV/eIWqNwJ0+dt4NfadsOR7hGiV32vdbG3ScrY9uA0MlBjUz4GvRz98GI/+c4/hQQMEPmO2I+P3U+wt4+cT0quK0C+c+u26dVXX10+/KEPiT64fEjpqx/44HLnzivLVQfRPMrBf69k4mVT9QmoORiBWnJb608CFXv1gTvVSpzy3wHD635237c0bB4QyJg4rxfBoh9peHBveXBfwbHogYJn/3t9Bbo8IvFIgerDB/d955nHJrgzS7ALPZGOH6MiVVD7RHRJ6/662rupMbshn8hfV/M31JebCpJuXrviO5Y3dQzeQHaFfl7y9yOuQxo36MaVq77I5SL5muxQ/wYy7PJMOuNz+R0HXgRhriueRn65Ih9Ir8n+DelLRePMxlY7LsejTyAEkjouLymlv/jO5pdxYqS8/4kYw4wdVSuLzKyC81iP/AA1FSv63HRQ7gEv5N/Rb/mUK30kqsdp6kuiRfBC2tmKkHks1C/Wllyo9XapxlPzc2sEvTf5xAXibrHolvI3bvCTjtDQGbIbyJTy/QCC5GvXNC/Jy6ZJ888jUFeV8hiUSfOcNcA6PgXPSaPAYzWI0fSaL1HpjjTnMibQK8Fl5utosmijxqjyZWMP88zHysj7YN+ReA5KVQJOEQ3Ygup2fxFn3+htk/MjHoPGrKpPVRfEL9sS9T0xtrK2D2m8uHiLzT22dbC/JdYmrZMeyWZ52omfZb+o8lPnHDJIz4hDG+eAzsV6/ditPP6ZZaz+8kc/WXUKXPwask7Bnud6KxUvbU+MsuxHtLe7qoi405wvVMdSHTWQ9kHttb6wVqnrlM3Kdx/oXbF5HwoN8YM65NBHj9Mk+0/30xK3o9y+nxZOnnVG1W4DpLTnRm9tYyDllbcGmVsLoPTUj3W9apY0x+pLOUdHN66PjvQFDrjj7J+p04mIE6/2QtV7Z7mukxp6fCmCzZl6gC/RaerIuQwsk8n5E3K0NSkTxTeLefSCkxyv6kR8qbSugLOgKY/66HIXXA6WRFjrFurA5gS7FfX+BrG/9SFAVj7iFnfm72qMtFxVnLqx8XRMvWw6E/SPtA6ctb8D+zYukoEjXgdyv0gbceKrE2FRPxEizxgdjeURMq4XUXAkg/boPPw78ivpvl9+/lnBwZ3bt5dXXnlFAfMd5/2rHK9yZ/qDy81bd5ZL0uORjnfov+oHtWYF3miXPNnhR1EFEPAc0FyFaL98QLan8OMr1IELsR8QPHIReVXBJfpXR5k7hPzyyO2bt/zR+jUFqg6e4N3iF0luKFCtcfAvlFhXdOOm9K8tt65zN1IXGbdvmZ/Aijz8V0XYI6i6Kd07/LKJCH32ixtXeTSg2rpjuwRuCsAksw1dvJAio63b12lf9e/cXm7JDv7xqym3qK8yv5yy+oE96nMRJD9sG5/Fp99+dGCM1R593fT1Yah8Xi6arHNI3XO2BuBXAFwXLKbHD2e+0RPr8BNopOh0Kh3CqwqiR6jl/aP8pM9XR/DqNSHiwoX/Dsv884XaEOsFfqjkpbOWReiVLe5gya7K/Exn1mdoXe/0nyHY7GtbMFQ1LuePb6quVIqm8DaAH502SbFXadUs1jkL51CBMXs7x15a3RLvIK32nro/pFU0fEGgtPOC9L/X2+tx7veXekWOAwalHiCIqV/30HlPvFxgQJUv3adT7Na5nDx9njzZJhBXoVL0q070Q/tyqGMeexnV7Z63x75+MPmkoafjlD3q7/1VaZjWeGhCe1X3w+Xqx7m6XbnBeowj9kJSNb8MGqu9bkZt+hN+DZnZPvaq/RrFip28F9qa9PcBawMiOKylp2H1R8BiZm1an0Brz6++0ODwdNjr9DxAm5hyX6vswOcI3EEi+7Vrj/y6CilwAIGa5Fr4hWFcs+bnnHkO2nc3nmijZDNU8KwTlg/Ixxp+baSPHj52ysSl0ZoT6ZCGGrpzgOgeVm22NckQPIigoN+BA0n59+EQJ39WRnTSJBsq3yqVhfLDX2bBuyIWB6/or32gnk50pdXgYvX14aPHy1sPuStEmxofnay2QZOsQh1uGAdmn1hurm+adavMXe16HpA2IwM9H+zLoPNS54gH1KLzaWt7Upzl6IBKGa/zizI66He7vrASKM+N+dj/yEDksbfXRzf6vY2kyafuDKAr+LvBc5sKwCAHYwrgCKoJ4uh3r+u22Y3Ef0dzBWqtaoyaThE8jZv0e8CMrPK1HpzXOqq1UXLItludAmOJP1Vi7cU2qBOa1j5rDVuyS+99vClFlzvw2GNJ8qgW+bLhq2XpqhWOSQVh+WIluvTbegpO4fP777V547vsXrvqNn1g+Yyv9qTL8+V88dh9oI/UHXcuYyNj5MBOc+IvdZqn/kmPMm0QyDHO7gdE29jQxQnmc0zRtudefnj+x/EX8jJRylhVEMroNEiuEbA6GInhfgz1vr5A5ik8y/Vi/OuLmgqSH2t/dZryyGtP8xc3ReS5kUFq/rhDzacM9Q876h932L4mTL1327SuIfGYMD41h+KP9eWxa2sKdxnnyKgLb7M2NZ4lK32fWdQ91hivWuM17h57vEB3noI2qC+qbZHxyvgBT9FIa/UKkUs/mu4HvmSyGjw+w3ZSwD5R56CSU9WXI5doqfYQWR7pRH0ZqvwKXJ9UVGMqBVF4fDo128Y6+sibjqi3Zt6wS1BgUsm/6iHC9x6c9jwvy4eO7UU2dDuJpTQEL7qUU2fWPyrrb/C3bZb9rU5IJesVko/sNGZ9a888/MGr/WeQRxZS3muk5midq0CyskVa9gLbZuw9e71PpeN8ZSbfNlL3NNXFDnbHizwyjTFDqaLe5Cdkd6tNH4/juCMPKM9jW/HRFQLBqsdQ0IovOAfiA/BQCeZVzu9VeVA5sAINuenUd7bJqL5X9zQ4TXW+Uo6nCFGbVSoz50f9GTnywVxrM+++k1HZTxpgyj7gF9sXOxMv2kM+gmWrlG2N51wcGVwbqUxLa8L4Qfi6CqKDPL/Gl6qu+K6Pp1Z1SR8oePTvM8tmOjk89CLAQ8ssKNs03/2pg+qJN3ngCRu2vJBGPvog9cuHBz4JdMSGFx8zukeGgLdmF1APn9zeVmSsfvM8uNK01eb+NFwV38tfBwu2d74hmVzT9DcNxIfA7e944EgvtEfXTZ70yC7ofMytB/rOfvLoczBTJt91gvD2aXBUZ4/uV/L7evD3RCBZQVil3GHj0Q6Cay4aCeTmZtQIniiyvY7eJr8OzZJ1fdbBWAtF2Kt08jrZLJZM5lHUO75zx5A7r/QhduHzbDd3a/2rIYPg5y40vmAo/edutI991Udm29y9bmNRfD6+5+cBq77bU5DLuPHlTNvFT6WMJ7r+kq/KCbiueJxldwTLALn10WVM3J58w7b8cLA8fICwy6M2BOhuU3bqZoGOVaVk98QhVXnkrGH2nZQlL1fWQ1vcIROxSY98sMp2vFOwSLTuH6ZmY5SnTDRA3wNUfMGCKgUzB+ktJyMgy5VGD45Mhf8sGOcWZrUyqrqvjXuaHWvga6fAOpvyzAM/60vqN8aE2aRMftCQV/BRPKdDpyPlzu8aK1/J2rcLQP+c7vwOsBf75KKnHJV8DjNfvFCH/UFPa20NhLEpcn99/qy053uaPBdZdcFVedJO/E+H6HfqOr2ci7YuDx3Vm0TPtj2Fb6zsOVansI4ldbE7Xub5IB6ywSOhCvVI1zafAej2flRsUuW0M0l8Xikf1D9N067+nHq+W90+dBkD98m5ivFqVYqPum/CiS8NfEGPlLfaF9J2tdmBLsEwW7KbQsFK6JZPgJQLKQ87evD6Sw2hmbVroFfftC9ae0B+UnwrEJspyIUkSw0wdSoPuYkxRlVGR36Pur2+27N4tulxXAtjYFMpfChlDiIveh0cDDj/2pgv5N3QSRbwKxOMJj83xQkvzhWYxARHLFLJhu2p19qTLdrzSVSvDgfw0ou9tc7I48fZGc8810+MIS2NQvJ1Yt99o7srtnY3fdnoTKh1HzxXvSg1mqpDPZ+wnxnbNk/TUBqA9yx4Vr09Uo/xZQ3s0e3OfA1U5gf0PJi6HHDc1T9vG+zrHQGd0B6dd0oHxB/SUJBygrcKZEUjhZ80+ZRTfy8rknz8Yw6VVnmtffJDPiBRyc/Z2VKUyaPrRzOu31jXve8+6vglCK1HLCqgJchEx7qS0Vf3lyBZQW8ex7Audh2U8xys9NVGPsqnbt29J9guG7SLbQfQ8UM2zNeeQVBdbY3AWbapz+Mcrk+KH/CGLkE69dPm1i5BNl9ioy8VyGdo9si6yNrYpiIX+3qo1NKInZ92tjYmNmVl55wV5UTTsc6p0POBaw5+T/dtG/AO2K17G/S+vDDiEy/lmZ+6EGRtT3+PqIMyNULWUWr/hosk3dtuobTP9yn5fT/rdKo93We9arV82reQfkwZtvb+H2H6woWd9G2m6na6CLHhc/SOnsZP3VO0r7evs+d3+d63vTxUekU1AIW9rVOYNpo9zwP1fV++eEMeHUD2nSeaP4b+4mE+V38/L1OOTR1/0Giq1yMlsKylUjbWujoNpm5Q/C5r+jZSRBnYL/3xXZzuY8Wjs9yGWkCoQBSiAduDv1Ey4FyRio8I2SsN3re6+OYLOtnxRS9pfFSqnpTW4CU9D82j44NjuYN5aNUpPzw+jc6jeAT9p9pIj1Kf232UXOhG6ajvMjcDyHlsw1cRsn1JmwkntPqyyHXr8CwdkkcPH/lJZ2Mzjkw4k0IOQQjQ1pxkpg973KmaetEtHC1aQHDP1S8f5/YxcAuuo3a0oAj62cAReEGNjBcDbfHHohAh9sWBNnrXOQDD/lDjwwmc51fdFvWHfAvsln2XehpfVroYvW7y7ycYZza0jox9X0fyaJQn7+n+1bid0tvaP18+qtd55FNnz+/Yy6A62c/62dR9Ut3p6M204bNulKd2+CD5lEHlWWsEgRUITtrajX7kXIFT3TpeZ3WHmcD05q26y0zgCQ/i+HVwqeC1Hn/Qsac1jM6NG7ecjw0Hz6M+QSoy9gACap4p5stlBLgErdyhznPUVxW44hs2bvLc9M1bqw/wyd9SW+iHBzmIl/51+ee+4duwzb9aLxs1JnwKQBCPfgJo/LMfBPFK/YkYI+thq7HRJK5zuqbri3XOnHHsM641tpW3Ksqlq6CH+j5RwEQ0bJuv9bIPGgozH5P1iMF58pyOhpMC8/3awXZD51H1bNl7XtWf+urm4E3gmjw+H+APf9ZuAVhDz9nxlgtOypBv3rg8jhUH1dGZZDsjBWkq9b13j3yEsUutWfMinNcsTvwoHohf8KAaQ8o5VufxCQWz3p6QsacoHe+cc6pnyOe4AHS87limnLPHuoKy3rzmTOIPnS2/ZOf1B/Ha2XSem2ncqYbCa2m/ox2KndCeB3jvPPdVfez9Pgcfj3X8lR3Z9ncJpp0i+ePBGnCTZb9yW/ub9jgYBqqNSmcfZzvoyoNJHl/pQxKveqKVb9nsA7TaXWWk2OalPPOvNHduka8uK+P1aB7rptaO+c4TZVHmT3aU2r7ySMaQsKilQCsFcvV4kNpj3JVOMZnQhHXdUfH5c1r1c/c5yJivd9rlAPL18SaRe41cY5PKaJalzCL5IUTP3KLk7MMgwylW5Ouuz7zTV1TYvsz0wA+FEKj2yg3AIqHowFTBISdN7vagQWDJJsVd1wdnD3Wiyp3nql8O0lld/cmuuc32RHUMB/Ps3RbNQynSRl/gtMNzf/wjBq64vHGKb42hR237O+y32n6vGhPYrPrnZYF9UHXulvsLMz6hs0AttDx+1ntNQrBOnrDvE9jUH/nJ2+qCKZvYl58H3T/y2TDId1lQ7Y+Cx1WL8UKgvJ/rZ8dRf5+GI78vQu/r2Vk9V085bdO8abdmV3nPm7KhsVa2QfL8d6rVJ/QrT72Shfzv8QkKrbNtozD4Oh4IKKEAHdqrgJdjedog8ITMtz3NkHQ7byi7DJ+708NNj4N59Edtl2r5xb5hG2sQNWy4L/RLZfwadklXvgL8vQ9r/cYPmb/Wt7rmze/Od6DvOeZsxUlvnfNQEEP8cUIe+1sZXuvlGOnYBgxb+Vbz2bHaIGlGhpeHoK9O/ZoIP+jStPMsfvrku7PVrWV+nOeldc06dgjaZMD5UaZtxpsyeZd36YYYZ7+qXh/vDtqYsm37cLl32Wt2eaGksMtWtR2c1z8GY+F3H99ayx6PsUcwRpu9QeR2ivKFwP7FQIifkeX7C6YzrVcHvgpwpefnpcV/JB1+HpZ/9NWJcyX7/QwSZ5nzXT6Rjjwpfe+65EP+dBg+fiqfcVpTvzNmI+O+bsF4bsc0tcjVSuDZ/95u+L2dPkczd4yNrvKrHeeVynzl50qsfBWtbnkVKALXcZBcsnoNG6PeVga75UttoMaEdcT4rBePY6zWIVOq3dEZWNR3vCgiXWNHpykUKI1eCVtZ4D422YiiaC65Hp8aVSdAa9UcaYd0GY9Rh/cQfZxHiHSU6ba9D5Bp42KsOrE06wBs1R1u1cnBheEYIV/ESjCryo/5mbpakJyIOCnxs0R8cQo5d3tI7ytwvX6z7hSlLs32yfNkutQxOb6iEKLXO8iVWC8H5bNIcoIbTqRdj9yqozx3qwyvFJZC3Yw3q9dT3n2QCtwpCapSNgE+CveVHYEBL1WIva3dpOh0eVGCo22dbT7UsS+/F+ht0Uf62jdJj88O3Y/SOa0r7ZG2Q3LoRv+oXnzqSDky6u11gs7v9faIH5x4HDjzH/GUAtY5a6mCs5qvlcybeUC+gt06Ic55Rh5qNkxbXZ9IR7l0w2/trSSVA6RP0BG6PLS3/TQc6fUyNju6/l4WdP7TdI9QmuoP76qXms4PO9kTwUn/tYFSu44BTs7bE/WesJc0VL+KQX6u++dFHzNAji1NK6EY7wG6/YzLHvSD1tHl3GK/jlQlqztfWbM8Xqe1PI6frGGrYiP5YlSq4y1tBH1cOw1hkX2cusn3tFBzFSCjpe7XIczeyqKL+epzPk0tWWjdPzRzFSTrQlBjM6kuAv39iwTVfi/ki4N8Qkxgyn8BXkm8c/RO/d+GyAmg6TOpbQzaB77WgceaD4mXMd3ojDz8+i+ntKPAWXUS4Pc6gPLE8Tjvx7/a7vmt3VPUdYPMBwi/y/f1THK9glspvKM4wo9VNLnOa1xkm6SDXGZWHfsT3VCv/xS+gd2Rrz44OyFG/j9BCWc/OxwOQSMvo2ubhuvTHK/geP9KlYByrVm9x9w5nc5o7QrxTYM1GLRb8xHgFTq0wX/5qB6WHL3obtuZ4O6yhKXrfp3Xu5zKHiQyKpN6UuGtdeqLCSx2JNzZvc5d52vXl6sc1ATRClR5jIPAluDZzxtrkFfbqocjLBA6VZNHA25JTZdWlfWuQeFnsdgsBmcQ41YThfUMBpRFX4+XPPHPYVFOTagWi3LSJykP+Vig2vfkjHwQ21WgjWxXA6vsHY3HpeW2LiL8QQN+mV82JshTZ9oEaxuWl/7knUfv+9OAndCLIm3Fxr7t5Cud7YxRcM7vQ97rBn1sL/L5efoR3X0aUL7IHn5CtWk+UeBc/5aaMt2sjZF1pkKz0wNZ+Mlv+ELykRVRnnpQdPXm4AHiAm3aq3Tbbs3XLNuMIc7kN2z0d+WMxdHcHeFQr9v2+8Qpu2m/51OmTvIXoXRUr4pUdF0Tm6TGynOJDzomfUIk9fGpdem0aq+2eCZR+vzS0GPpe58kaFBAQpDAfpfgYg044DeKD7arpFroQBYqPEt/L0Kvn7aDi8rkGUHqF7+R/uojXB8JTmH2PdV1OQPQPn9e50mRMZfz2MnxUDKVtcYrsOzyslWEBbdKcw227LQD3fMoC+hyjoaoS3f287XHnlv72eivkHop0wbjUf0qyicl9ZOClxZ+A72e1R80xsRf8MXOICxjnnXIY5cJVh1I66J/JZ0fH2p9PuRGgGUKnofsLDrm7enRGmxTn/MsedsglQzqa5s1Hx8cLMtLB86UJQ+fI4+xoQ5jUlRIbDDHvI2y9zeVpZN5KZpz5WNQ4xHKTZyS13EfqqGctgBpzRfloshxFxOoWn+kkbEvIGc+olt+TB+SB+ZhY7VZvD2lzpYwIN8xIEfW9SLffT6BJ4n7Rz/dYB1XT+ifDJgHe+Q9tsD9L1Q9Zz2fydcvYxTGlG2A1ISjGU87Lahulw+uIO+sK8KoyOOj1HYEazNgDfbfRFOxxhhl3Chjw4IJtcV6AbG/tQzq0d4aIJGvekaaxVNAWoa464bnTJy/AOQv+PDcozYzB9DXfEBwIPHFoRUyxQSBBL5HqE6xeKAnsstzi9iJL4X42uZzBfXP1D5+XNMVOqjBn3DfZD/8aV05j8q2vQ1UJ/UqZZExZuTe0UXF5eUDNxmT2tzYDPf2zlvf+veicL8uQMb3vUBs7W3OfPiipCvBqnXQ6xZqfEPPg4v0u+x8m6eBLpRNzv89zz8HVo9s6O1w+ja+HPiV/u0pqPIpPfHRMVWdyIpbZVBBuLOFZ+/6U9HHMePUeScRvaeopg8de96RzkWodUfbvXHynQJGd74or2BDli3s1YmR4Pkd7X0JDChXsOwgmrUz8iEChxqzsSeOM0734BSeaZyfEc8yhmmvdOk7+962Xi+dtoiEIPjSuj/W43myJl4FyjnhV7rmeRSOIFIBZQWYdePGXyLVuYJPPutLp5Bk0LWr/qUWyI/7qOw6rsenNxWIVr8KNSfVX02jesuLMOHpY247wxT5Pk/VBGWIftGuCB98QVD++A58fILGxYHHSKeTXGgEbmEU0xwpxCMVBMRJTf6JQ61Bl5WyXjlnouP1i26lFfyqrLVskh6PdyQgNplfKfoOzNFj/Wftj9R6CrAzxpDP58PviRbYnJN1xnZWVptqi9R9U1/cB/qjfA+gq87YE4al8I+wkY0qG1azW2BiROPYXifqAGu9ERgeUUcve61VjoJTeL6wFKKrVeW0QJ7jmPdhq60rI00oPemHquxqeXs8j1F/5M9jSvZtFGhF/WJ8KA4Vc/cOCGufhHEIDSp+2uhtJTc5YLs+QIWJo2IMA3hZfIPjcvIcGP6yEJuXAlQ+dmMTZAPj4Hj44IG/nLPZPIZxDpSc0EuUVieoxzPLD2SH9vpGEcjCIR+wKTzWBkGAj4avPkgtrf5BbFR70Msn8m/2vVBl1RmrIja6GkN0VfLb19mcx+YnRCU2j7xGN5Qy2PvR0euEngXPqvc04BvrIjTHpMg9P3cUUc5aKqC79z/lI1+7LPKjtNMR9rJ9ed8f+sjGzyMbOR72dQJ46ddF2Mtj7xTfGEObhTV10WHd1drb1BHwJ3WAZm2dtxdFxqYjvE4bUIaFa82/I3T/XwSpT4ofq72Rlm89P7Fve9rS21DlLk/dddaeowsrAouHOklz966CkqIEFhVwcHE/AmuVefbUbY/21/PsU4A/ex/fLTIGp+yaj4rouVqWcvyFuNnCY3VXr9QNEv9CiwPc+qLnpLrrCtXd2CL/qoqIL4PWF17rS698MdRfUlXKP9K5eRPiS65Kb/Fb7fWPdfgSK18u5Quu+XIpdNhv+tqIMQo5unaELUK1yw6wGQOfOytoDs+PZhBMQ/Ingf2qf4nvBChlrPj01zev+CLs4I9zml3TFgWdnfFpMcFx1uMIKlmLvlvMvpZ8ETrFr6DzkW1UPcu1frkbTVBMyrr2BeFY56t9rXHvlSLvNeQF8tl7II4FUvoZnrJOA2Q9XTH0t1THVlH9Xjrk57hHIF1B+3mSQVNvpmRuapDK4vc+AHqHJLyVzIud0k0KyMuSXi6svD153JTuEd47HjNnrU+BbhA0+9U6dely+ki76JrLm8FFBv+Yo07hflv9CFweMtrgoniP0h/1xwtEc5X7EYySGbJlc/AH0T+LXEWWfCE0CH8HPA68lKLLM8rxDxP7eUt6Wam/daGUO9esI/S18v0OfCySochzUqQlIk0OVJ7G6k5LlW/euOXNqn7+ieBZB7MOXu46P3mHwPWatPBcBwMdcTXcEHLl7JFBwCRmIovHgVgHGgfTrr741ipXjH5g+UQmX9l8/NMo/JGOCrUBOkvLlXFabYEeWJdtDvDHdeUfe0LpqR4vD3T9K2FvesoDdEPBLA+es6Nxo+cLvT7I5GdOWBa89og82JefFb0PpHWVPddEsJYzp43QB+iEVDK/2wex03k9DyjnBAPWtnfY27ioDPZ2KPN86plOFDnwUmd0aVPnfBu1ntY6Q/WUv0ft73n7Nmpsuw+V9mqyYobTE0hbaW8tu1TlnoKeP0Lk3keMab/jlB34oQ7KfQw6kKW91CNxltScp2EoD23aKouZR/YFTtQ5WRNgKKBQIM3H4vzTpPo4vIISLrzgP3j4cF1La+BQFr1pF2a7yNOH9wLdlvdnkbwYnK18j/26eyqkWuqyqT2Bmye+8yxi++Qf2Th41THi53l9U4ZguQXO3DX2f+Dki6z8POL4d+0E0Ap+ofyXSxP/QVPpbRH/idK/BkPgrCCaX25x4CwZgbfvWBNAO3if35PRzNhn9vHs5RmXzMd8Nd4gBx/m1/zW4wc1dpBP5uKo+3WneZAHBaYFRexxHjf6r7Hi/MrFhx/1YPxMI+imPj7tfPFaU1rrdFy4iVdprdtQ/ZfK0l9tiCQSD4KnVprcd5eHHuUKPlAahFfwhl745uklrvPBmvd5cfIzhiBjWvlhS4R/DuhFj8bFgf+h0OgrffCFrzK9HlT2OL/Z7NoW6HkfNCQzWxDDtobPq92kgWyt9pRUN6ccWSfWw/qJxJAHK0/VyVL2XWfz1ZdKVsB+LLIO/yCJc4flzT9VouT3dm6Ji2kzgXsCTtZ1ydRfOdQf5yjUGhnZScAd4HgTpJOxW8fQ9tBDQYBnWTEorpAPs1g2uysbu6NsHdWLeQxGDshS5ghbBbx70Q9e+PmmJhs8Wiw2wJU8GxofkXmitMERqN57cJ8HfLwxnYNMcpdl9hy4xcq53ZJzILIxZII6WPQbC8NXQJ6DQxlvJr16t+We7mx70MTacgNxmaDdKpxt16bkcguUjvzfYFQvLQrqm+q0Lq3o/dxA+jx6+Vgr40lfHQNP9eECpE3SEMAkVCeGbHpF1Vytl1LPvKpgGczIK927uG+340X6s7fxPKBunWTm3ZugzE5/ut8vAuq9uK/UK6oxKr/Oja3I28NoZt9efDDpWPLPVTnPybTyPU0+5YxR53din/Fec0BpP+j5jj3/eddEV1fLI1fY2OZ4Mo2y4LEbw+e6/LnfIgfKOmEraOb50NADlR88UvpQZaUE1Q/40qmPHQxhKfMm8zSht04d+/LzIPZOjW3wbtrYgHZE2EsAGB9yfilS4KfUQbXzFUzzCWfIjws6T5BdATb/Ypx/uT6Jn0/l98EbKdj0PwlSsOzfCDfvusszeI7dK56AWqf8OpT2KOanUeCpg07J3fUxx0JdRFe/VzDXDozGmBAAK+WVoLnL6De1TeZXPmOZABp+eVdpHauco/Cnjs0co6Sli/8lX/do65RetWS2yiKpDI7lTcM6q2ykwD6OPMjv89ZFI+2wv87HKt1Qg9sNz/mU5/hXgMwdZvaifkc9ATRjMfVtaKDK+OlkxdTdgjkA52XTgHPNnm0Nfwu7xk4BtQPVE+wawyFYx1NYwwSlsMflFqNf/BWUR7C4k/X+Uo8y4eqRH+egqoRp5Zzqsv5Uru227NY7/tW6LsDF0waziu8i+VUhuitjg94HQClxsEEGnbFW6CnMvn43oCqKe6IDpGwu/MKGr9I5kMWHxwA+eKiF+fCJN6Hq76xH03xkSZ6NsVCDAg9dwKJ28Nw+huqoA71Q9bYpX2y4RACvjZHNKrLAnugvk7KZbFQHP9i3Aboc4JOfg9Vr9q3qhFb0ulotfqBdrLK5Pant2zkJqlCvt/MuET82vgsp78dobspsTPxLYW3UvlUx/PIClEybI/qMmfV5NZuxW/LZ9n4sLhqbvSzXPVgrX2d7e/Q2o4sv3oB3QeFFwHbsP0X1qbiorci2fRl5vvlNxwfid+p0u+TpW/rKXVKe73744KEfo3r48KEJvn9tRGMx9RQQDll40accm6Sp3+vGVtoPHeGU72COd+072zFBXinykN5aueSFbrPy6PgEcWl8UsI2qjw3F3h8gzt2/qlM7nY9euIg+b7onvp5T0HzfdG9h+QfLQ8Isr0faj3VmcTY+wx6X47k7wZ1who02nnP25rdk00CwNrbJxH0FbEfVir+eBaYcZ4BdQXVseG70+bVox3XlEI8/mA9UQXdld+kIj8+IuIL5uYpAFdD7jvzzTpMmk8Jiuelo3yl9SWm0Fhb1ePqi/zBZk9NklE2IRt99cjLhrh+2dLQI1D2eCAZvI1c/cv5U38bnfgGHfErX1Rh1TGm7rRFekX9Jxjmhg5rSgLvvfCYyVCC/bQPtjbLh9q/ps4G+Tjfv2JRfjA3foREx+AjjrmxDz0ce01+FefozvMeR7wgsqTui3OFdMv9c6H6Gosem6DEF8J1YzMv8ULnDDRZycVSm75wkyGvLGVLov77fQcxjoagjws+OeAsQ0J9Ag+8pwwbc7xGfpRXqNztprxpizKRpo7DDcZxSeDtcR31nB2+4FeIH3SA8HO9KYREdRI8Z+XTLXdNfK83teVf2wj1Aa4FRSMYGYtRQRBOceeYOwf8s4X8ExKe9aMqC5bnlLXv+Bk2mDgBbFlvOKaWzLMzxigLlUNn8d0BH/m2EtI7Qm+0tekE9AMdTshqyBvmbKpktO0+k6fPKEhkNaUeuEGHGO0dyXme6pKCFf/GM7ZFGx81gD4xpCyUrPzoQU5w0o8O6ayLxgFqqOqHnhV7/W4j/KTlP3nJ/M5CrDuPfvaclIBT64YLJwfU9rGeISqbY/E2+8Ge5zkb4xf+Po2865ZzsqVNNndfijn1O7pNCP+K5l3n7kfoiNdRZekMvX3blI/8OdIDaXPWq3RtljU3xhn09Ui6P4bo45lOMJxs7t+/55RHDCDy9+7d1TF+X8cY5UofPLhnHvrkSaOX4Nkfm44AuQfWCZ6hHkAzP9WP43EE4XXZPh8KyFLiOKdQifoPMS9jTRRUxge/VGfcIuNjSP4LnHlU9QiX3pnWNuRfLFDf+IdRjx7w/Y1B6nPRo+X+Ay7Gal3RztPAePS52vTr6dXP1e95sC8HvV5v87mhurEFEdz5EQ1R5RMMty/1mcfNmVqr0ffdZwW7eXwhd48dCLc0vB4kh8wTcZ5Y23NecgJPzal7LV81S0q2fWeNMhwZmwnWVelWmvGbx1vdgS54LJCN9tJO9Tdjgv8E9/PZ5rRb9kTjgqMH6qEE03sZ/s05LR8hv2CzNlc+mLqqrhKBknylDBfmSOEZ2E+1gcg5pKpcvNTvMG8d+53OeuzWTTLIF7Leq3keWxevOt64YK3vIcAf+7nnr+rMMRjtCbDI7+WcOlzEJ1HOvbK26Wavg8B2yGB+uL26jwydHT9EvIMvtFNWhy1R+YtcJXxBDzKPua5QMQ0XXxcyNsQnPaqjl9sSZ54ZlVKlmvFc1V3hknrfEjwMZCxjPag1DVJ+Jq78G/VGfWviq3KsA+sis7zpi2q8xRPxZUFiLPydgwPhB4pqH79kp1pBOubQJfRqvdYFKDLU9aZ14X9ONdqhRsY2F7j4wev0JaWbCQ3IOJX5yJENiS9jeNOTbe64AgfPOqECNie1IZQdN6wcC5Y8HShUxzvg8Azbq7fv+EDvyCDQgZQD+kmZk5bCI1/Fnwf1pk+V17t8Lw+P4XYZg1HuYANhIZ1FPgZ6Nbf6qBSFnZHy48Xw6NEDBzH3799d7t59a3nr7TeXN954bdA3lzfffN38+/ff1sn7rk7m95czBTzMWTaYPVVf6046X7Lgblq+cFHPwtXVu8fDfdXSV9eeEAQREBF0vSFffueLy+v/6B8sb335d5a3X/v68s1vfG354u/+5vLF3/nC8tWvfnl5/fVvyL/Xlte++c3l61+X/JtfX9566w37SRuGDPOFlLu6KHv9zbdFby5vvvXW8vbbb7h/r73+9eXuW99c7r8pUhv3vv7V5f43v7Y8lN1Hd99czu6+tjx++xvLO299bbn0zd9drnzti8uVt76xXH50b3lCAPjg7eWe9O7fe2s0N9dA8nWSrLsVtfkeb7rBEW+DdzHf4PR66fzmw2B3v3wMDupApwe39zXu9x0YEwg/cEAM3btHkMzaI3iefPIJiJPmAirBse9mq17lS15jW+m8uNki/pP2/NOw7aP0U9fvQdMhK6KaN9MnWuP8e3Tl634FZfFjQK76pAapYpH3Yp8g+knaJ26toXnXS4rIbOj9Rcbq9Pp5/8BweUA1Npx6KoBjfx487yN7qvU5g73GFw9+famugkloGwRXvgfLe3I92eRONLbMx86gfqOjZilrb6aTWLMQ+Yn0A1OkxdQJHPuiKReV1HnaxgfnlfoZcC4knFfQL+LuOnLAumN8bNxUfpTtjN32nJi6BfbzSqle9UZ52Apgc+63XG9YTcv1tiYGfSl7RYW0dzHmOIOtH7QS8Vje1qAOlDvQ/kLk2FvqBojkPv5ibzoyeQegnXpzUOe0q492bWPwK0/BNY2kgcUN23kpG/ELyVQvvb5fpuoc6xHZMP9aQyjAVwlu6RGcu6R21mhYvPHJpf9NuFLC3Dnb64zbPiqOotwm1rVeCXTr4DehV/tj7aOPJathjK2uM/KXNV+XdE64rPkivXTm1O2prYrcRl1VWOvbtkrqj5+9Nh9I1wHoIDWNVKtjORvtPCEdcl/MMr4i/vX3Y8ku/cp/819rD88jEhxYOLDoSk0nTJ0s2dwB6Wuvvba8/sYby6997u8vDxRo/It/8l9Yrt68vjxQoPRHPvrRhX/9+/nf+Z3l05/5m8s/+HufW/7Sn//zy0f/yMeGzbLLF/l+68u/s1zXJP7hb/9OOS2vfTDLTTuHswTjj5evfF0BkE7Ef/gPfZf/W2HAAvrqN77uL5d86IMfst/hY4e6/8l//p8u/49//99f/p1/699e/tnv+5PLtat5/pohvaJg8o3lC1/4h8t3fMd3Lh/5tm+XjwxJBfX3Hjz0ye7W9flPXkB8Yiy+49s+4k0240Vgxb8mfuPuveXu/YfLRz7wweXOndu+wLh9+zYK9XH/O9yh15JSe3hbVzNsoCrIFN+YrjsqubtQP7V3EQic/+bf/I9H6SVeFP/Tf+OTy63bHxylrKda+2dnBIcPFLDf9V1D5jMy9OY6qEeamL/1Ltg4ade34a2mkzS/AqOX6qXuEZDFD5B8r7OV18kB4BvEp0LcDb57lwuSucGCtJ8+kCZwPlNQW58O0Fbp9fq4UCdj+HUyKn4tZvqMP6zhWs/zOK3fyK6xig+lX37k43t+RaD3DyDviBz+XvcIVV8+S/WJNvbHpGPrYfusfUi2ULa9OUc+f4w2+PZ2bbiCeGvTzb3ua/LdRx43eOXWteXO9RHgjfF4VmBrtavE54NnwLO0cTSWz+PbOahunaDr7mf9l8w5Z932vu0qZ4zrXAGv1/WdKcuiuz0uk6bNHB/+yFZlX7jJLudCjgGOd19Aaq3aIm8y57optLURpJyUdT/v+FYZGaTczDf+GjAPPq3510kwMJA+4G9IvR5rmf7URar7KANFNXYVQM5jGT6gzcBt0r58xHJgH1W0Jo9LkFeBRzU8BQOxta5JFacVUCXGxY/dmMZxEFLZj+1o/LxXXK75Yw2B+O1xYP6UQg/V7+xjb+sin3M6jw9evXbZN+X8zDs/Z6i0voRa7Wbc43vsxf7ZuNhnXPlOQ/3sHWMweqZqXttVWhF7ygydqUFvGAuvKdou9kmkbvmJv65m1CcmWmdXLtnPu/fuLl/+ypcdyxHQ5kKQ//L8mD4oznvj7XvL5774jeXXvnh5ubvckrFaY+xvQ9vvzvOGXMdx/lW292pkDTQjLzT30lEZXR5oDYh7CrTBS+cCKmGz2NWOQTtuXeJajwXGizWcMm0WMEVJq0VmtG6so7WvoHet/w73ugUVCeDXcYWUp+i1S6qMfwd7AC8dPLMo0OHKm82NAeEuHwuPAxBDTMTrr7++fO2b31j+9q/+2nJbC+5f+v4fsP6bb73hAPfW7TvL537zN5a/9um/vnz5i7+9/KW/8BeWP/zdH/Xgsi6KHi+/8aUvLreuXFv+kIJnJt8doGPkpER7+PQ7X/6Sz2rf8Z3f6S91TLyzfPlrX/XvSH/4Qx9SeXYK33mu6W/+Z7+0/D//6v9r+Qv/9p9b/sQ/8z/UgZGfzeMkr+D57TeWz3/+Hyzf9V1/ePk2gmeGQ3WZI+60kefb2TmhAzanL3/1K/bx21vwbKkCFH555PV7931nnuD59u1by20F1ATP2GAMEzzXoq8J84LWn4NlbRQ5kF0WXQTscueZ4PkHfuAHBvclnhef/exnN8Gz18JKjx3s3dMG9NZbb/lRlL1OB4/s1EfI2pg1l+Q5ATKv8wTJiZRDvdbAsyJtpU5vu3xhIy9iM1aidVuPX3CnmI1+6lZd/DJkU1z/xKP3BMvRs1D+1jECknbf4UnFfQNOXa4+dp+xD7os8spXyvpPWxchdZ9VFzWC53cUPJ/poKfMWNF/bMTMMLuCzZj3yiendFR4lvYD/OBkTfB8+wa/HsFH8mNPkZ306VngOnjzlOafZnPfbu/Pqbpu+xn0OIEi8/PLppzqno74Ve30Oap8oXhuHnkxDZcao+pX8OngR8T+Pn+dYX7y4vNgLQ5DIZreq4/VXvpbCrNMf3PcV38daEhsPkGOx8MM11v3B6X1SyTFB35cg+wo05qDukEJ4ng0gdQ/h6gAr/qp/ioA6Md1jkH8LBQf0CbHR4ItJ66HhnyKzM9/Tr1gjkFBNfRG/fAzhswrY1T7YQ+cGbcr/lk+5Eq1TdV4EP6wdrBH0HnZjwLmgoDzLD+X14Pnu9q72bexe1NBM+f22qNFVznfjk8cxvEX/2t9lF3Gq37Oj8CZAFp5ja/HHV9Gneqrs5VgzyUhtoc6EurSk1M4N5YeR9JaUxGjxzixrjScWhOPHTx/RTELez+1YktBn+R8Mvhgeevt+8vnv/zm8rnffby88Ug22Q+lw5yizbpJDyyBjx0Tf2p36BY4D1AefZMAC25/aFkaO1pXzqfeIAfn1uWNXHyKjbmK0Les1Nxm7Fy+jJabEao+dS5frrgX2I50QZYpq4yZZc3RA63A1R+tiuXSZ0fwDHLVxUmXKzXusOWjcxYid56/+vWvL7/y3/13yx/5ru9c/oXv+z4vrNfeIHj+Q8vtO68sv/qP/uHy83/tP1xe//pXlr/05//C8l3f/d22WQesGid4/l0Fzwos/tC3f0f10u7oIMAhGpM+B8Dnf/s3dTX7zvLdH/3ocmO9c8wgPFm+pAVBQM2d53Qa0A7B86d/8T9WEP8fLP+H/92/s3zvn/hndXDkznV1/20F/Nx5dvD8Ye48lw+87qnf7Bz8lFEFOAU2KNrluZxt8Ky6Tx554b6mqzhsfOSDH15eIXi+dcu/J4pfjCFflMuGmOCJScfEiwXP3CV5+DJ4fpcgeP43fviHzt15duB8VifQu3yqoM1I02sqOYXKA+aVj8XYlHlenxNe5pN0PTmathv1syDt7DH9GIGzN3Slj3U8Ezw/uKsNdH6SBLotr0X5AW/7UWb16RSiF51Vc1en2zhl+6gd/Or6F4H6XZf83mbKqLHP1Z1n2lBdDQ3HLny0Zv3e/rSXrXffZi8f9SlgLlgnr9y8uty6ccV3xJ73znNAnd7uEV7E7hyD09i3fVJf/PXLcJf5Obi5t16Eo37tebXuO6/moXyrcvHIV33Ix8lIKziqC0e+xMkxz40U9m0CkZpujqphbRjb9zdlUo5x1vBK6jP7fcq529aDBl8wil2/9Uy57PmxkqFj//GFoFgvB898WVX8+dvLOt+ctX4q0E1/Q5Q5LxMOHKH3BR3eFU64LjPpO8E1GKsu2NYbg+6U/Q/12R462RsTOGe/zL8k93j5mXe1aRv4LHtq/MkT7XGaM3zKHOa/HXrfvn9PAfR9B7vYvDWCZ34NLMHztWt13q1z7lyXjA8xDnbJ27YDZ5ECZ2xaR20zOPSFF3/B4biYSi+j8zSsdUeEuD9/1EWIzjVj3RBr3L379vKVr33VnzqC9M0/2efgmZtCj5avv3lv+fLrj5Y3H/JFOMZ5nKeki/kE6UXVZvFIxVMvSl91qSSwVsWtgnxGz9m1TuWjTz6pn4N3HdkQm0eVIuNxN1TVumTK1J/1Dc0FTyXEnh9BId3MUdWPjpfSyF+2/dIBq46ADcraLZZL/9WvfFbrWAtZDA+sUhYKwTObBsEDynyE9Y1vfGP5nS99afnsf/vfLn/qn/1nlj/xP/heD/43X3/Nd55v335l+W/+3q8t//5f/WvLw7tvLn/pL3xq+c7v+i7Xt+Ny98njR8sXFDy/evP28h0f+Qg9Ex85B3c6yY+6P17+zj/6e8tNDcIf+6N/bLnJx7eW+X35khbETQXPH/zAB20/QI6vf+0zv7B85v/9nyx/QcHzJ773T2hR5b8dUv/S8uYbry2/+Zufd/D84Q9/xBMdqX9qT5l98MwB+eWvftW6PLaRBYZLGjUN6DvLN9+67xPgtyuof+XO7eXO7ds+SNnkOOA4EPvPNEHeELU4+sdT2MbnnGB6H6vNbHzYffQyeH6X8J3nf/0Hl+u3PrCOed1x0Im0PbJx/8EjHaOsklprnYDnVMHz+vuxOgmwQWdOPd9ryoXRXAexkRTA7+jtdD1AuYKIcYLUiuScz51nHtsgeObYPrLZfWBT6Zatr7+019tOHouyUIfzAWzjGXBk+71E/MAqv8dMbx0861CCR3sVPI9+2Yd6nEtvm3GJfqdnRWxz7L96+/pyWwE0wbO/4PycyDglPQX3oUPFaOe8cwrPajt+HEJ8P6fsfe7dB8+d39ufvQLw0a1gLXVSv4KjSezRUD72r+CZT2AVQI16ZXHa2vc3ZfqXYKyTQh7rsCeQhnweEGmQ7DZBEEGDeYLrR0fofXHwrKL/AUj6wPmbdS05/edFPn1N3bITmnOSdkjRIWiDM9/xZQQh1twi9a1LlkWWDYKE5shKmLFJ0Lymonk+rBtJXjsxIJt0pR69IcjV+VDBLedq5ozgmfP5W3f5YjM3uK6sd55rj3724DmEHQJo/3Z77jwzhnLJfVFm7eY6BojnOHEcaOQrP3RqHiZ63QBesUk5j+Br1Svf6zfAryp9rPHgS9tfUcxybwTPtqk//x8M+f9Q5zZdXymvNaT0HebBdqWmvHpS82uGG3a+irM/MMjXO4bkj/WjwXopP1nfCm/XlYad9N12SXn3mFJr1h0WrOMCFQaTi0MKFB+77dLzCA37lR/VNEnuFxgBM3r89vUKlbtvAXPOJWSVhlKRiuGRSJHB5or2LZ75fPRguXPrlhZ43c2lUe5aAy8s6V3XBPpOtl/IIMJL/ORkhLZAJ5zCSGc4gT1Z3nj7LS1+ghVcsdaQl0/nUCasy+bhn8sZPgRlpgaJgBZ7mKzp4YoCL1UeVdb2pD+tCJSHjNr07zEHsRas7xSou2U7VJrlzyQ3xB/yoXME/N4TYBKnHy/xbvDOGZ+01GYJ+YTDlyS1ltgsWYu5w5EN03cvXaeIzTX53MF1PhPWAIu5Qxb5Xi+yzk85a2sCna7n96Ff7Wy0S6HW5PAD8I5ZWR8bYDEpU+J4DJXNIYk/VblSI+kWaQ+QDxWaP7v0FLZjMVqliurhq4v/f/b+LFiz5LrvxbKqzjzVqblH9IQG0AAIgBgJTiDAmYIECeIkSqR0ee2gIxw3HOYbH2xZT3oyIxz3QWGHraAjZNn3WpLvDeESMxoASYCEMAkAMbAbjZ6qu2uuM49V5f/vv3Ltnd8+36muBkDZNwLrnPwyc+XKlStXTmvnzr23wrjUHdJbNyLINICZij+3nTGR1+1dXdJnnoQW37pMS0jeocE+fViPIYxLT9xhaWN5qshsx5eDVu4htPUbW84QTJN04R8qowB89tHWgQs8a0vLR7iKJ05aGhoYGC2P1qUy2pr2BoBn6248GJP5KrS8DuIjj6ToaUhrHOXm8h+7i9kLFUa/Vc92pMnPuYb85KQfOafSjNOP1zLLE64r3w4iysMf1XMPkW6c8cSbuUEwzEMw6pC8gabcxGS8usQFpA+f8CMt4wqrcsmNFiJkXomrfNMAr0j1j8BDhhfomqf+9cAc0fvYDd7xV9gtoXUitB5gfTeQYwMgzU55AMqMNo2WDxeQbd1C4ChgVD4MUs9JivE7KkONV5xr57HAxUp8WGhxfr6cWFoqp5YWy4nF+bKMW5grJxYWFF9QmPh8OS4cbkn0S/NzZWFuTnnlZA/iFtLNzcpGnJGbDsfx1Zk5O3+4aPqo77bNTB3VBcwRXcwoLNwMZ9IrblJxTMxJxfnU/oQucLjI4dw67hhuQvWYUPuKnosGNh/4aNKM6oablsMO5ULUF2L1iA5HK6fEl72KiZr/iMK6Lisqooi18txSWHzVV/C5kA3T7pbsW5WbzTXaRLVB66JP+/GGAa7GV9fXnHlBiuScUkLsohUf9diXkUGDeMKixWBAA9on2vtswceElTh7TqNM9YiIV5zDSTTSQSreadV4VjqT6Dhw2cknYYRfREZozB4LOTo+4HSRMpEwiQlhZWNA5zmuHCA5SAOosehHcKOQAwwgb+RHbvBRz3A/gh8GcOGD86Il/+aN/m0Q+Z5jHrSw0aP2tMu/jA9cC8M4kLhxaa8EIv+Ah6LJd6TvgbPTv8ZYnBek75JGUqTxk4tzunjFoBMDIK1p3s2Alxz4LJL+mvnbi4tIG9UX+PB7PSdd+pm/TQf6vLUsfMoWrqXzIgmOvw7d8zcP5SMdQFJPQz0LQ8sz8yWuDSe0acgHhMwgHb1joA652A9hiB8nyw8TsrzvpwyytvJmvVoHDHknHiAYrse1+gw+zMOsBRnueScED0LRNsEk3cDwHTjm+dbwDMOk3zV1uTW/fiodwZDBbeQQoFCtb9t2GXa84hIwjhhnHmvVN2ht9Y6xRGBNCheyhrzs6EYYv4pnF7jMkzJH/jRIqF/WMegj3vLMNB9ZkR982nDvxsMQT93TJUDT82U9znKRx4bV5ISNJ2SKL1mqfGeNfFmOL6YdShiNdZBtMYCujWq4g7YaB+oa8o8SQXZYPGhb/qOSxIVG6/QTTmCc6s+LFPhQELrxFzyrrqZkz+HibS74SpfvlxnIEZ88cqxM48viNJ3xLW3o2uPAD2ViE+GCNv1w0W/ibTekxbFV/Akf3Yn2cr+rtG5H9ct4A40cRrF823xy7KJzrCPu4ER/jX6BITw6F7if4MTX8dpvYy3RWuQ2jU1fPxco/6gNZE/gUr0J6uKjRY7b0xwsz9sWPLG5sbZWZmSus/NMITH537LgFMA5K4znCTqxBABI17+FjYU2bh2ni7Skw3FeJ84vUZm2PyUN0KADWNj1x7f0uWWV/FtKoiM8nA5kPEMVGlpzJywiMMknzp2xECJvbYD6B/RytOUJYFWDbQjoyZgEo5xOji48mudH8IMBt+/VQdX396vj1Xzcwo1boNnXY0C1hmDgiKdLmmyzHmg78LG4DftF2z8Ity55ZfzOIHdrKn98sbERnDJzbo9zfKojLo3prBMXDzx8hOOuEnHXrTqMVB7QMZ3cOD2A565U62d69mficUsUvccOf7qUJdPJn3mzDNLBZxnJP4GNMJZLfPLpp+OfDgjjo5ZbfR4Yw2VZOKdXHwcMcW146DIt89EudwKZ53aQfaTtJ3eSL+GV0LZAvtYljPAbYX2wHw/79jB+O2jrPS7fYbgRenkhf42CzySFbZR1C7gMAK2HccxAxgNHteT8Pmbjehp85/XiDS/KqQuyw3HxrpLjL3VY5SBMn7Eb9EX6erqYW5RJHf2oHGXh27Co8g/l6uNhZIYxheEjn90+/IHLVwFGncIln3G4dF3+Bpe0XRuMgexDLQ3h1iVkPMqfKFNTE4XPtU/7DRvRNqTbUJORlvR5jhjryGo0BN8sHxBl/NZ8Kfu4+DANF3mxj3o9RRo+cXSCLBEP1+JG+fU1H0KkDwGcX/HY6J/NRjZGcWTBpbEZfVYOnPTAPfpgi07CqXeGU3q40FnbZ6GiX5qaOJNxjRvEM/HdX6YrDd/9fcDTvhw+dphlUhjfuOraNuzlDJfrB3zxeS3r7t522faRxw3bv/kGHt4b7o+kVE76j9s/HCT3By0soJju3/It6421Db9fl7O8fCCFRqwmgJV/w7xoyFsacOqcwlkw0wgUgMa7zURrmeE6Ki9wxHk3I1cDxFuIfKKP1nOYCptMaBZ0XrXnwa3O5sbJPJUoFkVyp8QNX3hlYlN27LoFfxrG+hJvOqJlkM7YyvdhdfnZsYFh2KWKTow6nP8qTRaft9tbF3nSSV/S0Y/gBwe/0t3titElI9IPhMSRDYxG+oyd9J4DMQ3IkfbJMH/EBekPAXy2+RAOy9NC0rQ82nyEiLflpB+TkIzNvZ2yt7NdbmjM3Niv5zuV5klEYc58xsdOeJOMaLlAFh5dUAAa4SIj3jdeH7Ai3XqJyYw0zl3HR1V2pNfRi5GcuELfBw3kTl7LM974xgWfuOjp8su1GjatQxpvt5QiGYUMZyx1CprwAx+/ByHlS2AcB5e+1GEbE0+H/loY8hsHWd8h33EwUlbN17tKNIA2z8s5qmk1Igrxmh+gDID4+KIOYjNPC11ZDSRuiG9hPA3hiAe+14txgalx5dVf7pp6Pao+O2C8ISXekpJGJc83yPg0Lp3wGGnVUPMOmBxlY5Sgg3aBj/7Y60GSjOiEsLp0Nw95TqrjQD9QuBJUDeMndlkxko5ILoxXDErkr64as0OXhm1ft3DtB2XQQZvWu9BD+EGLo95Z93G4DONcjwa6NoyOFq6iEtr8OPizG8rLBWanOTow63DKiR5Mi9GMIes1uSnLwDiruEHZ4IaONu3DUa/eEY8yW78Pj9Ip2MVH8yQdsvRy6Mcu8QBaDHuHnhRVIN2GMWVQkbqZgk8fGul7+vN6xx/4mh8/cHUOrn1Q1EoLn3jMwcGXsNcNwYiM5KMvVx6dvMrnd+KDq3wCzxipsmIsI0Mtw044PpiC8/zf4VWG1gjnr/LhSAN3U2vHrtapne1Nv4KZt1TFh8JY2+oaKMeaeRRjNlzVmxgQ39eiyo6bP28pn1e9rK6tldWV1XJ8calMqSNSeRvMcoRxDBgal07bQ3S+CCEkV8TVsHZnFI/qYAekkuBFUkUbktqNjl/LNl75UDZXCL56q3KQDlhR1e/DPa9kXmPRaSptNChKhyD5yRceY0OFa6KKTklyypUQwSgTcLzSjYfED9NrxgoMqB/BDw604ZEbe0Ujo9ySwWjDkZ3nnTAoa9eI/iDfE4H6Gml2jB1wte8mZP8JB2a0/W4Hwz6UkPwO7ztB0/uj8qTv8eJ6YIgyqbBz1cirPx7EIc108jmeESlw1Z8CQZ9+jJkoI13I2cehC5eQdWnT2vQWbpeedwI6GuGS6gB995CJyk5d4teg0WPaquXTtpF9/uVixyYWukwbhiMevELS/3IQ+unbCmjlOqCrQyHqFHB4npYq6v3/39DKSIi4DVGtKem6W9kYyxhjam8blHbCyzjz7WCviRg+0S9Sx71rykGFd6B7t53/Rvs6eWMNiv4X67F8OR5mxmc3+Si309llltzpeuO3xU/69ny6rLvfKuQ69vrI8vKWe9gDYROEHONoY4ykn9CGA0bjkRxzYJs34yEX52fjYVyOknLeljOx0TZKd/noquaHRS2mX1ZDlwniHr5w412kpUy9Ix4udpYzvV+/Fa00yWeUR9AcjNPuHT6w8WseCnT9adCv6EOaKyEhZ/SjSBoHWWYLrRyHphtd08Q/55bstwFNXs3hxNCMv4KY9LS3gtaYZA8nhF0b7l21DPXPXC+uNWpXIQzvOhc6qJLAKeI3fSiY9aPdfKm1L6vZT41q8fS7EWUs857iHbktGaBbsrjxr62slIuXL5eNzY1y6viyBxWwX3d36IS8fm5aRjULJZMJDZ+NkQZFfp0NiLqCp9HCxQLd70R5wCO76XJR7Hko0ocF0FKPre0dyYQMkRdofeSAD8pI3pnGX0IqDFCO2DlXOPL0PvKyIwYp9EwObd7knxD4QWerwRHcbSB5toPvR/CDAHc72BXdif6nfrWnfsvFY7Rz76Ifpv5rG7d/psv+EXTp99DHD6YF3zZ/QuLatHE0o9DLCF8cfZRxOjk5XSamprWQTmu8TcVCrz7lBYjFU+PaT6ZXBy54aBJjIe5oeIKd96dOOW86FtDIO9PRxPwQcgRNLKh+dVS9rZpjCEg60uA1fINJS2N+WrBtwLCID8cHi6X/gKoP7m/Bh7QqT/IKIzhdX690zl/LTn80/yhtKzeug4Nd4LYwkvcVAH0jL/iYY/Hpz0N+L8c/+xhUqk01+owyHKhfB9+f3MBhPBPfutvBndAASUebud2qj3P/Yif3WJy7ZIdzSkYpLg3Rti+Pc8mfOdy723eoG3SP+vFzLkoHP4xn9/1qpMWOd+zC+rwqY9J+P+Y8tioeN60xaprKI11LM65ObX173fXj1fLU9MD1tKThA6GXPnwAmnSAcPJOGVxX6sH8VB3fY4i3bMSdgaO8S/qY+jCywaPj28si7vGrNspyUtaoQzvmqU+kh5FMPM/whksY8gp64omP/EmDSx6ZFz+d37cs14IwwnEcQ2H1mdaRCrR9J7Mbh21lw1II++HA27iszvzghS/X05qRffgRZhe4o2md/kfyul9rbuKloJUmZA5Imc3X8djcyQ2BoWvXbPuyN6Ns5r9Y44XsdMzpCfoJb13r+ovawnWBjl0k77DZgI6jGnxRiVfVbcoAxa1ubJRLV6+WS5evltXV1Rg0KoDCbshgtLBqbBjT6Hs3ZUQqnUKqTkzLzq0nbDninROR01W2OIkubhcjG41JGlyy8nlLOarQ5CVd2HjHY5+XRs287gzIxYJhvo18NqgpX67ydTzz1jTKb/H4bOtfX13xq42kAilfnZrACNAxo7NHLGTr4vIzHBDyHQZBOyzjR/D9gttYbek7DBhctAd/PILb6Bk6+0Ll7axhM5im4sy35gEy3roWnzAMt+nh97jWjYDJQpD8df0cZOLXRMFCg1FcnSdmJuU6iYThWw1jG65hQDPJwLSbbIRrjYXoz7EQZFqmJ415WJTeQIldvNHFFshwmz/K0DiiHMaWlohuR8lpElDObeV2Ci0AVQsVoKMML5kmI+zs9oNXlKU0hyPdcjmu0tGnZVG4cYmzbykDr+yUlk10sP0G0MtRMzQAj3QtHIjXMvZvcndFjiNKXnSi/7TkHb8x5Q1luK1s/AidaS9XT2Acn1cCw/xj+YHKFTkqSsCOdQ2gfcmLyzbkmZ4wTulv9UJNDkMTfBjT8ZR+GNfKp37E0YnkZX4N73TZLbM97PQX4zb83IzSv8O5FiXEuKt9Tr7lrHIjo53kzbW8o6n1iDh+DYOrznzHuEzPehFux3nsQBOGpsZluFJGxMMPJ110dal6qUBQ7ORHfbO8dBnPOwLMVzn3tHNQyJWuKbeWZQluBc5xp6Ufbly58HFux3ta/cvV+UP4NLAzbj6NDJkneQDQAMRN37og6Wij3+BH38j+jO87iY6Hi76DRUK6fuxHP8Nm87rYOPOr4bz4Dtuq75fJDPsu7ljWY3T+g0e6avCS5owA+YIvzvGOvpchoc3b+q3Tj/57HulGwPqmH3PRFWudL75YG2v/zjFytD1fyOcad/c1me7ula3tTRnOm2V7d7usb22Wa6tr5frmRtnUhPv8pYtFavAfZyF54Iivkl1avVaevfxSubSxUvaOcAs7GigVgNHJUZAdlEhFUKH8pHEj1F3wbRnwnDVlKpfulRYVhQ5Dn9eH5SQS/JUX4194DOcdGbPRicJwzgbmoZ89hXdEx45i3GrPRooFhLJ4X+QNd5wo03mRjTzs1u+xcwMdu5M3ypr08DfPfK888cxT4sv7JOnk0YjZmRPckIDRNXwo3C6dQRWD6fuBx//ogfLAA2PcHz1eKe4Qnv7X5YMf/Nfl6Rr9ny3ooou+dusWOwMxoXI+katOBg3QtV0FdqJ8oag2pp0PbesGejrSanqTjbTx+eCXA77JaxhHn0zJ2FLE2PPrmpgEuH3bOHB1/q+yMjn3Cxx6SS4m4td0oy4gSh2XjhsCuFhI+vTURcYzbzijKigfcYsl6TKfK+IgzDLQ+LGgQRIXtGSnTbWQ1UUpXL/A5Re1jFMgjmspS9IpFecnvaFXovPJj3AYYcnn5SDrO9TFK4XM5wdANZ/xICzzvy8Cx/S5hGjr7x+iXDmzuTNe4+QBdzs5bweH6y759fhhGZ2B4vZX+8mHT+J6AzQW2DQYoWmN0oPGUV9mH8w1LRyysNblRhdt1a9ZkZ5OP8ECXmKY8lFOhlsH3gaB5Ma1dJ4f7FSvWp+sW8Zv57J+ow486VGW/qtOBi5qMRbiCJjGJ4Yto6zh38rWypoX3K0xHz71lXO5wX9ke1MgzpW/IxFGL8aFa+vc88545M05LcvMvAkO27im/Don1eSWNvnistyYh0gflR2weUxfUd8IG0d9xmXUMU82PqBTmAdYA6utpL6WD4nbTsS2Eg6bCT/mkMDZOczzMFyUcwe3Pj8j53PGrFsuK410+mz234hnn/bFoWgSgiZc9nkgw8zaYVOGBshPYX0+4XCihyL5EIY2dKp247SCulZ8kEfzui7wwJOebRpONNNTE34C1U+hqmNNy/EmjbPLy+W+s+fKPWfOlIfuu7e8++1vLb/5Dz5Q/uC/+q/LG970Y1bgnozsNRnWKE2mf7mpBji5tFR+8b3vK2/+sTe7sKykQWEWjLnZOQtAVXPSbh2KpnOeOXHSV4nkw4VnDdSOwjnVMHiNFi8btPs3y+nTZ8vd99xrheVOsZ3CKI0ddsogbIcc4ochbINafOLMC0AjhBEvMpfJ8Y09hXdlSHMufHObi4or5a+++lXvPscuvDRcITt+dHr5fJmJAesl1j2qulcGyff7gff+y2fKM8/g/qT8jv7+xGG5f/neSvG3BC9nbP//yBjf1cUiDw3eVLvc9ASniVfG5CTvlZzIiTAHTzgAPH29nTDTZTzpXim4v1eIcLhgFeU3JCP0h5VHf3Ova/IBRBkF8Xc4ZN34Gwd9uUxOuIAuX3XjAHw3VtuKCcbnI46OSc946KGjJU2sRus7KotdXdBoM4xaLe/hqz+kQ3NoXegRPIuhjSTo2X2uziWlGMihn3B9vKbGfxePcLqEDA91c6fQZmPejs0TFstIgD+LkKHq44cClU0txb9tOw/r08ZvRzPOvRyM0EJes/R4wpIRJ2jHNOF0OeYTnztTOQ9kH7CxBI3YheEU+ZOn8+NSL/4NeVib0gCxEVLjLZ6w6yKAV+4wtw8m9jK1BsDt44TTtWmdzJUuHbiUYYhv+eAI+8LUftAnX7tKR7gHhbmorRC0QZN8M9zKfJhr6ShPrCwLZSSvKF9hzzHCd+WN5k9HPPMFXS8DrAJPuOefeSM8Gm/TO1kHeRKa4EgfoqybSrSNo0mwdmvNzBbIdo2dftynqg3U9Sl3XGiJ1MyAwnmG3mmiiTbFRftmG3N3M+4AxF3LPA8/MUE8cH7TC3YodzflT3CcMB04jk/gZmaqmy0zsiWnZa/yAgu+cD07N28317mFMrewKLdQFhYXy4LCs7OiUb5wEZ6enm1whIMn8Xnx7fnNR3x+vhz53F99XjpCSWqQqhwrvCrOWvEuslQtlBtCTYMR+tKlC+WrX//P5dTi8fL2t73NFdrd3fdrPHjKcV4FZSPDM9xN7yrneSmKyQ5AuiduOcrjIUVud83PzDndDQSNyt8hDYWLj5rMyTKBVe4R7ypfvH4NK7ecXj6hCs91ZQDQb+9sl82tdRvynNNOoHyuoqDhYiLyxYTKjjWf+uTqbVYNx0CCm+u0s1cuXLviJzXf+OpHyr133aUGn/GWP/XPyQ6AJXw9gECIDbxiMISf4Si/l/0gcNV0rPzH//gff4AvDD5e/uiBj5VfeuZflu/LbMbY/cNS/vg//H55sKL+5wZ8YfBtb3x1WTp1LiYeJgK3+X7Z4U7M1paMjDgXRZvgt5BxfNqO2zx5to5+zkVgTn5d+/In3+1LE1eWQ/4Z73H40Sda2nhLSBiricNA8uv29nb81HAcTQoa9y05+4KuROfNWNDU0ChAV9MSOl5Ko5yIZj8ehb4+FUyCVgLIEkZd0NHPnUcJqjUUlUekO6eC6IAx6oUOPctJGqeh9yzAd5Zu8m1QcuZchNyK6+IW3siN60S1H5HYAcMXnd+Yn2BJDGCJuXywDVnIfkR9RXPc1IR8bhXmnIMsyeXloS0dGMlJpBIQZB7y0TyeIpfxzK3tOS0U9NeYk6kPlMmlZh4WMoCoTYUs0wj9VD+MD4yH3si4HYTu+4Lb8PcD5A8XfYQw44N+Rr/hzTKMFdYxxjuGBJCyoh/8dhzH3F3rUukijz3rgTCSR9mtHL1LI7h1We44IH0Inldqnjav+30FcMm7A+K1nWCbKVECiIZW0MnmcOAgsUzETV9zS7dSkcHDuYLJ8F12xVSeqVcbX8JZ79RNf9kG6YD0Uyf4bbj1EzKPIYPOF8Fsj7xA4dgBm2oxp7L7Sr/pNweAoTxAH4YxMksZlBNIxVsZkx46YxxPmVr+5lOB/Dnfhu6Mlcw3y8bmZrm+cs2bkujSedGl/G6ONHXy7cvITcoOajrYSOrpWwgK+SGI5evImDfjP8B1i/bi+K/zhiJqPigtXeMHpN6ANkx+84ONeMYFLHqPD/mxC0pa5sGmzDDF+QiKwBjT4fsnPK0aR/M1H6U7dxJxtu5Fpj+YqMNypeUOTDgazQ8TbmyoA/FVvXhggqdZj8vKX5SFn0ptJwUafFZGJVcdIQQy9YL7ChxeWkT4is2srgisTuGVIl9XMUcndEUwL4Nk2vEwMtVhfKsdGabLq87eVe6/624tCjPKJ97wp3zCWiCnp6fK8tIJLRjx1pB0lM/TuLzSJyZElBn+5MTRsiRDHLnYoZ/UFdaUcNR7YW6mPHT33eV1Dzysui/4igyJW4BPDVUfWdKXq9DK09OOgz7PDx1kEP/RB+sxjg/+UfnXuQ38tAztxD/wwfJHj2fCE+VTf/TBBi+Ud5CVdyy+7iyP49emP/5H5YNOuwO+PyD4TRM1DBCmX8aEwwIZjnbJ8NAxseMIZ3unD4yERUP7gvMfvlyMkz5u2iYe/b1PA0bTwyWf7FuBxydysPdUdORpoSYEr0D9MCBl7OR0IZEGCN1BiFT1Ykytk3/dUuFgwRzFRXVtg44lAdKDWUZB6Ie8mR9eoEOPEa5OTQb/mJD7vpB+uEgPGnwWNIVrH+rzZJhyYBxlAVnunYLLgld15O8cf/KBqqUR3WYbjLRFqKK6UR6HgpKzTP0wmYev/w4cTikOlo0b4l8pHJY3cQfrEfGW3iGhs71wbdvlOM/jGm7bziVtdQrTCYSVq7wqz3GuhZR56HJNbaHN3/JLF30DmVK+ikOyiucvZXM9s27gq2vzJz0OpZm2zVfjxrEjST+tzkeW0HHlE2FkD/n16z/8DAe+B8tQHdDJJZfltjQZH+Lzz+UoDoRX5xzTkEeOvK5DX7d00KU/DOd4t6LkEUQPQE+P38eDPmhbl9Cnj9LCh81FHphcnF8oZ0+dKWdOny2nTp4uJ+VOnThVTi6fLMvLJ8rxpePhFpfslmS74cjH5iIbhbMzM3a85m+KM8CcGxdvPxircRBhTi+Ec9mi8XlhOeeT4wId24v88SwNuMDPUMb0TJkRnf3qnGa/5q8OfjOEZQfikt6008FvZmba8s/JjpxXXdhI5dPswSPLFh/o003F59vtlJ/3g8/JzU5P2r7F580tfs/zOEcDh587OQcd71Pd3mQ3a3+EvuUDXV65ZThdR8NuGK5e/acjTd1NeMWV7of87HoaH9WoLst2Xjl3JYnkBxIrzmURly/iwO0H31bOdFxl4hwnj0DdtJOdPFy3iJEHPrceciK6M+gH5+EQ7XHQjQ6kHx48Xf71H36oPPrH9RjHHz9aPvSHGLPg/1kp7/9M4D/z35Tyz/6w/OvvKcuXvlOe+KU/DvyfvLZ857+txu9heMNt+CW891+W/0Ca099/h3y/P+CNE7kbhUPH4Y9OlN3C2bi47RR3U9LlIgS8XBu3acNwm7cNJxyW1uJbUK1qaDxEnXuwTQmKbaMmCT497eH1G/IbgnOJBN9lDepg55jGCjiHKy1+ly4gTDt5odY4lF83iDto5cmy8Gow+Mm1bf5yzu09Bt+6pLHPA2Q4Pg07pq+8IhhDTp3TJQz50n6544pOhu00rt1uJ9swjXi6FuCa5bUuYRgeRzMO7oRmHIzIp6D7z6DdWgeurVvrwpBUPjFyGL86Ssk0/nKdeDmXMAyPi+OG8hEHXDZxyu7K7+s5dAnj0tK15aAbfKBtixbXle3yQ4bs+37XssPxfEl7EZuQ4aDr8UCbhmwZTpfyDuVOl/Th2zNkOOhGeSZ96mPokmZcGi7ztvzCkYJPWk/f0iRkOPHWvfMyv2DY8unralhiUMoo5OFvG6DV2I0jFNwl7zcjk9/QATnMop37MJCy2rmd65Em8cYRDqM7jPvW0OZBVo+zTLd8hCOPDXOFWx4Zb8coLvna2JexCz2GMjhe1ehXGMpQti894fjstt9EQ1huUrKD4wREviPdDwOLVzdCQgm9S2jDLaBDDM8dbnPt8tnimq+26dh8ZJLrJnRoWjqFM4kAi+M4PirJv3bJw//xl0De1iUOQ9m4/HO4B8sAP9XPCYSb/BHGx5jGd0rngltXk4PQVpIm4ByXz3L1nRPow9GR2zJwkdzT/9Dg6U+VD33pS+VfvKfu+L7nX5QvfelD5VOPC1/+efmD36+HMx58b/mXz/yH8vsPKfy295c/eG/FP/Ro+MBheIByDuOX4B3wusOMHBV9W77fJ0zoytQXZxiJ1aBIveMzGTAo1Uox4beThBwN4nCdeBSwHzwC2jD95rC0cXC79EgbLSuAvkK6vYDWoorkO4ZR7oOyxvJCW6KjroP0Xr+jfHKsHQCjI43JHRil7GOHcGggym3pkGXohvg2DgvvFLnpe5p+8QmHURCGgehML6e/OBsYNPSV5A3fw+VXSkvjbLFgtgC6c9BXiHDIST/Ih2zcGW8HtczKsAk3cUHKlGUiFzjiFXUojGv3VvYfFlimQVkhH05jXG2VF8LgcnwnTRuONs7wqKzC1NBBGNICiWv91o3DpWtlTLoEp0MXEfc//A5ndITAAUOeeSHWTh1AGr6Zn1/vOsvF7nNNDzNK4XBBGb8eDxUfNNAPCmqgLW9cn0lImsP0cgCc1K6rrQuwZA2vNNQynmVluC27YdPhktZuGG/oE0bTxxAI0Imf/brB2NMYB4edYRcPwxO+6fHP3MFyVy+klYdNQh4O3N2/If+GbTzevsbrfzlKu7m15aMg4fj63rbS+PpefIGv/xLfjl/cwDEJbMS93V27/b396uJh5UjnBRERZkMyaXfFJ/x04it/R7LY+eNd+MRVbsXzPF7myVfNWl+q4w2ON7LOsym6v6ewHBuoct7EJY0jOcLHGz9wbKDiSIuN1O4Lg8OG4Dxfpg07aMRjx4Izc1SccKRFUyUMediP7L1T0d3AJA7Ib4IjEEse3QLnoFxM0najVRmBtp7Jd6Tu8MF4anycF37CAugjSD6cE+04dwpUUvkRSJ+8FMf8YX/E6afS6Fd+DkRjaxzHucgYAH970DxAaDcwav+LwOPlj97zofLof1N3mD/zz8vbasrfBhydmPKX9nhbSlwM5pndGHg5EebikLub6Tq8nOm79uvHEkA8fHuGtn8cBpnW8hqF7Jc9dHn8K1DcfxokYcxGyrCf4iUv42oYf/xFrZF1dzrTot78gUtsC5meqSP1BwUvtYNZSp8x6kmSL1LnhERx6gZ0PLLuzlzxNeycztinjXPZlsN4tLP6jHeQexrj01jW+OwupEiHvjofg1MgDQyn49uwUR7wpkkXr/ny+IcBzKhO1MR1GX342gkGey4j/DSeAO7Y+bhepaV8z5/QOIwfZYaTLNQXWTpX41U2O4U72ZuwoRaW7dLCEDeOZhyMo7M+x0C2Vbq2jaO9kDculNtnFZKm5QFk2UMZfGFS3RCMk4NDyyvLwb+dG9JkfiDD+HYqKi9cnWYX8YSuDv7tIeVPHkMHr66cyjvQiksu4n16r8MRpz8uQl0ONDW/tCF3e0geCcNwxofhcWDJu4ohC7Q9ffCgjWLMH9YO+G2fSb+tf8+vhu3014mgH7dJuoBop6AOoH1yEy/vmMcdcWyzbRuYMiJlALOu4eMwannuC5eG8PrGRlldXysrqyvl6sr1cunqlfLShUvlhZeulPMvXizPnr9QnnnuxfK03DPPvSD3fDl//sXy4ksvlQtyFy9eKleuXC7Xrl0t169fKysrK2VN/NbW1sr6+nrZVBk8O5Q+zkZv62RL9vHeME4DG3dD8uP2qVM1uDkFgcGMQW6j3OF9vyEtXwZhvVg/GL+xgRpzpuLV9TpMh+GMH/aunWjQr3tnNEj46RLGp/U0MEN4wOkOjYdscje7frz4OdJDxmNg9jQjTgk2HutubULf8aDp6RNCPv2Bq3iq4bp40ff/WDANidBV2iGkThgQOWBaHNDxMTSCVC8h6QPIgEv6DDPAO2Y/PHjwfeX9b/u35WN50DnPIIMv/6L8nzs8Dxp+cPSYxSuBO+L32lIeih3mpz/1RL/z/LcAtNnNG7tqI44B9XqN9uwnSeL8HVNHUqxz8dYFuWZizXZswy1k/zgMSE+al6MFxpUBLneUkt84Xi0OanctufAZOY4eyOt4gxvH3zF+Otem9+FhvqCNRTTTjEo6tQFBnKYi4zsnREcnIJxvkkh81CroWlqg1WW2H6hAM/YS1zvTHuWc/K0yYdrKo4YzTkkYan5bh/sVRiYPP+OH4/3iR45Oqj+NOvc284oHsXNS50FnHnD1e+4V5o1C8VBk/wR9Oj8YXcNVOASybCFj8M9+HEpXO3hSzR5fnejacBg9apebQYsjnPGgCRin92E8IXWXEDro59iXg8Pyt+F0jJc0gFqX6T1E2SkDPm3heCMX8aGLhPCAruxDymxxyJb4YXqL60BhF0XZrF8ONoVXAEe+ERlvA0OaVgaglaV1QdM7gDoBHZ6/Sh/4Vu93BndShx6ir9qp7BZG5JCL/hHtgGuP7LVyZj67jA9FQsb4H4VGhOxT410YfYQBfOgx8PbzyGl1bVr6Q8fbw8LxgTDmFVy8SIGHaHG7e4R59TDGqwxZlcODt8mjK099LcodlSFlVUD6GHVoH8eZeN4Y47fGVJxbRnj3M/nJCzfs++kA5jvP/XLGOb4f8vkxP2SVfMhZH7zXv/liOOOzkx/4SEcWA4kJWSCQgg0BFI7CsPBhRmvz94PAwZIOAygrtYqM3ZSIHgDhg5q/hEOIoSWpUfx40vGSupyqnF5tCiQr8wwXYdIO01vHQEA4Hbvb+8pHGD4t3Q8DHiy//8d/UsqH3hPHJf7wifL+P+ZNGgP8e/7bUv7kj3+AHemX4/fe8gf/nGSlKf0PP/Sdiv/bAdrN59rVp6OZoo1iIsfFpJkLBOFIb5z/aBVn74C0URiNH0wfxSFbG3dZ1QFMTvqtroHM0+RVpPqAwspiqTNry2aEXZsgUDDvztDXu9SmLOP5SXC4oxyBjm5cso02fFyTKHRoXFDTfNyqTngjZQtaHQIkJ11LO6TroJWjwrAMcQp+hIdpGa9y+9iHyqJ/sTSolUVTCehzGBYY0jYw0okPVfTCxNszYpHzl2G5pendmz27XTne59y7WODY8OAtMnFLUwxrdSm/ToB2nQFsWeJuVzyk3TgZ/CPhdDaC0u/zdYXdBoZ6eyWQ4+JwHoylGqo0macL689jXXIPx3kLbQltecOyh/GOT8MucW05+HFWtF5kVXlG5qHqnM9/wTbdAZAs4/Apof0BQcrTQsrZunFwGF0ns1yGhzgcQPwwQLdD/f5gkHNtuiwfmfqLW1zfJjilN3JnPZzT+QUp5zhxK0kH0NjRXn1inVmMD4KXh5TlMBhJczjmIZfgl0lgMMrukK2hWSeMTM0/sZNb57sqyohUjYxuo+owWVxKlSvLd1g++kwYtm3b3m1epVSXAF0Y67EeILd8yWwq/SQvSOxY/h1m7lM2G9bVgK71FBbO5chn//wzxBoBbg/QwQBj+Tvfe6J84pOfKPedOlPe/3f+rt+jR6FmLZoo6AeF5NHKB67FR1rK9nLgukoRLXi9aAAaGthUSoOvSTpcnz/KjDgDanl50U+xxufBNfnpChVl0xguW2D+uKMxUD3YvDDGU7KRzgAE15cVgG6Tl/R9c7/8T//Th3+AV9X9CHhV3c/87LvL1tqK3yvJF/fYRUDPnAPjlhe3egL6zhJtEJB9nrbMXYg2nC7aNnwg4hEe9t8hfpjeA2XXiYKYfJwvbvfj9tbm5obr4AtdkZHelg0QbnlQ1+GFaaa7W1YepFfsCHRl8FdpsrzRcgKfaS106ZUH0JbVySPIYWkcxPw3PGkPgHR2ZfdlGDKhsigy1jI9ZRnKgwxZ2iDpjsGyqZwJf12tFN7Y0/eVXISVoHiW77lI+ey6XWQZwXIYxX6tmts2bkdSF3jxcAsLPFzgi+xcIHKO8drqNfsnF4+XJc3dPKE+OTE90EEjg/3RSrsuLwvqb843mvcwaHXehqNeEb+zckch8/QXmpKMhVR4XF5YgEsffK5nLaBLH0sQ2BCocuG3Mo8Dj78K4mxJWv6E4QAGnz4HjNSdsP67fJlduGjtnr6Vp8W1ZY6LA5alCQP0j3G0QBtu8yYMeQEvx4vycMRxo/0z3Liykm/LP2EcDjBeDYpvY0k4xovj1XX9ovpdvgrk6mLV4LJT1GkKezzXeAT0wzwrj1q0/IDWPsl6mkfFj5RPWTU+xAPI3daBvt6G8b27zLyiMcHal2OjdRQ9IZl54I65xm/g4EE6P1THhcWx7nsXyIzvj0Yx1+amgZiEjZMQOACZsm2NlN/VpuJIA2eaBtq+MDEVb/tgjoVsZ2vDayJHF52/5qXeQBxZjrU+ynYJI7T43Znn9IE2PATSunQJSIHsYDCRg3VVMEwdqXS3gduVFUzGAYpB4bheSbfnVcFy6b/PZlCTdQrPBvOkWQdSTYh8Td7bl9nzbAFc5zzV9UdQxtEHng6Yjg55Zzs4P4I7B3Q/OTNXjtVzjm4b2ojb8IPJe9QQHsXjj3Mt7dAljEtLd/v07Bv9wga+9QMiDE3S4TOO0zkNg8d9v8fnxJp5/Vfz5lV5Oi8angeSRnm1CLV8kldC5s20Nt1pSCU/djsO5leycTm557m2dCbpfHt9AJ+LD+XXKA/cGEAG1Bmu1z/Qxse5BMftYxgMbzcSroZ89EC7Pp2c0PSp4mTHwz9a77TYcVHA57e5rRq3XLmh4qNITdViEVN/8cWReJtXQFce6ZRZ+1Yvw0EYaYsG2jYIGnzaLlzcBqWtoj2DJuB28XHhcD3vIc+Qf0jfuwTourFbw1n37iyv6GiBVh8ZbnkNYYRG/6zNbslaHulcPGF4eNd5MKd47sGvNEGHURI4y9g4wDyVnjjKbtMT2vSkSWjT8FOexLfhcXFcQotLPknfxm2MyR/K0kKmpczpMm0Ih+GYOzqgXZBPQalXMozKjMs1oHUht3y1g2ozmke8aGvbYoDKdNgJFS/cOPlGgHlVTj3btEnfhl8ptPkijE4jDiTv1BEkueMcd8Ca+Rh8l1ZxAnQAKMW/InS8A6VTp4SkT/2RnmCqyhdImnGuBaKUH3NOLzM+QNg77f7rLypaunD1zPNtQfIFw951YAs9PiTR4bvkCIzNdxsYpafiUcZhcCd8R2hSlyix0atK7OnSa9KB0bJCthGG/NaRoWbrUgJGYx1U9LjGjmDwo+xwjv4I/hYAddtwZuefPyHCZ2FicuQKOybzbKvRSbN38DrYnn0423UUdzgMeY1C4sOnfKDtr2R1/sTVOBOBP6l6My6AiQPZ34C4RReOBzBsFCN/w99GbTVafWwCaHjw63O3GLVKDx6RkGVh7Pop7EqT0MlB+bUM8yAf6fw5HPE4tyZX8Qloxxoyrqc3DfogjVw1PRx6Ste2QaQlJL5PB2pYHnOJzIKOB3+AdzCrG/Ybx5v0zsnYdT9jV1l9k9c72YjyTjOvcJLDV1+d8YWg6BSfOEbflq/+zYNwvLqKL3lFufSZvoyA9AOs44EL2p4OYzV0M6rDgIgPjdtxtPC+HbTpEQ4XPPsyWgAfRvpB3uNwqQdpJPyqG9d4UG8g6cdB5k0gPGzfBAyvFo9L2rgrMZqWDnDYPIIucUPocb1R2tIlH/tDfBMHxtGkPwyPiw9dm55A/YE2PSHau68HkLiEjB+Ga/OKe41X58EbOOTI+Z54umyT1HvGcS105TdyDCg6x18HPXoEMjqsV8I4GcbhxoEuWUK2hh/ShrEs6aqB3I6ziFf69Lp4+D1PyUGsoffmu68wQsbOmbrmxRfOZ5jlt5D0GU7IvOg00SlXJ5/AYZXfHYVNPyvTwa0wnsnQusSxQLnQMcKQnlfgfGmHbF1ekTnkgsORdcg/wwnEs/JRFjSjE2BAz/dOoJUbENcuq2UdTY50QSf+ywIMgknmJSoN1noS7evV1w98Pwhb6OPZkMEXdOptmOdH8IOBXz+TbaEFjDZ0MIaJ8Uya6YinG+L14zyA4xWy3+ci/4NAlt33jYP9yEnDDh7ICCGLhhh1v7EfrwkKw1V54KV/aPb3ed95TZer2Q0E0/BujVsAfQBOEw084IURE91aP/zLj/z7I3IMddTT1XRN4Kp1V+/cmc7d6cjuUeZyKLOj5z91JoeamNPilqJRcjAIGbIMcJEWeYeu6wtpBNXy0ugNHLtTYeQEz6DxjlUNJ2Sa0yvvpDVPjON69IP3zGMc57tI412p4MKw9llN5cfY9jtTMZ7Z6a7zEGl9mQpXnaFI95VQqNOB0fYxoXDoHiMV/Uc/yHCk4Y/yAyLc44ZprRsCOMqM/ME/8H25cWHUpvU+LusUde/D9vNPcRtHjvW02SYJbRjIMoDM0+ZzWBxx3kFWW429KK9uiE9nXvhyivQ4uSw7/XB9uKW1g0eFlj/Q+uPcAV6NG6Yl73RtWltGC23bpd/2q4RhfAiZht+V0ZETwAk/mENTpk7mKrd+Dq2LXaWNuzmac8QLEYhLevvhopyQIP5MqDraT1D4YP0iV8IwnfgQl/J14HCVufqRJYxn8rNBkWOrydnwCZ0Gj5jrzEdh86wiOGyfvBEgya7SA+Zb452THOh5CClD+gbRZlmEUw+tC2jj4cbNGwdLFfRMIjzMlJCVyTNBCRFuhTnIswXiiRtOrJTR1h+AtJIbMi/Q5k0Yxv82IUrJhguX0DYk4XZwDSHlTdlj8h/1M/wj+OEAhl1C1yK1bcZNiOMWt9YN2/ZgHzy8X2a+26Vn3xilPYxnL0fKlfmUodzc0wWwDFI+Vg0pSZ7s9OfdgFth+PKJWvPXP2kGp8enjff2dmwc93JVGgFjO57IjvSksQHJbobifr/o7k5HA6Sc6cMndxBBgc80BCOdM23Bo19sWJB4/s1Q81G235JCuGm3tv3a+GHpTOlmjUzBXq7yFH/1FNGRjCyK+7gGMgz4QETeAa51bXorT75CC8N5un5MgJ1mvsiKsUw6xnVnmKnsbAf01uq7PZM/hD5Phvu56GBab9REu42uFUDGs7zDyh1C8O/LJl/Luw8n3bi0GNtR56E+mzA+jjYdtFkLw7zjXKaPczmnvJJ8wzR4HJYncZmeRh8OnRxIH+OG/IZpw3jK0+ZrXUuPSx0clp56/mHAkF/Ll3CezR3KQngoJ/FW9+nA+YJ2aqpM8KW96ekyNz9vN7+wUOYWF+zPLy7JXywLhOcXyszsrGinyqTywccGNb482mrYn4e4hFaWNp5wIOxyHKlenz4sBz/yBE1DOhKBpnPGuBZ2WS+saV9U3JKewUMmwGeED60ddJ5AuJUzweUpU/IAQg75PG9WXTmi+cFrX8wTbf2G4XDqA8Y20BImjMMFqGC5fkI8KHwPt0vrYbT+RNKNg4P4xKQiU+axiq3+Dwd63WRZ9vl34/Tp2dAtXRtPQPZ0fTwWCxwGRBoRP4IfHLZltA3bADCOf7u+rYYuYRxuPLxc+iuHA12BItpikAmaStfJ6Ntw6lfySfRvw4s+xjhnmzpSYdvWkcUX47hP7zklHG5AAXCCPtJjqky6LAc/x0++qcJFjPCrcnicwDH4pKQBTH7kD55pxDpl6Nec/OIwojJ8TD/9K5XwMcar0+wa6coDrRx0k6LhVXYdH3y5OwHXYwwtGPPWQu2vXylsPemPnUzOYfphxMRTpuSg3VMG8LWGcgOVHgK9LKPtdDtoaSyH470bx2PYD3pw40dwAEmbee8EyNPp5xBnOrlsv9Rp5ksY4kfyN/44l3mG/jhHWssrw0N86xIID8tIfBtOGOIPC7c+0KXXdTDjQ3e7eia04R8EhrxH+RJWGrNEk458lrHOPenAtTTpT0/PlEUZxbxA4NTJU+XE8nJZWuIB3SW5+Cz2sny7hfp5bD/AuyTaE+XkiZP2ic/KmJ6Y5PWVKkv8Xw6QIaENJxzAMU70X2utv+HoGo1BaWN3DIAdn5IQFMiAM+fqR8lBcbuxaw7kGUOTuDYt6hslhIv0oOnjLfTxSO9AaLd4EgwzAlwVtEqGJum03pBYbvAkJkYcu0da+EaLCfrblmFc63po6Yd5D6TJofi0U4fpw/wAtI1de8cQ/PJaqL8motMBoTNiMZAc57+6hNRtytbGE5fhzhho0n4EPzzgBexAtFVvpOB7vsLYqPFxLifWFsCnf9A5aSy07XtYeyefw/qC0x2iLlUW1Suo+8LBH+WJaRld3oniTwM/c0Ob52SPsttSDc0s1b1cuGPHJkXDU80TdTdBTkQeYwrHDkx9GBNdJnuBZVDZGH7wiAdiK0ktiDB0yccGb+L1R8zvTVb509NTooFPpVE+/4mX57TkpebCqEzjmXq4fpWn+YlHPCUOfa0rZ4yJw0PE+cBW7FBKJ3a3nE7Y5Zi+4iu9ClVJo4Ac48B1qGkZHrouTWXhUwbocLWOlGs6zu1B56jT2ouITvED6NNF0fW94Nn21Qy3OKANJ0S5UfaQdlzeHjdOllEZo159fBy4n1S61oFPN5JGPJ3iwEh6dYnP/OkDhIGkHdK04YQMZ1rr2jxtHJfQppumWZ+GruXThl/OAb6wTdekge/4OC1o0xFv6VuX+YDWH+cSMjxMT9fCYen4vXwhh8e6cb0u00HDfMmnsOfm5mX0zvlz2ByT4jmDWTk+jc1nsvE7pzjpkTZrNzszZ7e0JMP6eBjec3Pip/mNshJS1gDCo3UDoBnnnAa9ho9GW+Rk3CkUrh9zYfNEWNZIjDm5vrSGdxPWT00XEEZ2OfN3WWbjdYdYy7GFxOK3FO3YfzloRUmIakVC8mp5RjDrj6AS/+UKdcWqq5jKgHfhhmJiR0rVZQuc8uEd/EcAHtAPyyTPADUCo+XfIRxC3/Lil4XUC/0rBGR2pxCML0q68eBS0LchNLBE769zyU93GAzTbquDw/A/glcEnKNVqzic+m/batwkOXTDPEN8wjDtTuHl8rR8w/ULjjpKOA1Oo/DpoxjEE9XJ8BwaBFHfCRujE8filT+ZPwGjd2pqyo6FAxrAJYoYY3NSeacmp+XEgw+A1DIA6DF6MdBZaGxkc9QA+SGAEbIonm8giDJ6HiGryhH/SZXDed+Oh9Jy/Fh0xU2vND8drzr6aINwLIw8hMcuLkcfYld51GEUR3mj/YB4yoZr46HHvu9YliZv4u4Euro0eVv+bTnjHGnIxCuc2qMcmZ7Q5knXzkPEx8FwrhrySBdpvT5+EOj59byQI11bZkKbp3VDHeJnv06XOmzjQ1zih7jbuZZ+XBnpD+VtadIlrnWH4XEvl6fla39C40VOw+UAfWtcghvqtcPnHNTcGcG19RvnDqMB2rTb8cqyDqOJNIVJr+Euz0hdoy445sCZmdkwmNlwqOk9vz4+zg3p4TmpuXdmaqbMzy3IgF62Ic3RDgxu6ICWR+KSVwJYuzo8R+ipp3zvJuMEw3Gc4FQlZTkJw3jCeGwP7TjNMrNk8oJLO9MmlXzeHtTmaR0w9A2S7zAZW7px4TSccxOz12oDI4UNoC9XQuRuQ60UtRVr4xLgdYishigrCfBvQ3wHcLjkdwJ3khuavpFoiGyM9F0n0oxrB4k6cn0NVY8bzXsYtLRDcKf6EfzAwJsHsu1aCN1rklS7tZPl0OXkySKbOPKmn+0X/u3b+/uB5Bv9i/OsVXaP0748hzx7agLQgsWOsx8eq7vGKaf3FqBTHGN28hjv8WQxUB/Wn81jkbKTquLCCJuSEW2jteoEX0QY30dIV1noB6P0yDFN1Ky6yKdigr7KwkIKU03otRjzOcIWLjiqhKuy3pQMTPosxN4VxhCfQAZqL7wuYPmLHXHRiDdy8I5S7/TYaFcdkV+4iSmM53oMwu2q3OgKo7rKf3RSeMpihxtjX3ifMTZ99JMMH3CiDYMh6KKd9Ffrk/7tIGmcvzr45cWP0+WSP9Dmof7TWujRNzLRZ4DhvHY76PnaG5vvdnyyrypU3SiM4wccxEX+vg78Zjx59y75tnw6HH0GR3tLL2k0Z3tmvMUNXVyQKI0HOemH6uv26Z+Vps1remjpZ8KPcz3tqBGfrqeLMnt+UTb5en7UD1kyHi754KOLNo34sCz0GxefQd87pTHi8CsO+lb3kRZ0wgR95ZP8o4y+jYCMJ58htOnfDyTfnk+th/4UMw7fx3bkUk70i7HMhXtcwI/uDo+DtCPStbgsK8tA75SBcT4r45yjHBz74Iw0RjRtGRB8Uv5RoBaVL3+1DqBa+gzhB9dKlymVNvOn60Fh/hvcaHoPIe0ogEt8+gfLGA9DmhH9NnrtQfExbPt2GAeaIz/92cedCtGwocGFIAcZkPbMC+fLn37sw+XWxlb5J7/zj8uZc+eUcNTb+eTpt/ipELyDT8R7aQ8TMGl6Oe4Eel59fnsjcJAfRLjbd3ZoqBf5x8kNnnNNJ06c1KKUu3R9ow99IMOp/5b+ToDvvH/kY5/80UdSfgDgIynveNePl+lsM01ENEFc7MTL1Wn7l2uXtq9mO9KuGQ5HvF8U0n+lMOx/bZxwXCHz8ByfU90pGxtrfpAuL7Yg7xeFkCN5+IJYaESDRtyMx7AgiJF9Y/9m2b6xXza3d8uF7fVyeW+jzO7ulw3l3ZCVunlrv+yL35QMYnLv3tzzMsmu7YwwZ/f2yvbMghaEI+X+Bc78LZZTU/PllozSW3v7/gCI64A8FC4DY/aIDOuZuXJtfbVsbqm86dmyOIPhf6zsbO0huOXm6LbtfuflIkC+yg2jWYsQr21j0b/JK4+Olu2yW47dOFL2RacWZxkvt2TX88L/6SMY4jL+9XdD/YLPt6I87lNMiPdNhY7dPCY8FwNVm/45CF0bSZZs9+5CQ7IB4+aBbJvW0Y48ZNm9ShB8bdu2z3FUBEheAH1ie3erbGvumFJ/n5ma8/lMjBcgyxsHB/EhD75jh+TrAblSnoPzbStnC0O+rYzjyrxdHXqZI+xfxWPNkm8EOAIHAdqhnOg8HdC9+tF8xUj05Gh5pgzBijCB4HtQD228Z9LXI6GJw0PpwavJf6RZw9T/W8hyW75JO5RpGD8MWrrklXAY779tyDJTlqFc42CYnjxsYNcxx9yYfWAI0KfzeMU17WVe+PwqbE/JUcaofIT9BiPNwRw53N7eKjs72/7ACQC9CjEPeLks4vLpl5SbbyXiFaT48Io3JvGOeF4dume344+m8Cnu+GIp9OJYpic1P7LhUO84TvqDKWHk+/3j1f7xZol8j4/qd3WytLWO8hmBIbLmW8mED/i31r/Tn2NBC19wGW99jtAgE3BDa+Gm1kJIeXMIAXEzz3Tka+M4JOvj4v34Zz6lNSUKGEIyEPdACJKWQp9/6YXypx//SNm+vlJ+73d+t9x1z91FbalZBBoayBGHw2UYGF/my0GWH3IRdywqc0g92rLa/KP0rYwvB7FApQwtwHP5uAyB5RO+RU2DtQMpy+zkEK8UI3b0olO9ErilBfDDH//Uj4znHwAwnn/6Z36i7Gxvx7ECDXaOMXgixICudF1jjYHsU+mPc8DQeE4Yxm8Hbd8jXxvP8NB43txc99swmBiVyzSS4kC5XvCFA89OJhPuuvrY09cvlvNrK+W6dLR6Y68sytiam5kuZxdPloXZhXJmfqmc1CQ1PzkpI1sTqOqokSnjjYlTjKlzLfcG75Xe3SjXdko5v7Varq+ulmdWr5T962vl6Rur5fTRuXJuer6897WvL3efOh236CTXx5/4enniuWfLA9OLZVp8zq+ulG9//Svl/lNny2Ov/7Hyxje8sZyenfdONBPvypaM+pXr5YroXtxaK9c2N8vOrvA3tdhooTg2OVtm1MYnJeOe6oPhjlF9RPU+pjpP8rlr6XCTrzRqPjsmOY4rz5IWi1MLC+Xu5ZPl3pOnywkZ/txWdT2ZkCuMzhBNrOoX4OKEiR+wzut8ken4bft64atxwl4G0Y+c207gXbGubXv6FugTu+hANNOTM77NTL/UD/8Bg2zj+AA9PspPSHzWJaDv+6P4VwbjZGl1Rfh2/KFL18eRv+ebacZhxdQgT9sDbT2G5dEWGBs9j4OQaZEPl7Sj/Hvo4yFr8ujXs9uVBxzkeRCgGfJpccljHC9oWnxrKCW+pWlph5B0Lf2Q/zDt5SD5AUNe4+DleNog1JyRF57teg8kf/cHzcXMx1zwJjg9/okdkId47NI3uqx0Hv/ixZzO2462tjc1z28GXg461aDrVaqM53PqRPp+vcDzl2fFgziGsQ1o0e2q/9KH/en/Gs5XljLHzMh45k5dbzzHMZU0nNmoiHjMK6GrmO9cj+paSFltDEs2HyMRuCaKA5Zffjdv4hQmb9tayZ+d+TSeb2ouZyPppq4x2AKJrwlGn0gHtGEo25czYP92O8/jwMJ0mQOyolTq/IWXyp9+4sNl/dLV8s/+ye+Wu++5V3gluu9E45A98sDHVSTx+4YsP+XKl1n35bw8/6xX8goIPi+fP+vRLkjEI0xjHq/G87QW02wwOgyQZaYMzufsyBMdLWFUvsNhb2uzfPzxz9bYj+D7hZ9770+Xa9eu+YEOdhqPTXF8gPbDoFJbqD1okeHV7Tho0wini3gaDwcnjnHQ0hw2Hlt8hllcGfB8BIWJlc9z7+3ueODzR23IrqnMceS5KcTMsamytrtdvvTcE+WZFRm0kvekDOSHT95VTswvlONzc2WaidIPCHLMo5QpPjUtHDvTmj7r5GgxugkOhB8qxpeMMsvLDXb1/Vo5yan5whO5SFe2d8q1jdWys7lV3va6N5TrukD/Vx/+78obH3iovPext5TN7XVN7jfK/NxSOX/xYvk//t/+VXnnu36q/Pav/b2ytrFR/k8f+u/KTbUdr3+699S58uCJ0+WsxuSCZJ6enrTBPOWytfBIHnaPaVyOPExhQFqHN4NGOBuoSudrfTvS56b0eEWyPXPpQjl/+UJ54drFsr2xXs4dXy4/9dDry2MPPlROah5Ax90OCRNupwvU4R9MSYc9lUl/w7miBfQDoL9s59BZhL2zJCBn3zfiAh06XjXI4kda9INo/ziyMqXiVV9kcc70o7wWyB845AhcQMiXkGlVFAF17ec4oK1nzzdgXDxhiMe182cLQz4tJB5/6KgPHjqM5RpCfjrNiHeWmfxDFnYA+bRx8An+NYBA5gAmOA14KL0F16+GAajSkAiIfP6tLAJ6fM+BmJyi9L5IrGmWEflBEx4PyFND1Qcqfa0fwG+cFe6PhGRb9DxGocUnXUvf6bFCpn8/MI4/cDt+LS0+deJYWtf3lB7ZQw/QYDTHqzMjTzi1OvoQJY4spHssK8CGAS9jYNym/uww1CsPAHlitzjevsVbozCgfeGW84V51hDjXnngm8bzLRnOMQeH8Ywhvae4Xx1qoxlf/RnjWfMftJQ+M3WsTMlAxniOIytaB6rhHLJG23P0DQhdSU+S3fMed+pqPRIspiCxxFPn1CeqEb2zW1sqBC/RVS6Oyw2N503N1Tf2oWJ8S0ea3D3GzbfqTOHwY11SqMONGM8pHGAhK9FBSIa3ynMynj/88Y+UtYuXyz/73d8t99x7n1JYiKsQY3gEb8qpyjBNrwDiKUcP8KqKqPFw4yetnkePbyHZpHh9caN0B3ODwamOKHyEIupLx2Dn+cQJdp65Gou3ArjDjACNpF+EqGyyY+FCL7eDSFeNy9b6msNATuT+rLhD4GLnD5Z9XRMSEdSUG3XLFPi1GeXrP3gFzr+gFfe5PpUXoH5QByouOmCWEa6N28jw4OAv8L5CD7KOHujD2dZVFoVJwzc+0BGvPkjO/OEnXbpLly766WgM6GOaCDCe8523uDuFljbDLY/wD+M5ikuarHOnhaaeXVqnFwD9aULUZMGtty12XXd2wNYjDcqnvsYuK2dfudhThy1/+qXPlYsXLpZX3/dAeY3czOx82ZPRxW39BXabmShlhFoq/dgXv2i1Xl4g5RlXz2wnfNMpzKS0q8l5Q4b++vpq+c5TT5c/+9pfl0vb18oH3/6O8sbXvK7MTc+70Bv0DfX3vZ3d8sQLz5ZH7n+knDt5snzpm1/3zseZs2ejnqofpTOZM8lPM6nLMc64KErZ0EeA5OrCLoqe7P7pj8k0C1UQHFH8VtkT4QvXrpavPPtUeea558rW3k6ZPXakvOPh15afev2brOOsa1dm9XN+aPEZbiHzW19NHPnqPkKXRv4YczddX/DceVhZXYnFT+yZn6anZ9223Ck7rNwW4BM0lA3/lr4KMQLULcY+Y2kI48prcW19EhIH5Jz5cnK/HLQ8c64C2oWzd336CF5/9OE9GSCbugD0bOa0lI2LxtrnFUuZ+Y3S+UW/0V6p2p4qwGnBwXFDBiUbfE3SpEdRlX+3dgZeItf06Pmmcv6AxFqkSmeq2uliSY8+WCkjj/45jsTuJH0QAwb/sLYCj75D/uxngQcSF/UPyDSgxd8OWt7AMN+wjCGQHus6PMKATnLycWGP4UkYA5ILiHiAOYzgcdCWR5i1j6+t2phVGEMxj4SkUZp50JnXWv+VsiMDel0G4u7OtneVDUog1RfN0COn57EwDgn72IbS2cnel/xpPNuAJi4DGjxzHz1oelJzKq4az9G+UUc/F4KOJLePbVS5kQ/9gffYlf664SHotdCD6ylnvSgeWg9o2xHo9CJ8lpXyEb6pC9qNtTXVMb83QC70nXoiHGWZXnXN8R70IaGPbTgkGAoxHoIcBucvXPDO85UXLpTfl/F8/6seUArKiYbJQvCTNw0Xtze6YgV9uZ1gnSw5SREfytemhU++vrxUTMBo/UiI+AjaEIigEK8qa88qDMpeoZQbqZQRxzaW69UOuzn9RAVkedZRwwe6fAtB6iGgDSeAg1Ej/KAiHZ8WPY7VHUKrv1H5eoDm5q19n73a2trywIgr0jAcdn1racs7vC9euVS+/fTzZVoG948/9lg5c/JUWZib9wR8o76sHPqN9Y1y7cWL5dp3nyprly6UdQ3ehVfdVx557PXl1JnTZUoLv+ewCvsa+OwCXrr0Uln73jdltEyW2eMny+yJu8vCqbNlmpfPC8cgA5ic2CGiLAx/2o23ENh4lnHBmUAmyWG7tPoASBvi2jjhYTxhmE+YWlaP966t/wIbV90xCWX+yJMyRt/y57er8czZOM4hTzNbLcxrIT/q9llcXHTf+/K3/rpcVru89lUPltNnzshQnbUh6gKrOOElQuEDsiul6mlcWkLqK29hMmFzfOMb33uifP6rXywv6eL83Kl7y4RY/eRbXqf+caYszx8vE7OaCDVJswtyVP7qykrZ1kXBzTJZ7rvnvnJ17aoW7Fvl7IlT5ShnmzFEcnzK8dp1x4jIWULkRSepR/0hm2U0RkAmR/gRRdKK5pYuLtQ8PkO8c0Oy7GrRk95W1jbL//hXny5ruhj43//2f+WFZxxQVurqMD916vJqOAw74URCFROfeSI95lxQ6GxtbUUXJ+vGQ0cfn5me82u16PvK3aXh2nIPwjjcKMQFfdIdNHKHcUOLGlNEKwsL9WEGyQ8DKGvoWFDz4imND4yL9c0t9UU+JuRVkMqZRllGIDTMT+jZQf+m4dgrINUTnn4rr+jTPV0AuKbvDs4zp7FLO5AO8JasxI5wkwyIgTvqQNBBQ1bkEoUR4JML46sFztzPql/NcHdDcw2GTGv4tWCZs8KCNj4M3ykcxrP1hzCK7/Mqt2XH5aZKQtYJgzfntDSYc61p6RPGlQ+AT6OWMHn7skf1YHkD4TgGMzvQ11euVWNX8qhP8jfOeM4y6MM22vfDeE6jOX2fdxYtjjkWw5kvmPrBYxvP7a5z7JAjL8c2bDxjREs+r13VxTqmoESnm8XawkiIumQd8XGk5t3fzAuk/gHrI/nK743no7HzvL6uuuwFn8rXI1Z+8k9eHOtweuMAG89EsjGANtyCBWoyvyBDhjPPF587X37/936vPPDAg1C5gZIO0mBHXiYGKhi48INnW2Yfp5woK/IHPRAy4PpFB+j5RdxkFUjL9Bb67D0fgHqASWyfC0zUr4cI05hxbEPGsxos3l5AZ48On7KS104N5rz691PRXuQwKCpvPPeqiKYsvUwNJitir6ewI808Eg+AiLh1RqDy4Nf1cz7kPJgzIesEhOwMSAzoHUaAdMCAj50UP9wgA2N7e6ds7W6Xna3dckPG9sLcQpmdmfF7Lo+IjjOrDHKuDnd2OKO0WXZkgHDraF/9iEF6fGmpzM/Pa1DEF5hSKi9cGuybPDyxsWG9cn7ZT0DPzPmtGhhfOQlhlHpCcP/kKnmiTLGzyhW06BjR0A6hrTdgfQmG+Iy3+AO4mtcArsY5JgANLvpLnVQUzrzRdkETn47u+xl0sfPMsY16K09/m1rg//2X/qKsXrteJhR+79vfVd7z7p8pz166XE6r/y5qsYMrYnBhsbG9Xa5vKb/aag8jHN2it5tHyg1N0rtK8xU645uykUF6ZMdhUrrjnaa0AUc2vBvBxYjo98RnRW30kuS4oosqHtK7e3GpnJTRzg4Bu9zrKu/Vr35N+e73nixTao8H77677mTQ146obvvlyRefL3edvrv8+Re/UF7/6OvKT77tHWXG/UIq0J9aOvQh4PKDW6LKbL1JauvwqIx39zsTkcuZJS9jU+VJNocV8AVxHZf6FyiBOjvOD7rRAra3U/a398uqdHT/6dM+msKFjEE0/REJslceRgS+bcvsXyx2bRgglnxcl2YhAZIH9Juba2Vl9ZrTcfR90lnYFvjC2TwPcaK70BpsyO56Veik1kWuS1aSZRBhlhtF9vIH9GHwQV8RgqQ1iqASsyz4dukKZzlenNUvRsv52wHKRIe4MEpYWCO+pTZeW9/ymEV48JZRYiGZp5BaX/pAjq9Ijz/+wyCIukXOFhIfrRF1JmfgrSP1duejM3ag+IAlHCgfdCa5xRmb4ss8jDHTAtHa7RWARmFXgmhPjMFB1LqSP6P24UJ8ZjrOxw7nU/ImnxYOw/cSU1b4ptXotR4rdFTjWFSwzhrZhwD/Pv2W1oQY/+0dyVxLTOG5A93GOAQO449+EC3qKFflhB4cjnUwcHGhOFJWpXFczljn0RynvskdvDUZihzbuynDF4JXajx3u87KD441mTw8KzE1GUcyfOzLm01xZ6E3nmOux3hG7s6poq5jJ7f+qKYrQDsC8dsasgbqp6iwnR4ANJ26iVkR1tE+sYEXO8+3uLO5hvGcF8DoAn7hB/86rxoRuhq6Q43nMHQT16dRRMKLMp4//ImPlZeeeab87u/8k/Lww4+Q2Wl9IW3e4A3AHwhjOnmOytHje7o+vU/roS2LdBzKTFrScT2fKAMFO2oAFel1YRjhC1Qld9BHmPjYxYud5zCe49zs6GQRupFz3hjwcYUaOygdR9pBf0dFixTgES3lTsGRFIpbPEXtv768IOlyExEQxo3KBQTvgMr+ANB527YCiOOiE8aANGEF+HqgKg2Dh47LQ13QxhUpk1CtP7TC48eAVUeXcRP6CvCgrItm5nP5VX7ytf04B25MQP3E1+YhzG1GD0K/cYN+R7u2+gx6/MNgXDrxFoem+G3BvOXnhEb5KSs8GU6Hle30Js0XDfLZhdjjanuLM88y3BSf0GS3q7ZBo0889d2yLSP2208+WZ69crmcOn2mnLnr7nKZciXM3TKk5nln6dxsOaKLlemjWgjlpsV/RmpnYuSreexQ86BgyirtxyRHGxB22yOZf8qUaGamxGd2Vhea07qQ2irXrlwqW7pYOnHypI8ScFH1Dcl3fHa+7GyvlzPLJ6iQ9BA8ok0nPLHPzi+Wbz31RPnwJz9Z1ldWygOveU05dfZsOalJkyMp+bGCeE+z8snRf3yXQX1CA7BMM15pc/GUtKqP1KWimGNvatI9cvNoucnWmvBTx+IdyfBg92VSef0aOy8g8A/5tnWReOHyRZ8hJA9HgmgiPnYQA4n/aDPa131PBO1iYpC+YiHRaFcayeDSN1TSgIjw2/Uf5d3Z2ZLxfD0upBRnHOYCDaCLRYzoxeNacKZqQUDft/p5vR9fo5C0US7gOlU5Emygo2SH7VXo+Q/XkICoC6zIn4s2MF6eHx7Qj3N8YkiEu6F+u6OLzHimAJ25ZWpVaVOEvUVHknwbm7wZYdfVtF5Mgx86SrC+HIrfNk2aqyGzIdFl4FN2cAUVbVFFcVoN1P4U0XhFH3c/o0/HNwmibZqiFAyj0MemPKDhgV/7rWVMHCTsUh4tc2yO1DczeL5Hpiy8gRafsg/Bdeho7FWoEfKMJBzkAWQ5WUaWN5Qr02PNibuWaTzneG2B/MmrTUsceveDd+zkokfJbVr19TZPypE4t8ugPPoiuBbIB54xvqF5f8NHOOIjYF5X2ShQOnReW+nPOK2ZyMZ8Cp78PCjo8851Hb5RzzxzRw/jmdd88rajnAtTRuyeNJ4xtGPdjXnRmzz0F0Wihr381A0ZqKHrATLjNUy6oeqBPHBIvbS7zkAaz5SP8by+vlZu7KnePqoR84h13fAmHg6aNl7bdpzxHFCFq52uT+8ZX7x6ufzpxz9aXvje9zrjma150oBsnD4vHSCU5AXAMMo34pEn+UQ4fdKMHgPJA4AoeRkh6HEt9PIF1GKFJ5B5Woh6tZDxWHgWvPvMJMFAG34QAtqkV0i/YfD6Si31ZxoNCuGJ08WqvdAZUMhlnYAUjl296EIpe0Irf4ZJx40Ouh4fQDFD/QBI1IJp9N+9a1L56PYM0qxvyNz3Czv+HCZPhsGKrvYR4varoZHQ9yHKz3pnHwndIEVCO8EMjefO8UdVajskftzrnFKuBNNVyLQWB7T5SMrUKCvC7KYyOUGbdy4A56000Eeenn/iYOQ04Zxs/E0f2eCBwd2bmgS1iO9qoef1Rt97/rmysLRUFmWgvnThxXL29Lly8uQp56f/7fOQmdyejARexRZzSV00mAnFH33KfKn1kQyeIUNmNieZQKl1OMlGHlXGu/7qq1OcvZVBTx4/ma20SY4QaII+L8NzUUbv2urVMifD08YKCzKTsXQTixl3EybFq5Qnn3mqXNJFwF1n7y5nz91lvrsybHZ14cBCsK2632BBUHxdi8K6FpUtXTxcZwdchu7M1rZvPaMbyuHjLie08J9YmNaF8elySro6LaN+emG+zMxNlxmN71sspKqTQeJzBOXSlSvli1/8QvnK176k8CXp7lhZ3dosC8vHy+zkTHnwgVeVP/pf/W/8tbBsx9Z3WzaQaTl+0m8h45kfn1wdmQLob2Nj1U/m77NYtuOx5gGYv2InetHtmzwiPWgkTfUTRJRJakOX38iSkOEW36a3EMZz0oUQlpU/G/1hVKRR047zvw1IPaE7DKB8+wDji9d5SZ1BJ4durV/Gm/vgjueWC5cv29hmfHkcqW7+SAh+yq8wNe51FWU7Kpcf6mlhGE9ZyaCcTRwI3/pVPsrl4o87pn5oWuMPgyM2dUzqvNz1mbIhcsxnazc0bpwmx1wFH+cRnTLoPy4YyMM4HxqAvTwHgbRxdC+X93Y8WxjyH+oPAJ/yog/kb49sDOtCydxhZW5CD0o0PnZs6SdxRJCdT9NX48x8+CMf62id9wHmOuY3t4fX2Fpe7WykJ8AzfYxfju0xl615B5qHCDV3qL+Snv0Tg5E1IeYD+nY1nhXfYd1QPI5tRH+nCKSNV9UhF+Nv1HjGYWDj8zXWxHlp0JzPHTz0hrSxvRK18p2XGrHe5FIToa+oHyaOpwbCypMzEeFsj/TDeNZFm8pnE2R9fcUXCsnv1k3KVztonfSUIujLOjjf4t+B8QykIGRy0JkvXbviYxvnv/d0+b3f+cflERnPYfH3gxQHrzAA+krd3nimrODRhqP85HUQkqYHIuyMtPQjBIKse49PmSNtXN6+XgkRj068tLjoz2naeD4Wkwxl9HVXQ1B/Z9GP0Cy8YSgpQjqdW450k5G1tmr8ggqeGQdS3h89MFj1HeiIVx8kxhx+0nUuiL3AMZCsTxUllPiSyA/TBsBvTSQmvxEx0EIkynLpzxiyRajyCip+aWYmMV94qU/gIIJ3z4141POAXqo8AHFXldKsy1j0J2TwcfsRY/jPv/B5nzt/+P4HytXrl4WfLPMLJ8r0zLQnKMrwbpRcTHyaqKo8TFn5pDY7KJTBVwq9DIiGyZLFOSfp3LXwLpsn0+AZbwHhCW92RmVUSAa3gfhcXb1W7pExj7EHcAuSic8TtcqKRWW6LJ84WY6oHpcvXiyrGyvCT0uWKVhQe8vNH4saO+TGOw2fPsGtRnZRFJe/r/ptqxwWDY4ZrW1tlIsr6+WZyy/6CMzW9fVyee2ad/JvbcsA1wXGpBbI/WtXy/Vr18rU7Fw5c9dd5dUPvqq85cfeUJ598cXy5S9/ufz9v/eBct/pe8p/euKb5afe/PZyRnKjJ+QAsj3b9g09Bh6ZWeB8ESE/x1XULyBpE7q8UCi8s7vlBYTF1G0jXN7KFYHLIIyepnXhsLR4vMxMxYOacRFLSUELjrLh66jTeh+wbDWeslCnwwGaaK+gDl24jAqMhZCbW+mxOPohJXQp2qEOxkEr450CfHE2LqQ/3xLvDI+qwyoqOPozd3Y4Z76pi6cLly+VF9VHeZCVY0hh+KimjAnJQ3wol8tUPTWUYG2HkcEYdkEVXG/TxO4daXEHT8EY/hXCoI2Lomro0NbTGvu6iF7SRdPywkKZ8/Mh8QGOmD94yJRxEjuLezL8LssO8JnoKjO8WPe4G+M1TThkCXzkHalfGxagwzY923GUyqIEZKXI01fQZXZ8Gnwf6qErYyALAI65iHaJr6MydzCPiNb0jJOYy7K9bTzXPPD2xoUN5jDY4EmRLtdl05sDIh86QueJk+HuPi57goss0bivySHHzMycaeiTAHkpg3LTaN9Q31tbW5NtofHOnCXmHvs4ta13noX3w4L4Mpjz2AbGNJsnyI8jT7ziMi6kJr3zzKvqoj8jn9u7Gs88mJ39mvl+1HgWotYHbYJDGapd9B25eE4lxh1/rEsoJ3eYlckeaOevfoaHxvPGenzzAP2iQ6Y0l6iwg4LUj/GUVR1gWUeNZxdd/WQBhBCZEWDyvnz9avno4x8v3/vOk+Wf/vY/Ko88+qgrEY3eFwJkJYYQdH2ZUU7Qpx8QfALA9YpJiHrUiIF4LMAB8OgJIuRCagwXcoyHPm9A0LV6oSPzxZ/OeGZy1EKMrFEnmp7GEHHN5pL1Q+fyDCfdciYO3dHpoet2tQbQ3faAvzzCoRfh5UUuynbAdAmRI2iQyR2ywpHoTYbgiR88o6yej1OE82DRVWgOHuqR7Y/vug/cSBplJF568MJoZ7LAN0B82AfaOOE2bpkqZFrrbL4wsms69QJu3Ug50EBgI30URvsaUOuOflJ06pC8RGrqJu2GZORMNwslH9mxTm3NQdzLOtRFq9+kaWVs6ZXifkr6lib0f/Nv/y/l2pXL5Xd++38hnCZFlckiAfjIh/oiuw/7Mh5vaQL1g5TTvI0kFhK//swTdJyTix1AFs6YUAMfOxZM5oANXyZb0bLQSnJPzryhAEOIRfb44pKPT1xfWy1zE1oY6sLj3RTxMn857wZJFh4ORKHbMmw5KjEtOWdlCHB+1xO32tZ6gQj55DAA0pBmB4jFg4XEOy+WWfXXYtIZmZKTB6B8FEvZWBymJe9Nlb+yvV1u7ayXK1evlrXrKzZAePWTFzjR/4dPPV5+8h3vKA/fdW954L573D04A33q+LIXrtzFT2jbD8i2hcQpCqN7ZGPBw0Xt9Hc0+p5yiV7xyhoDKNtjW/LGwgotelXbiCgunvHlkVEOXfFVs4WFJevLMliWuEMC2G9kwwcXdCF7QuJbyHj6bZ8FwA9xGUe/EyyQagv6LzDk38K4tCHv2wG0Np7p0zKWQmc9kI7DkGJn9vzFF8pfP/Edvy4SxfD5Zo8Bye15XzhkYlzGrW7VQWEujugorLdpvMIXWgwSh9mJhEw4apUP7DF/IpX7rZxWFdFTlGY6lemdUYw0tzVztSh0VYyRsaw+yWsXTxw/7l1o1rLoJ6xTkk95OefKA7Lr6kc+H63kpMGY4jgUR5kwLFMfQKd7C6MwadWn3skjAfqsc/JIfwiH4VtoaVKWln8nXwXGJbvozFPoAS0jJ7T4vD9/H93V+Skh+SXO7UHdGhw+c2xeXBCnP6C/1nhGJF90ONzLzMJClI0C9yNBXOzE7i8yMcZF7XliVXPphuZHG4yem+jH9A35wnGc0jvQGM/Me+ySiwd5vfPseSbmNOZBPpCCwcyFkvszxrPKRRbPr5ofj4kQWewkrP8wnhW38LU+qa8EBysOCvx2nAUtvLhQZH0XbSQZwKdDHh6G9hqtOZMHBrkLFOMCXnHREWVk+6T90uNad+RTn/5kV57KaKAXw4QUGlVwHLh8/Vr52Kc/Wb77re+U3/ut3y6PvuY19UogGHWFCJd+4kch+IYLmsgTfkA7oMAlPqAvoyI6+YM28C0uYcinrx/Ql58wLGe0PtAvzM83xzZ44Cw6TvLKDuD6yU9eXNHT/BzsZ0Lel6FBJ8WQdRm1mFYiv2rMCNWRzqMwZFFWpVQ4onAPiJSaLkAmURFy3MZerVfPU4O5y6KA/+GpVPGmjuxW5u1TcxOPnAzdURVPB2S6cZSTaZKnM57NKdL04zBAfNg+bZxwG4/d5gDqkunpkNgLkdNpZ+RirNVdJU0arhVjHiIEVj2RMPJE3gAool4GeXEBBHXUCx3bgSVN/zc10exTgGDCD2PIINBkCG/fBq1gesmYQDz1OA6yjkDSEN+Ssfp//zf/Sn1ts/zEO362vPnNb/MEyQOfGKtMlH7gUJMoX7L0HRJ2uyTPMR4qo/6UbV3FRJx9HX0Tpjhk8+5cNdbAxwSLARG7M0opFy9fKVPTs35jDbePt7d2yiTPDhzRZO5z8jF5Jw/VKvhIJt5TzCIW+WRAy9gnLXaU44IOFVhmciIjR0200NCo7mlVR/i5i4ne8b1rVtuYuuyyuEg3OywwdXdxX5MwC8SSLqB5c8z5F58vV1ZWbIDPSl+LC/Pl2sr18uW//mbZ14XKg2fvLo8+8HB53WtfG/3A3ANY2EKc7Iv0mxgXqQPaib4ZO0yB98J3K/or4Vvqv37FnmTmQy/orOsDjAkFGcXsOrKLBG0P0AU9OqAv8pAuOsMoN15ChtYC0J31WNMiMXBEa6yiA5F6T8h4yjkE8EmDb+PZi3dceJn/gHf6dwKHlZtAeuh6v+xoDDHW3VfUzyiHdPoIxjMGy1e/8w0fc1xS+8/NzqiPxjcA8rY2ykBm9BXGPwhaxaW5zcUUrOlI6/AKZ91cvuUIHp7HCTk9xgthokET/EiFF18BxYhmvCxoLp/3O925IIm5x3pXNi5SAPo+/NQ7mbLdJ4EJzWO+MFAdqVPqk/TQjehq34taOUABcMIzXayVtLUKrTyGkLyBNnynkDmQooMaoW5cKLCm5bqWDiDv6vqK6844BEK/4VKe8KlP1B0dA4TpRxin+UpNH2/hCFulBygv+3UCadZPRTGXYnPwbAdI5r6YJ7jAjbK483Ht+vXumSPsCxvPVS5vEogn84Y3DupZ5373OeYdyp0QTz/rIYOZoxuUh/Gc86bnXNYJtXM3l1qf6Cb0FLL7J/TVtQZQdYwO+Nfcmvqw72yx1qBO2EVq8EoHMNZ84UO7qd5bG+sam9ueY/1HN9N8HPOss9R6UiYx7p5G+4be1SdHjee+sWuZ9l0hT5QIGhmBq6vXy8dlPD/x198q//g3f1PG82stPAMYyEIS0rhocT0ELmRw0OEehnnatJa2pSMcZQLIHvmGtH082GR8PCBf0EX+tj50DHaeeWjQO2JMHurUdPqUsevwNRt4orELUGy07PBGg02u6HVFRM9wo+I7S4CI0SkXLOZdw7bpzBNcEJLMD7fbAyKti8Jb5ThOMS5LznyjWG7xIyH8iXf8I+K6zvjtFzGQAPjQCTPcOgYpebt0/XmHBWRNl0cs0hWhOC8YAte5hhP6ftCHU78Wt+Kyj+YkGINatWNCNyFYySCDhEmRYwUYb6Z2WtChE/zg6wRByKTcNSi58VNWt2fgPFiJQ0OS9MbHPSSMDAJui01pMpXxzGQkQ9p1kZyafs2qBfSTfrpxEDxCVii+9a1vlP/0n/5MBuB6uffeB8uv/No/kCCa6JQau5p7qr+MRBkC7HRGfUN3oVnKinLhm8VGORG2PPIx4EynsBd5hdwGItwXxYuXL4nxRDm9fMIPGM1rIeBp7pXrV9w3zJ9JjfwuK4w6ymGh5q0gV1ZWy72nz8Zkp/Q0RkIW+bSZ/pHCWpQBw9xGvzYRPKFz2hG/LcRl2MVCAE9w3oWTD53/JCPnp9mp39jma4a7ZUXG8he+/MXyqlc9LEP5QV1cz5bzL7xUlpePl7X11fKtJ54oP/8zP+fFiMUpF1M/TKQwwCRuY1h9UctdGMh2sfiCp5ZohvGBi4Ug/OBR08TXoPJiERdN7ZMPPfyw5Ki1typC50EfOBZF7jrwfmgfyakyopOkD9fnDS/w1peK89CBYYWunJcDkakY80TOaIfYwZ3QAonR5vFMOQ3cMf8GqM84AG/9qy9y4USFfEsdg6HqgR0/2nF9c708df4ZXVxtleMynP0BpiovY9lSuTK1n/EHUj9t+ZafZlKYC6XFhaUyw0O8wtuwUR+wMSSfcebFH2pwkpW1JNl5zoWd4sJGeQpP8GxHFO45hjkq9FYzCogjF3l5zZ1TjUtata3roDDzmMLQO1/Nrx+Ppbh1LwqNI7ef3Iz6VZyppp9E/+VVlNtbWw53OpHn+vXRrpyaOAIZDQkFCuRaAniOTkBElY8M3AHMOwSMOza5wNPHqMeKxjDjB4PUWambZYgwgFz0h5CdcMhJO9A2zBOeX5TKxT/Gs41b09edUwxqRT371byuLxQSHl1y14DNO3SKjB2N5ZCMkmFFF/Orq6uR5vIx5sN5fpGO43xzzCucd843bnhjxRfXtzRPyEkXYezX8ae+nfpJ49lHTpSWOrNtInFaPVFHV8QQfctE8qOO4MKZAl/JumQ1D6LDnWfKS2iNZ8bB1saGL3pTP+S7dYv2IR55IowLOXgFLwHbKCK6rfEcQRSPEET6dPzr62vlk49/snzrG98ovyPj+XWveyyoKp+k7SEq05bTAniAtKRJHBBxQj2OeLKKtF6+yDtaZssP1Qf0SgaCpKVLgDcu9dGXlUDH6I3n6FA+syp+fdm9boR1gaT4ylJoHmbitsKeJgv1bJFLTjUyNG1ZFhSkBk3E6Ui9EZDl2a9hpwGKq1u4fKPUIdLvywifXzqdY2YlXcoPfAZ0FcpV7/yCFxHqDZ90ziM/Bmks/DaOXbU4KtDKyGQUxnPk39fAhZiHz4h7F5aLjZon/YBajgY58kGPgD6rVwexJ+zMQ91rmHTC6ZCTh4D4bPetustisC/e1F9+jBGAslS+nCdjlS2qiq66qGHKBZjAeJuK/+Ar/d2YDDmnJuKhnXA8WKYJ0ezgFfoB2okCAJ9pyJxx9JJ1wGdh/+a3v1b+8vOf8cd2mFx/9qd/qfzyL39Aiyp9LybpmxgC0gO7z9zeJxxGU5Qh5paNuhhURJaPBijS5YJKfIgRcaXxKjt2adc3tsobX/tY4Uzd+tqaytqBAywN8DEvgevlP8beURsC//0nPlLuPnWm/Nxb3+7xaDr/hp6y7a0PxjL85COPJ3vFsx9An4YyjvZBLnEwP3TTfZVLxjrxWByi73AUZXtzq2xKX774MS0PljEGoEdvcVHBMZGckqJeUVd48sAZ/HLc+N3kzq8Fru7Ik6evl3ITN5doewB8TP70uaB1XSd4neBMefiRR727bm1TRerCH3rQPMPFQiyQE34byu7+zbKuuYqyst44AK93Zma/T1dYYrXxIYDLegFcIDHP0CbIxJxwQzJQR49tpbMD5/QB33H8XwmkDgHruOocH+jnlijHbaU07gqsbKyWa2tXiy6DrTv6evTDkCv7pP/gYQ7Uqv5Ax5/o/D5ubs3LOOFhKgxLLhq5wGWeZH5gbLqNpSIulm4K73EinC+YxA/ZKNN9hWLQc60LQO9JyHE0hKg7cuECF3WJMpA5cJWGTYuKz02fHFvkJ87zC3MzMqClJ+g6Y059fUL9j/OquQs0bJPbgesn/iN5+AlWMS/jQ9PJwkOOcSSCfHHxH8YY6awvfM+ANDYXEpwmB5DmvLU/gCecPMH5jpzDvBM7jplxtMq7xkdZT3kwL45iILVIu7zwy36HXFxUAez4+jiY/sCTD35bW9vl8uXLvrAjf8qFbyd9048Ix0dR8PfKtta//Aos6xVtMal5I9YmDOc0nkNOX2SnXKpPhulLLJvdPGzFK4zQKjuB+iWkDkdwyuBtDvEAzMuhUf3jo0+MZ+tJZWzaeN52XYKndOOLyxgjOCDvrrX4GEPi+8nHP6E+3BTeCRd+pBEOmvShu7a6Uj712U+Xb37ta+W3f/3Xy2OPvZ4MHZ/khR982gU+ywGS93hIGZJfxA+DUb40EDiykP1gXuJ0QC2MNevh7JN38BwtC/5RT678MJ7zQxxhPI+XO3Hu4Gpg+hHHNTZ0Zcj7dDXrCSckE16llCacL7ndbCakEL52KLmcBAydH57jWenKP46I9B0YYqfYSBSQpwsre8OTRW1ugXpj5MUEYTmrQz8elKqTn+DVgOS2H5P3vCZML4oagN4NkEvjmXNXfliMzn5rtxy7pUVKtDNzC+WoDMqchBOcZ2+n3GAx2dlSedwSmy5Ts/NlZmbGgz1vrwL9FT5V4/ZYDH4c8mI876nsGzu7XR6XiW6IKhxxEogjv1VSJ+Touz4XiC/1ujzrPHy0TH1Nq8X/5rQMLemCXWfOsKFT+pH7KeVV3bSQOs5w67e0hNOtba2Xv/zC58r6yjUtSut+N/bZ++4rb33L28vi9Kx0oQuiGZXP7Thu3/qCJXY02LHg/dE2qm3IxQVLvOdb8lGvKhO+w9TXQoTXBKwwX6RZHworib5hgAd/HZ8e4GmcMnHGjm8o0laLGoekepKuYyLbtRvv6stOr3zTxeSeusOhr6ifzwaqvhxlwTDakQ5cd/UjfPdxFh7phVc8cWnLg1UAPEnLEWbdwJuaEvbRi9jdz7p7PEonXtjIK16ci6ccjGrvGktUzsdSN/gEhB9nYJE/ylNLmY80IXrVF+1o8VuYXypveOyNNoqtJ81Hvhsjx+Jj45kFkbAWTXj6QUotRBgQXFQAvR4Jhwu52rSGlr+ICjKA0EmD3FxTTvoVeowH8nnsUSfp3Oe1idC2+uvaueNBGcn7+4Ner6NhoK1PAjSmk2MO2dVFExefHiOuX/Rbg7wwUGtf7OQ2VQ2rzq7rvo0VdL7FvERfw7BRf4DaOdSuhNzvE6ufKC70E+UApAbEHJS0NVWRpAQyzXNQxQGQkwa/rLv/QPIfiQbyt2VxnR48NXdrjo/xJP4y3EjGMPVbglTX+++7v5w6ftI8E1rehM1rhKD6A6AGWW5fQ4EmH+bbqakZGc9hdFF2jHWlVRwXCcyBllvrGX6WbzbyPU4rnjD5AMYR4Avjugbx1h7bAcL7uJzoj3AxiCzejAu+vgASwB/ncSwfulldXGkRMU9qOKk5m28okE4ZyMlHynL32XNK1Tdh8nGx4n4l2j1dnBJnrvMFu/D0Bz7L7WMbMpYnc+dZMuY3FPJim3Jb41n/6pXIrji6AOEGkt5qOyHn0D+AM6/gaZBPSsZbf9R4vhEbGrKvqHNAGM+A+92g3HC0EbigsfEMUSeAIMPJABji8Lld8ak/+0z52pe/Un7rgx8sb3zjj4UyKrgA5YM2/L4yLW8g+QNJ3wLx5NdC8urxwTei/LT4CA95ZB7S+euyjAA0PV1AxLMu8CWFM4EjO88c26DMhm/KnA5WvprVoNhjJ2FlpezyCiAaF/7QKx9uRArl5RV1+CBCfjpUtEN0sKCjHOdVvIocPAD4g2NCrJMaxFGqgMFJHKsCZ6aKOxjhCV0xLy4d1yCfUkeMrwMar3rlRBEGBa+KWS9XV66X75x/oWyI7p0PPVxOnjhRZmdnzZtFQt3Vbb69sVWu8P7f579bjlx9sSxOzZWJ02fL7P2vLlNLy+UIxrq5B2Dc7GxtlM21a2Xlue+UlZUrZXLuZDl532vK6TPnZHQrfx3gyM65VSYKdvAwDryrQ7vJUT4T5i6L1FbsLFiPcvj6d9h6kH6sQ4QBj5KZ5MCBIm4cOhbCaaF3TBr3Cddav7ymTfqckPGMPHlF7z4iGckOffa99CmYRcmGjLoAt9m41cjCzKSGaLFDWA1guS1NituaGHjwh685vnD+6bIr/bGhd1NtLS14pwHjBZ3MSa4lTdBzc4tlc33TOmDX4czZM2VtbcOvN+PihPOSlMeEGrcGVTPxo1yxFEg26gAe+SUvBqj14lR2TdjBw1cIWiVRnhMUiJ1itaMmaXBTXHioXdlV9UUr85Ey+Q0wSqd8dAMfwG+lUYRiWcQwwrxI7m574eLBXfqrFxjR5QM1llM86KXmqz8WFzCgYhHSoiM3ofK6Bwclj6suXujSO/Wqb7QfvII2LrSURD7KhZ/aFd0hJ23sPqu8XIxG9vCDl4SKiMPkc17lC12pbAxhycODNMcXFvyKwje+/k3xHmrlAuBlFpKNP4dUpttSRP4qp+px/fqKdRVjIp2r4zCLO3JkWkJP2+MA4lGPAOI8hM2bILpjgf4ViI4LDtor1h/4MbbJ55jzp9HySqCV4TAYyn4AxCK1Rx+ibek35BqtYw1Y4sD7t87l1JMjIs8+94xoY1z7QV7qrWR4u23oJ/B13ekf9JksL8sUbQ2HNBGPzhlgvInYxQydmweu4p1b4byVD4F5Up707T4ueYDog2EMO10VzjpjGzA2wcWuOZydYB6ug8Yqb5U4e+ZsOWnjmTpRw5DF5A5UpllhoEG7DQhUXKUwuF4C5OIijQtJvzFLCF7Lh4sPV6lumk9tHLp+vFEjjGfPbw3QPlkYafRD6KgXEGKix+gVlEWcnWdvSkg3vuMixziyvnVRga5iIyj6duhPvH25ftTHx/gC4PzsVFng+BsbTSqDOxRceF28dMnyIB/zEDqOeUvzoHCEuVCLBwY598xGSWySoPcpyc9FHHcIMJ69PrHJIrw3oZBXMuKoa7fzjLyudbS3g7UVQhcOKi36TAI6wSVILaKPehtcd3ykwwv+USYPuPY7z3xTYFMuj5xFv4yyspwsuw8nHu7SwdB4JjHDtwPoVjdWy+Of+7PylS98sfzGB/5+edOb3uyJlLSEPuzqiHfEAqKTHFZeK1MLge7zHMajx5EfF403FpTcpagxDvIcHRBBPSoXABbjeWEhvnxHh2HiMS93bgZ7XxboKIerMy38GhT76vTr11bKzsamOxlXROSyYWbKHjBmleI/JpcwmqMc84VYMgBZNp0uZQie+tF/PpioEkEaTK8Mzks7wCs7q3z6ETKyIBydmSrHl0/4y2576qBhTMSOkY0+8fDtH9WPhxaefelC+R+/+q3ywpXr5Q/e9/bymgce9pGXKCtkYEFmZ+vyc8+Xrc/9abn17S/KcFsoU4++ucz85K+UubvvLZMzs5Iz2gvH4N9eXyvXLp0vT3zhQ+XF58+X6cVz5XXv/MXyqodeW+aPx+64B5Lod/d2vHPD7gY42o/dhpj4b/kzp3za+ubWdiiE+teycOMAeUyLPvEdjLD1SJwFhLDjYVx5IlaUs89lbrZMzMSDRbkDHbu/MgpVrHNp8LdywAqen//al8tXv/qV8sFfe3/Zlg65kJtVfgiY+pioMUKu6wKYM5In5o77QRNuJyP7+s5mucRn0a9fK2tXL5VLMo5eWFv12zkm5Ga0oCDHze2NsnH5goxW2frih4y3ZllwNGHzwJEM7ZNnzmhemPTntZkz7rvv3rK0yGvlNNHKiKNXspPK5wXhyXixsXs0XsTPAsXklTsDqT/Xmz83B33GahFd0LDIeDHQAsTr9DCIaWM+TuELCPqv0qFjMVnTBR3vdQ7+TJIscDF26OOhG+VR/6IcXt3HjiICkIc+66yUqTCLkhc6ZLexAFclK96/ESEMCowP9O6dbRnB3J0A4x0fjFLwtDV9Unx48A/j6ZbKPyqZb0pPvJaPOYczozPSO68Z4yuc3A2aUZj4/Mx83R1Cv8xLqhlC82850bNKRiY76hV1wEeXPqKicNxW3hfvObXZtOlpB8YQQH1zR2zoIn18+CDQVyfKCS6uZTyJsuJ7QC7mlugBzFHMu7RWzzfH+51A9IGD0OJb2f9LAR+7eOaZp8rm9qY3IgD6RQJh2iblZP0BR7x1QIbDMIh+6RTSSXMwwkmDPgMV/YH+0YEmt553tIRp3X4xhq0rOcpq71SQr9Uj8TQYo5zIu3TyZDm1tFyOH1+OMuDfqD/LB3KuNX/RZJhakoarNTaM5NW44I0oGM/IwJoScwdvVgk+rNc8oIrY4FjvkNMGr/TitkALyiuKMCY15oAsy7I5JBAu8fjOX/WO/liPoM/zx/Djk+c+Y+w0xl3MaRwL29Saxjnp5bkZ7zzjENY7yOJx5cqV+sadKAefejKvMHfhoGPzAn6+W2yDPsb5tMrlvDMPGqMj5MOQjnqGvPjt1wXJ57mXP/lAPItGnQNH3XHgqzoE4KMfd/2o8jhyLHz1skpay+hclBtrvuLS+O4OO89bXhfcl5Ubvq3+02UbtDjckU986uO3shAQAGGROtwD8RA4wcbz5/+8fPkvv1D+4d/9QHnLW97iRgSygB5SUVEORfTpPc/oAONgVB6LWPONyp28ooNnOADeUXZPF9BRwksEmTUblGE2CuBGZQLApvGcT+fGbZiqYxHg97IxMIgz2WuCUSfdk5G2dvVa2eMpbhYvl1PLl3z8Rf50qpf5QscgijIMTg6dunz5yGB6R0jRj/77t3oY2ekiABmFgwd5idS4r3iV94gG0YmTpzSgp208c6YIOoxnHGEGHwP20tUr5RkZzx/56nfKhaur5X/58+8oj/Aw1cB4ZvBurq2XC+efLbtfeLxM/M0XPTinHnqszPz03y3z99xXpubmXU2AvCzi2zL8Ll18vnzrL/5dOf/ci2V2/kR53U+9vzz08Gs1AS97dzwnI7+2S5MiTyJz3pP2m6lPw6MDjGfOSN3QYLMeVF80RN7R/hp6A8iHfpHLeqzQ6Zd/LzxynU+d5UyvMjTYjy3IgJas7A7OTPMuTyYkjTF0pD9kSHDdlXdLOvvf/h/+d+Wf/v1/WN7+Y2/UZBhGnBdS+Vy4EGbiZfKLK/aj3vFEDna62TmAlsWB3QsmIxYCDKydnb2ysrFdXpIxfeX61XLtygX518rFletlY/V6uaH+i1rmxJ9dagw5jEUeROMWJ8b6EfGcnOR1d5po9TenOvIifZTG7hIG2dzMZDm+uKz2kPEnHK+cm8UwV7vE69JigeGpaSa4LbVfGHSc8Im+F7sp+5qXKIX+FG+l4Ouf9El40Nd8BAVaLx7oK26Po11PnvRvaJExWtVx9OrFhwlY4Vh46uIjw5KzpvRH5OACwXVHl6KJsmlF8qofSgbOnNqQlvXss7tcLKneU7oQ4RPnHDuan9bFHW9s0MXV0syCDGJdWEk/foVgvbCKsa0flRmLQvV1tctONUYvbWkdSj76Iul2SSu54o4B+dBPldkLDnVnEdP0onF017n7rBdrR8h0vfE8iscB4+IA/HsIw2OZh0hnGetB00JrPKtlxCcMR/gxBwPpvxyMlt1D4tMfyv5fAjCev/f0k56r2AVFEtoGyPYDkBExMaxowzR22zq0zm1MWGk2ohVGWz0/hdW3a26nR1D6zrA7XQ/EyIN+OhpAccYNRlXiWz2SRpg2x4CGBkd7Lp86VZZ1Mci8UIVh9EQAaILK5HwuvzaR4/Qf0gJhPNDy4W0yPKzMcwBczLPhk2tX9iO/y9oGWfCl/3ncV8dHcLw2izM2AMcuuLgFXCeHor4hl/BV99mW0FgXys96Bd9NPt6kNNawec0BXAjH1yDZ3Y03bHBcbH17V/mOlMW5ac0RvK87NoyQEwOau7+8RpFyPIfJZ+6Dd1uX2H2OhwbZfYYWPtNqG9YGjqeyjtDXeDUhcqaLV9VVw7nOBa3xrH/Vlz5G7dOFPoYQfThbCTppl4Wmm2NYo0Jf6QDWaMpHTnCUz+77xsZaN5dRZmwUwD9wrQPcHk3cxrNDgiywS6yFA+CG6Wsynj/9+b8oX/z8X4bx/OM/LgXFhNUW0gP45BuDMiA640GIMvHJGw5o5FOwLSXoA/owfPBHB2ufU/XCI5pZPBGkvCB62lFIfACpYTwvePDTaLnzTKOZWfxbV85jNIu7DBYN0F2M5ytXyz6f08Swgrjqy3qVD7/4U52c30SGCIMMjwIy3dIqaB4dQj/6741ncKAVT1qXpzDxGoYvHZcInxU9OjVRTpw67UUeI8PHNpSZQYShAjABsfN3fW2lXJIR9+RLF8vq5kZ5+0MPlbvPnPEniykr2iluhfEezZWLl8vWc98tRy6+KANXi/bxk2Xx0TeWuTPnyuTsrCdWgLzsHu5IhysrV8uzT32jrK5uaoKZKXfd91C56657yuJS7DwjF/RM8Ht8hYkdSfHAUGWnl6tpBsy2BhrG8/7GpnVBla0D6q/Kt/KiM4C4jWfTRHzEp10Jp6N5ncYAVf0U5rV1R3URxsc20B+vt4qX4Ueb+zhD5d/5/j1a/uRD/0N57f0PlLe9/jHv3mPA+Sy36vzC5Qvl29/9Trl67Yr72829G75jcNe5s+Xs0smydPxEt2iE0c3Fn9pRhhyvjVOpmnSY7DEa2Z3VhMkkpgoLXXaly00tMivS2bW1jXJF7bsmt6f4OsdptjfLEXby97X4q3wMWs7QLuji4D61D6+qQxO8fQJjaW6OscStU6lIeAxk7rJsY6SrXEYE9bcxJwLCNkTJAL3aVwp3mh929GIhA1I06HtfCwS6F4n7J3Wy4at8pGlGC4NC7NiI5s0cKkR11QJX24BzdL7NqnalvDQAXD/xiIUn9kbQpx+u9c7WdJnVXMFDYLPq+0vzvOJOFwq6EOVVd+iCBw2PSnjmB/qPHwyTPDwxzq4LFx2Ud+nixbKrRZ6FkVuS99wrXaoc0pDfddSfd6wdxRiizSQrY58/+fQr9BMLKnH8WFzhdUv18Qdx9Eedqc/b3/oT5knfBKi7F0x0Y0dahsMl3TCekGOFTQH62NLScT8MJWrjW0C+HRkV9Mp43SR6iZ2vYRlD6C5iK1/qNQ5SHiDD8M86fz9AWePqMw4okYflMJ4x5ng+ATlwcHDbEK4+9UJv9GHKCQ7oin4fdcDRhzMvNKT7q26KJo2TBO4DnqMCwbwPEGcKSDwlZF60A3+3gVP1q39IReF1ER12PP0Tx8x4ANQGpVDQndT6ctJv4uFcb9DHL2CGI2C5lI9yDApLGOONqTwAQiTj8zYZxh8bQeTnAyPsOmNURnsf8SaD7y7T35iPNOel0ckuLXMg4wedsYHAWzS8NlIWbUBhitH9oAtZgj7aRPOFaGyEyjBFDsbijoxZ9Il+4MeDe9gSyOW71+QXq5W1dY3N+JCJNx3Eh7HK2EZWHA8Pml4O3j6uobE0ciGg9YG3APmVnMyPSqclMZynvbnC2fCDxnOWx9oc40T1VR2oB/VyOycobsUIsh8ADtU4v73xTBZ46K+ZV8wHl+l2UT5rqHWlP97xvLmJ8Rz6dn9Ix7pWcUD6LY7wiPEMWIAGiGcGINPBbWxvlM/+5efKF/7ic+Uf/Nr7y4+/7a2qSOw8A9Bk3lG+Hk4OBZ4yiPEzvvw2PwqEFpwHL41SAT7GG5X4Xn5wwQtc4pGnh7bMtqyAvizCUT/SK0YBznpiPGcn4urIxp3S3NDQ8ds0uuOqC+dvt2WkbV69LqMmbsvZmGrrkEEKZcaq0MlofCVL/hVnIIzc/Ft+AfVlxDkYPnkIE7OaCYBr+JgG1vLZJTh++pQNAa6EvcBqEoiBE3LuazAyQNk18euH5PMKOM5ZzrCbxuRSy8dnQNsY2Fi38XVEgxc8k8UkO5K6UOH1VMk/ZA6DiMnOL7DXVTNX5ezaYZzjZ9tYLyqOiYo8rkdNY/FlkmLSoPwdTUYmdkGxKOvHvmUKhTKPxuJRafMWfVsvQzdhio0Gsf8cBx8TlGbIMnV8qRzTRM1nkr3rqvJY3CBFTg/kKgdhjOUdTZCrO1vlzz/7ZzJA58qjDz/s23aTMsDZqbC+60SOnq6tr5eLV14oGxcvlcubqzZEuAUHHV+XO3PydDlx4qSfgvcuOAbeMeld5cfuZOxKog/aDNGRX174BORTx/wqHq/AYxLjoSde3L+3u+1xglGMsUe7wxf+TOY2eMknw5bXJ3F8IAqg3oQ1KaszirvzUzfoAfzgpYkReeVzNAElwteTsjLQZ9E/cXh40ZdMTMDwOMLDM8pnY0P1YMdY/9EuyslCyqutvEMsQ3h2blH6W5JbkO65xSljWRd7XFwyjd/Y3ffrxi69dEEXSfTjifL888+Xe++9t3z3yb+xgc1HXyZlTG9tbpX5xcXyrW98vSydPFHuv/e+8tlPf7q87xd/oXz0wx8p9953f3ndY4+Vi5culj//9GfKr//2b0o+6qc6qW7dWWl0I3y0QSyUplP/Bxc7zNCH7khzHw/N+EKJaYe25/3KyPimN7xJyqu01lf0R8Ylxi/6CxzNFGmtA9AHukyAF0A6+mVOPS4DGs0NAbm3d9hFY1dMFxuSK+dd8uf8AMA3XUXoJ+SgfocBZbQyEc654pUAZcDLRwAU55PV8EgZ4Zs6AVJWnr3gIafnn39aF2IaN8qfMpEz6Tqn5oMvbex1TCyhT57OS1Thrk/oj/kKczsfbB46JrguXBuMMH3COOL+HdUZwDEs4tQVnxKty1rfrDe/sZsZxqB5KO306TNlWX3A7zKOqjgt22McJB5RTVvJCI/LCx2bFHF8jztzxUe6mI/QZcgYBilzKPUGxy4u6dBhPPuYg+YW0vLrgJ5zVVbXDvxRNv/yfedL6yFCUMqEDFQMvjSeMbL9ujjRcmEcBmrfx/NumhDuK8Gb1+uFUSu0503mPDaxduU8J0oefN85U9q+5gJcPIjKMRDRswNd5wqMX9604buX4h1nnjHy5WvddHnIJYfPnOG46gJ4TqCO4pNtL8bWAxXHA1I3pKkXOF5JuvGSdTdQRuXX48NHXzw8CZ51Z2NjVeuA+Hkejz4W/OtY0DrDrJRt1fZlwmONZwhSgIAREkHEN7TA/vkX/rL85Z/9efl7v/Jr5R3veDszqtOAFAZo+bHg0PPBJR6yYbmEh/mDxsGGvs8DBI588DeGnwOQfFAQyuvjEYjyQ3FZ/igELvL2edJ4pgPRaEzivtLCWKZxoeO3MZ7BohdPiusbZfv6SvGTxrX+I03QiEJe1NnvhFZQ0GXwD75Na8C7LujREfmOtoUpjhMB3dAplRdhl696ABjPS6dOuu4MYjq7DcQK8MUxSJkkmLDVC0MG0jEopJ+kw9FJMXQwBqG1fMEsdMqig6syIQ/BLq94h14wimPguE1apzTzDBam8UQjJIYExxT4MhgPcFouE8GrtqXohRZIPryIGKAfAfInDt9OYXRB2LqIPofGj3KrSZM057oxftPwp71zVwN9wjPqHoY1D0QwWfHQyMWrV9wWXNh6B0GL8I4mQd5DvKXJkx0SanJ0Rgb6wmI55yMTutCQ8ceX6nhP8cb11bKyvlbWtjfKhuILMk5OLp0oi8eXyykZ1idPniqLS0uezD0ZyzE/8G7W69ev+5VzfuBEEzBGM5O/ZfcRgluWizbEkCPNE7kvZthhD0PZE5Y6IXrn7kI0V+xQEUFz/rUKxYOxCwPFgx+GIhdru7FAoWt0pTJZkGxcUlZdnHjzC8dWWET55D47UXMyhBdtDNe7F0rnYhG56UsYygyHCxcuqLw952en+Dvf+nZ58KEHy5ouwE6fPo2Ars8Xv/jF8vCrX12+8p++WN769reVEzIO/od/9+/LB379H5bP/8Wfu5xzZ8+Vb37zW+X8+efLT/zUT4rXN8vx5eXyxje/ufz7/+f/q/zM+35ORvRn3AbvfOe7yvMvPF8+9dGPl9/6x79jfagq7ssYzjj34KoXEvHQJfMTtFWx7ktEYpxEmDEUxrNwxybV9mfKCfUBDOgoiGkt+mHv6JuMF8LBFwfAGzBO2b00jAHmE9rh+NKy+NeFsgH6/87OphdFzn4zF3nRVp9vy/P4TUdcfQCxCQNQQdrFEaqC6fgxoCuMZy6W4oJ2HCQ9v3250b8xsujj9CNuwed8BLUk7vJ6HlMYY4z6Pfvs93TxuOP84EXY0WUZFMi4Yg3yeFQaCrbvZMI1r5w3Oqp/TI1g47nyslM25wUqH/CsXC6v4oeQeUxrxY62BXna9gHgQjyNZ+R3fs0tp9THOU6xqAt6VT7os3xBGx4CdXZqpQmP+jkaoAjjgDdWcPHLTirJa5r70HfILHl1kcsciQEdPG51RyA8h8mnbfPVblkfz92i5cLUc6Ac44W+Cl/Pm5ozOVqGMcpXUvFz7RKRSqN3xNhpxw9h+lIAmxhsCnD3lousOGoBuHzKVlmsa8hJumVH5v0quxx14W0bvnPmeNyRQl5enYd8PueMkS/fL0nAeFY9WZeRO+0fG8/yO4diXaW+r6NsWimTgE7e6ldKzUPBh3olT3gxNwFdOZQvnI3nehHCHchNGc+85pJ6jxjPdHaVgk68OdLhwwFuU4xnEC64gWG8hxS9+OzNX3zxr8rnPvPZ8nd/6VfK29/5DgkewgFtYQmkIVBMSlnG+LKCNvIHz+AX7CNNnEgEYWjLznB2GmDIbxQiTxj3lCCfy++xEDQBPR/yYzzzto240ovzSvBiUAoRiwt/6liZR83vcnf2tn1ed2tlrdxigSfdvz2E7FGq5SUKzs5JHQ3QXtUTSh0ADmsSYqIMhJFmFSh+ogznBQXUsuCI0UvHxlA4fvJEXLGro9qo9uI03nkwqIMChAEb1AKL4U7d09JlWPwB15uw6xb1AqLe0Y6tDiKeE1DGw8WRg4prB6LKxOBi0dra3PaHa+CNiex06CovS488EejkMdS68Wt8rVPg5VgEKE4T5lH0pRImZIwsysji7O+WJr+1lavebeEYA7f82b2lXCZA5LCO0J3wsTMqHqrLviY8eDPemMSY+Dia4N1G0XJbl4fJvINyZKKsqa7bGtfXtja9GBQZm5Nqx0WVu6iFgnZYWV31e8hpEMrZ1cVFnGUOvuxmuAxN3lQtn0L38QDxcrfgVR4SLNpX8qrWu6Jn8qad3Qb6Y6xQBmFrRnWzMaaxg/zUmVGEz0LF58M9+W/HTrV3j1XnLWQUb+qPDCxk7AAvLC6UZS3IHA0hPi93cvmkj1KsyOhfPnFCRunJ8uIL591P2CW+eOFiebUM3jXp4XOf+1z52ff8XHnpxefLt2Ug/8zP/owvBNZWVspTT323XLlytTz8yCNeePa3d8p//s9f9bMhf/WFL5T3vOc95TOf/Wz5ufe9r3zp838lQ/xYOXPuXHn8E58of0/G87dkJF+9cqU88siryzNPPe355FUPvco702srq+U9P/++8vEPf6Q88PBD5eGHHip/9qlPu2zu4Jx/9nnvPHMOmrErNUuDte85UMO0Se0/1jn9vyZb59K9+5b4on/al/Y5eepseeyxN2qxnC28iUVZ3dZMaYTNq3MRj0Wu8u7SsrQoryt8AMwn3EHh4oQ+Ow54JSUPfjI2eHDVi7bKTGPe9VBa+sibO64BlkC0oYuQJdOIqs+B7lHiH4a9jZ8BRDlVf2hPvovSDxdoGGOUT1/krkQaSNBlGeGFvBgu3Go//8Kzque6x0XWB545N7oc6ifXGp+mqfLwRzrAyErj2fOs8LQ21e/omdrw5RDOvqAWWQGu4ZureWY8QK0RqbWeKrH2CyvbkOlpbCIDjr55RheSixyn4GLNU4j4UI+anTUDVsEbdCQQI97JXX2gC8uDmnLmNf7pb+wYo9d1zYXMH16nVADPI3DByHEM9IGO3fdEwxxmeUUHPWHAdkhTfsrY9k/K4E4c2s8vftK34uJV48s2xcHnyuBNGuMkdJn6x3iOo1weC7LPKI9cPI/B6+ooMzYxWBs0T+3FDjR1It+e4ruE1f8Y/+Api+MgGM9cPPKRFPpa7j4z9jCi+dBXXsBSbjoh3DYEkQWJUx/41nMD4DrbQOHklxfywTL0qErasO76FTTyp7TG9cYzd5NXYlOGO3OSINqJsmO8xAOKtZ9Wl21pGT7xqY9ZSoXN1EgKrBDhrB4QlYJ+W43yuS99oXzu058tv/YLv1je8a53Ss4QDj5BF35C8k4DFWjLGy1rFIKMSjjGzyBvDy06aA7S9XlDIQlxjqumMVHoD1r+Qr78rVBnOjwMNI4G2HhWQ7mz0GlrI5PRg0is7Avs84UzdXbvPMtI21nV5IjxnO2B38kkn3/5Lpk4UAcY4iftkMbxbBN8lRlnnTNObclfIfP5V8npC5G8qSMa5Hza8kke8AoDD6O96wfs7NUwHZDwOKcU+x0dsjW49A9CbaNaZoaB3q+DyeF+cI1zAf0it7WpdtHk6JQRmp5/gsuv4YSU+6j0DZhGKF8AUL9cyMRrVgbd0vKJMi2DlVt2u7s3yoWLLyjxZllaWC6TmgRy4dNI79oCwEPmXLji6ll6tVGpSVKTRSyUsbsQH1aI40Fk5siH8UyU0GuiJB2c20N/XEwQjwU6JlkbuMrPHQUmI/hQrqutfsmukV9KL1ofD4BeSfDEyGUyA+fJWTIyyduYgAYmCvhCQTSe1KsxTBnIisaZtIlzXpuxdursGR9zWLu2Ul772GPOH0/ps6DslrNnzpRnnn5KBunDZV3GKDvnX//a18pDDz7o1zg99vrHyic+/vHyhte/3mPy+fPny3333e/zj5cuX/ZF8pPf+Zvy0+/52fLEd75TnnzyyfKBD/4Dn21cW1srX/rSl3UxuVweeOCB8vxzz5drl6+W48tL3oF+6rtPlcuXr5QzkuHs3eesr+eefVY8F9Set9zGXmSky+mFOR/lok6ci+a2KguSdaK6EP5ryY2B/WsfeH+5dOFS+eRHP1Z+/bd+My4yRJMOHXNB6NvDaleOTKHH/V3aIG7hohto1TjSvi661H7eYdVCyZhhbP/ET/1CefCBh5t+W31aQnLjvNPktIjHfBf9P3HDcAuWQUAa50u587Ig4xmDZhxAz1f8MD7yXdUq1dOi6y8axg3jAwObi7no0yETAwkxXAf+HOYPIC756cvglddyK46RkwZCgnUt3uYvnXvk3CQ9+JHO7iJlI2c88BX1zXoHVJ6SDfT2zmZ56aXz5fr1q10Zrhuu1iPjamzx7Y1n46rfGicYC8nHcdoUOv4qvarQhb0m4kOrOlBv4vjwaWFIz1t0CFNn5M180TcCUo++KNG8AU3yXTh+vJw+cVJG25x1rwrawDQ/yhAdcwjHHxOybHikrAkZxkf9pMOXN9RgHLPzjK62trecnzDSHTsqw1bjgLO+1AMdc2HDWGKXFvDua5Ur9Ivr9Zhxqhv15JmMeOuTrD9/LIW+Do/UCeF4Y0fUA74Yuow15Anjmj4a9MjFOGdsg/MbQo5xQUD/k/G8ct3j3fO4DGjuyOXOM5sfzEveeVac44txYUD7HSszU2FAtzvPYTzzjAbGMwY98vZ2ju2hRj77qRM0iRIE/GabkwZkHMg6wiV0UnnXsBJj/qk+qw1zahrP1G9zfaV7cJs6uT3qGHJbu836sts4/pGPf/Kj3pgEB1MjQeSgNSSOAgID8JT757/ypfJnjz9efu3nf7G86yfe5c6cfNIRb3njU0F5ByBphhD5CPHTZ0xa0iIY8VEWRA7iIy988xxTQKX0L0Cj2vACl0V7oosIv0kNn854roMHB96NKmI6lBC1TDpTDAZmqM54Xt/wlSEViy7SA4Nbc6nzO7X6AHjzdgwwIVTyVbg7SAQd0I+v1lGgHV7TBj0jATwi24HdbC1SLNRLMg5y51kVM6+WL27YCTPuMPJkGnh16hFc9YE2jDidzALLdSAe7fByrqcPQzSNZyZHXyio3JYu/VYeRUCO+gkKm7biGLS0oBq2zC3GO8K9u1YnIM5wbm5v+F3Xy0snZLxMmycTI72Sf4wiZPWxBE0ITA5M+NyyQ24mSnCU68VUf8RxGJXecZBjkqU9iPvhOeRTXqY/6shEbWNVfDDClNrz5SyyJltf8GhRJc2TkusYBiuRNOgxFty6otmT8bbbGXAcgYh5hMUffXvnRT67B35l39GJ8uhrHi1PPPFk+bEfe3O59/77yrTGHQYohhNj6MzJU9bJ3zz5RPnxt72lnH/+OU30U96hPnXqlB+4+9qXv1R+4Vd/pTz5N0/qYlcLogyhebXBqozps2fPemdGJRde88bT6RzxYFFHNywQGLLIeeHFF8tXvvyV8ou/8svxWjnVjF1gdO1KWwequ8L8qXbK1yys4mEqiGhSxZ9/+tmycvVaecNb3uQ83biBROlxoRIXK5dk7H/7r79lQxyDmPiDDz/kOQi90y60k41lyYzO9zXvJa+Y3bTAMGdNsOjFrVcuenJR5NVUXCAfkRH9/r/z6+Wee+7XvEG/z0VNMjocsnInInYC4R+LHBogjgPa8BDgAZCPCyLujvhW+mTuro0CutlR/+esJ+PH865KBp96pj/ybmzkNM49vIIbAL4EYka1VlwW8zQu55BctGU8z3CWMsoD+rIa3jVPXmyweWQdySU/F5gQZAax85zPusFt9suXL5aLFy8I3y/odvQu10n0ZBIwjpgPwAMdbY0zFim3ldfpCia/Ll7zRAk9XQvwyLYh3fFQiyF6gnxoGP+iifq3lY90xlnqFGC8zOsC94F7X+VxPad1hvfg+w6TxgF5aHfv1qqv7sk+WeP1mlth+CZ09Wj8tnzCeScqjNqYuzxvksflcNaXOwZcsIfuMHo5h87DuszbPEzHW33oc6TbOLPLeO9TT3xf2Kkcv05SjuM8rWzR5+iD3FVkNzh2gtFV3D3s2FRuXgAA/dNJREFUdYlPGsYz6wBxDFvGT5S17ztkcfaecmP+3t8Lg5x5gjgXecx7Np7RgVQJr2kZzzMympkzuvc8V+PZ65ZkZHy4DWluxg51UF7XQeFogWgD66P6uBbfhnGhg6gr4Vgne58cefECDaOZh93pG8TZwNlYX22MZ7Uh86EoM96WN4zjZDzHzjPgQkDKTyAOtLgM81DRX/7nL5fPfOrx8ivvfV9597t/QpoZNZ6H0JfRjChDz38U+vJ7dgQOyhU8Ig56VPaebjQP8WRc8yYt+TsxwQrfkRLICJB5tdDO584zty9qR5GPo8uwy0BOJrboYPVKUoOMWywM9h3O16rzRqUpt28XPlwBKutlCsLixRQRVIIayPpAolZx2J4cr8aKtooHRXqd+df/CU6pcWoScWhAqhTVc2FprixogUvjGaDjoa4oZ9TFIiYiwnRgcQUfccJgUi749XlbCHnxI4A/DKex0rZH56iR5M04NAxkJh+MRb6Dz5PJpCXPAz5yOdYD+KG8Do/E0QGLzDEZaTzUF09w++qdq3gZinC+eOklP2U+hXG4tekn7tkZYKcNvazrgosLQXA8gAfkTjCGLXVhsbQxpcnDO49Kc7rS4tadW0B9Ub6cH+4jn/qiJ2ry8fQ1k+lO7FgwiVNuLmJUzbtqqhP8STdfOd4OQTp1Y1d42ue4py37Qw8/YjqOjbzrHe8sn/zkp8pv/tZvl4tXLpelpUV1pFtlgXElPXEOm53Ixz/5yfLWt721HD990pM6t+uQgbHnyRBZqI8WBO8WVp1w/hpD+88++9nyG//oH7kf+jWR0g3jkN15Fg94wSOAOsVDr2pYOWHwWEyUBm/GJuXYSKpt7z4AE//XuOppjvCGHjo53gRiw1ZlYKBj7PoYjmTzLeHadjzIg668wClOq5HftzaRH9lqGZauht3TkRFclTXqEgsPT+fjc8fD40TGSCziGCRKl9HAovTa172h/PoHfsPlx7iCO7UjQL05rrNdVmW80M/QDXNht0NNmQLKSB1ZL8HIQP0ADBiMZ2Twp6ltJAzXD9TIXQjO8PO5ZCFE48VR+vCiXKWjT0Ob8TD4qy6QFNGcLs9yKSBgzvP8rTDjM/WFgYThkvMKvN3f5We9AuAIYDiHTD42ItfWRykmjWzkpy2Yk4rH/dVr18qly5c0J21GPezoAVEufCNnPMjajT/wpqVeBEMGCWAZMh/66ngSDqx/k38ldV/L+pFGOH2X56TgBzDuCUWeUf1kGFp82j3TGId+25AukFEPX9qb8FEXHigMmdE/ayv5lFHtedMX2vML82LAmeR1l52yABmOcqO/oW+Oy02z88zFonDMmYxJaCiTnWcM9Hj9mQjEhwfg13Vxs6m1gofm6BMzuhgnj/UmR3mt8zjXXIqf/Yf5jWM8YYyOHlFyHekIgswnNhqjGOqcvw4akNTM87rGKBudoVPGcxjPyLV6/XoYzwp780P8btRjG7FRwq61fIV3lMYr6+i7HAmc0bwwPXnUxnO/8xwPJnrt8hoWbep2pA+7P/ftDLT6GI07qvIwans8YH4Cl1V1Qnm8Gs8bLcTlsixsE9bVPNbCmobxzPya7RLHNbLPx1jKMiOM6+U4YDwPASJgXBoT1X/6+lfK45/4ZPnFn/05G89Mti1k/iHkZIFAwTsdHTgnkujMCX0eeI6TK3kERFKbHjCaBz4RH+IdRUmJZ8ZJfo3x7HReX+VwKbNzM82xjWhYaHDRoHJqYMUcz8FAA3FLnIeseMJeIyOKgKnKSzm6XSrjAxd+DSfwSjfjonygbQ93AOLqLK6n1c2P4pRhlsHXfHLhk9NUZRmgSd7484tzfqBjSgsKDwxQhsukQ9YwruuY+vOZo2BqowUYoRHOEzZJoiMORN16oPyQpdcVg9eAT1tAwx/6Jywn7ZgkB2GGqRuTD7uiGIq+nVahLyvCALK2AD5x+BlPB5DTcemHOm7sbGlym/An3tnZiJ0Cnvhl8t8qV65eKS+98LyM4w31lR0ZgUy+3JLTRKL+hs6Y8ODJosmEgs9uLpMo6UwcpBP2JKl+5qMWTJyipZ4Ybl50tehgqMVEvdftdFgvDmc70nZxxpLJOd5sMuuvwk1OTpeHHnrQxzYWFL/v/vvLX33u8+U3fus3bcik4QpQB3r33s5e+bf/5t+U3/jN3yjHtADxYAf6s/yqcx49+f/89//v8shrX1te96Y3lgk1GDpxvRg79K3K38Yjcsr3BYP8SzLKP/P4p8uv/uqv+jgE6T43rb/oJ3CIdmSSJg94kZlnbT05spJLYf4tGxdejL/QM4D+LI8WAy7IuEWKDvl4i/NbNtoodkc56kSfYEHLfmIDB+e4fkTHxYFPBAgBTQCIyJO3yg1CR80Ih0+cqdV4/uU8L6ktODPNbdkpzesYBMTpUw8/9lj5px/83bLPB11qPpVW+TGG2Bnf91lR+iq70MgX46sfn0O/l78Pk0Z/YjywGxhHMnrDKgE9Y+RwdENqUR+JHSbw6Cf5EfexQUXHlZcwEhc5pTF3k5XyeUUgblr9fW5+xgYF6cE/2iINwFbWTKMt3Y9gKO7RT0iTzxrhGHNYzFsYjFwoX9OF45oW/tXrVz0OXZ7m7eSbDuBsLjSOa/5O2YCkYwxSkufYxvHmGvKatq7FTkPkStPCCK6uFUOa1AN+phHOeRdIfdkIFkDFlxU5bhAXTjmPhkweEwB5nE991Bd7HP2a8N0r3hq0uLDgB6mhhgd1w08IfsiC8TrtC3t2j5HN41SODS3epsNFJM8ocObZ8oopF21sfDGHgONiD+Pbz3QIly71RBgZ9tVHceYjF3NoGM+tXgDiiSM/+eDFnMtakTzoM9SMB95ZH7joAqDjggJgPup2nlV3Xs8ZssSGiDc+VF/WGB6oxoDm+AblMj9MS688NJhvA2FeoL7IR9vZ1uGvypQOqF7tc3SoGqanMfcpDKSusFMyzJ/rJyZZln3Kwxc+xx14isIW4a1cGM/5fvE1jSPqm+MjXFwcqKVcT/Jmm/nd+Ley70kmjm1YSkFrnGblxoO7nzvUF7/xVRvPP/9TP1Pe/ZM/6dt8qSD4AMQtyAjTKKvf9YUe5WYc2j5tHIzySwjc+LSANi3q2jdqQC+3CAZpGR7IlsazPIwGjGd/fUg4Fi+MNe8eMBFiuKkBjx6ho4ELnjQakz8DcFud3Qu+ObAEN3I0PiEkybYbBXIpH38jdQhw+8hRTuy6GCmHfJQpoD3oqJTUsPCEZZ4Nf/3Pzc/W15kxqUQnzbLpA9kR6bAOc1WZZWvSEsbBvsOSByNOulAYowk9uTgW86a/AQwWOr4ND/JU3uB9O4nBrUFOHpx1X4sHoEunRJcfRwriLFrbX+xEEwCfhtEArOsKhDOeYbTN2eanL192vU4e5zPnWiwk7+KcBjxlHZsqn/7MJ8pXv/KFcu3adRsR7AJOTMSkwUQXZ9aYEFR/eKMzhdNwpizCrdGcdEyQ7CrbeBafnW12OePNFBhS1JerdwwYvvbG4oJRTBvwCql773+VjyyR7ge2pJuc0DBiLly86MmVRe3LX/xSefe73mk90770BztklF6Q4Vvf/GY5e+6sn3xngqUetBcGPt2d+l6/dk3l62Lj+JKsJdFoQWAih1bVcrO43gp240y8fPdH/eiYEnyRV/GqJFk0O0kuGMixI9H1V6FiJ4RJlOMtcUyF3WzLX3Xq9hUj74LAXB6yoXvzkG0Pf1x8XZEwfTwmctVQfTiyqnVcRhuO8hUmKGBMBPQ4PMZL+4BRDfiC0Q/61j4BoB7GLOfyvYPnhVYLufQ5w2IuPeX44auRf/Bf/6/LlPoq7Uv/pY4GzR8R4RhavNkFo4W5LSDGL0CfGkInp4AwNCx6GKkY0RgANpDq2IeGetCfObZEmdSQM8bb4JRGKbQXckJ/J8azCZr1qa+XQLqjbAwGxuj8nAwt6QnDy+NKvNhBjDcOSM7INQK0mV85KR/5QxeKW7B+XpN6FY6+xMdRrl69Su5y/fo16XTb4wBeqQcFnI94L4/w8K34jpY4WZgzwWVe+FWejjOrVnr0QF8HUsaOl+jdJqK3r3jiEjKcvJkDEoePA4feoKAsjp5xVMvzsgmpG3P6hBXUlmFd0tbqI/QVjhpxB4+LvyXNJeBSrhYiDh+1mfo7cxlv1KAcy8C8qItzPtaEAc2nqadnZMwrG2XS76DBeGbe89wnmeDrNUz4LDdx8KV98MFBj+GMy/6d9cJvdZX8GLO+SKh9kr88g097cjHJcR/yUnccaexGs/OMHed1Qg4D2kazZYo51w87g0PWlFNlMfZ51zPGM7J655cxYDkjbnnSSU/4DIbQPHpA76N6wWV/NpXSs38lwCcvKqnX0KH7DJtevucQXXxhPFM2D10zJ4Ueowz6bYzJalA7LWRhM4CxAhCvxjONEQ0XEPFRvwdnFC1XNF/+5tf8cMrPvfunyk/9zE9rsuhf2wPdQUietVLSaNCBR8mRB1QvT0Lyg64GD0DwcaijyUDkH61nQMsvwnR6/5pMJWbu+E1RBElvUAKvr/GOmxoLrLqyGlEcVGU6ma+aFD8m49m+HOCOKkOF85rcko9FUlCFG+qji8tDvv7ix54gWnqYL9slfXdMheGRmZ2HaA07zcnCkAZ99VU5kgS3/DaCGdWbwZ+QnZhy2PVkYLKDSf/how43ZVRMz8yVSXaUNPgoIx0TzD47n6Lb05U9O8BcATNpzuoChTyEo/wqmtzu9o7fF8x7nimTtljkvdDsis9o8dXgjguZ+kYKgUp0PTHueLAiH7biAQq/QYJJRnHrg4IEYTzL4Vl1oT970EWsq0+C4/y5jUXl/jBZrknu1a0dPyDF8Yv9nX1dkGgilzrBnT9/vnzzb75ZXnjue+XpJ/+mbK6uq9+UsqVJwPUQu7vuvtu7/9996qnyvWee8c6xJwES9Z+7XegeAwkcdUPe4yc4s87Rm6Vy9933lpOnlv3g3T333VtOnT7tzz37i4HSnw1u71CoXOX1hKP6uJ0pz+XcstHFJOVdXdoTOdE7ZQpSrxig0EcYQyd6MLx8thZBAfENXWqiE5Ff6ejy0GcsUrEYYVTUhUAXBSnv7k4sWv5qmMq2Uxxa2t2LnmSmXxGfmeWDJjPqNxhu7AgxnlkcqjjIIkdT5kLgixLKS90Ix/gGeNMIWYipWpYfoH5aClx3Hy2gvvqPC8ZIV04Z1dRFcaXRd0IXxIOe9qV7cocK+iO+sFc+mNRdaOoors5HHz4KjXyMSiXBVv4Rf6iGxTE+xRsPAWM8c+Tmd/7R75VX3XWv8gf/AGSIRfPo0WhTFlx/7GhjI/oZMokvkOMIyHoktHEWfD41zBhgEUT/OPKj52jnmFNoWwkl3BF/bZPyoxT4SQ+IaNYV60joNh4WT0DjKQOZ6IMxpglRCV84HDviz9DPcoxAcfobfZ0LSJ/Pp7/UsgBkpkwMG4430SfdJtKry4G0FusNCEejzRizFy6+JMTNeKZBFwu+oyE+6ADIseCwHPJkHf1bw9BTGwyVOO8ZaZ2jD8oPgxoX6Z1hA41wiJtGNwjSeMsCkDIlUPdsc/MQOF5xXisUZuyl8Uif4XkDZOViBOd3pms8LswtaL6K10aSl/e/s/G0trpSNrbi1aKcH45jFjxHojluYaksLizGeKhAOR4PyK9y2PhanJ/3RlBcjN+wvjHi2dzwR7R8bCHeA22DU2PdF4iKx4W6HP1J/9lH4yIGQL/MU3Hn0POV9Eodcsc8jM8YSwC+9SNneS1/4NwQgjCgNWZV32wT5jleWco8HEZ5PEfCsdsN6TXvzuRYJY3+ZGNacfoocxDrIPV0+zI3yPGuZ+RkTvCdKcrnT77nUbq0MSG/Q/qn5xCHlw1XZKVcXO1frfN4Eyjo+kW9g59tKvQC/3Q1bt1ALZ8+kser0P3G2ro3adwu/Kn+Pn5IIcJ1/Z/0SuPms0waO5/41EeVHoIFUDhGQ3tLI/ykC7QW3/3d8rVv/XX5hIznn3z7O8p7fu690UErJH14wSMV1vMOyOiIKHTmDpCrBh2OSJTRZgr52x1tcOGC32i9Mhx8Ii1xCX15CR17oZXa1ZUGzWMbdFTyxQ6z0tTBwnimkyGjs3QNTKfBeGaA5i4ncKDsJn5YeAhtGnzTZTyBcFI6j1zm5df5alrma3lzfjVvZcXgjgsGJkPomST2NcHwzuDVq1fLtSe/W1afe7bc+7a3llOverDMLMxZP14ApGQmfm73b127Wlae/W55+jtfL5c3VsvJc2fLa3/8PeXE2Xv86WJESDkQiyvtixcvli/+2SfK6vnny/L995c3vvUnyr33P+gvDLKLlYsvk4R3WFUWwI4ut4gx5GmbOOMbO7ptXYFxceuwwaeeEp9xFBoqQsdcSElHStdS5wmLB09eunqtXLq+Vhakw3On5v1g0guXXiovvvBMeen5p8sXP/d5XUGv+0E6dljYCVleXi7f/OtvllUZKxyZYAYDj56mZ/lIx1y559y5cve5u8rc8SUtFNKFyl3SonLX2bMaw1oMOCahvszOqo9wcIWuhSkMFBmjGLqA6kI72wCjbjXsGiotnlZn4o0FnPcz51U+RgOTpfWiDLk7kzxx9Dbv5BJmclfZ5Odd1eRnYd3fj697cWuXCy3ehrGxoQtQ4WK3aM873oAXxQXe27xU+IQ+Dx2dOHnSu0zoxseN3HbUIAwLopZFcvmiIWVGNvlA9QR9+2KIcqwB8KLAhIuRyqQMb2oHvvK2r7Sk9eRtdUhvlW/Pm7BDDQ4alSF5QQVW4HCUKJbyY3H3UQ/FPN7AHmF5QL6+Djf9Tm4tmopOa6Gcmjqq/jNZ7rnnwfKBX/07/lBL6Eugukly5WFBC6Pb7as/jp74OBp31IJagG5rXkGWCXRh+chJP2JM+la4FsEwrJhD4wIXFxdCWgyJW19HyiZ9ggsYs4rygl5Mu+IUUAekPTB2WgO6k4MO6uRI8/zvc26Kq78z581hUKneGM47GidTk/Uu3BRzfszxQMqAXkXqdqdd3CZNXwC80AtPfoyUG6ofb9vY2t60YUOdnb86y2veqiM8lNeGGfHGQQMgA1XwBYdgSNe6YXrGqU/Km2nj2hVc4luc/boGEkcPrJ25frIW8tpM51e788zH8eXj5eSJ0+WuM+c0vmMusAxiR59Ab6vr18sLzz8ffQ6+mgNmZ+ddV96dPj8z5zIBeKdM/LLzvMTr6lQWemdu4n347PzTd6YmtUZMc1cm5pV99W/Kh3dsCFJHmKlc5gwF6V/Wj2REVMbqLY7TMb86v/SmvoQs2AfUIewEcKmbwFPPbG/W1tR/0JJfHVEFkc6HyNg99tlk0bqfCc/OMy4u6qPP2UnYm8ob8xAR1Y++qmAen0AGWoyLpJBLOqtlU/+UI/5CLgDfOpA7Ur8eRhckFDH5Nd00NV/KBw75QWcasjhMffXnMhWNeoq5fNLpT8wfgI1ntSXjx+Oj8qYfssblRQJOP/xHGDnk8wzQbY1nx5BC0NKAI06Df+OJb5ePfuSj5V1v/vHy3ve9z4tTAjT88R95+rzBN3ibgF/j+0nmILAwZJ5QSMgV+QNC/nHGc3TqtkGAURlG0xLIi3w1psgBKjWc8UqY0SIcZz1j8MdAkMHMFSW3nqp8SR/8aWgGYTzQhW6HAM0QwB2s08tD6C2gDQMtJ1JCTrlAGZd5sux0XKVzmxfIOngHr04ydFQmw5XV6+XaSxfKS5//q3Lhy18ur/6Nv1/ue8Obyjxf08OIZBCrJDoyV/zrL71YLnzt8+WvHv9YubR+tdzz6GPlPb/2O+Xsqx4p03Pz3v2h/AC+9rTu9+F+9N/+X8vlb3693P2mt5R3//IHykOvfp2/zjajhS53NjgXxg4OhhbdhoeS+CxrGs8YkgymXGD6cgIy3uIJD/UKjOhdVgET5k31B4yjPYXZOfErgnB7nIHfKd974WL57osXyqvOnCynj8+5P21vrpfLF58rF55/tjyui1e+Pnfu3nv8TmIMwBOnTpWTp0/7Im5e9bFxrUWAnTsu8HzeVhNn9rW4wJn0gsytYHbrJaxlYXbjfZrUn10Lrsw13TidB05jwlVrMQHhaDcvCloQpDfrQvW9oYkKA9hfB5Q15odTxBPHLjSysAvDO6P3diXH9o77ytaWfO4kbMfRGdrLMiifd0DUTkyKPFSIMYwhPM/r/pYWvGMMblI+9fNtu0mNSdUH4zR2eUNumRmSlflH0qoptSRYblEbF+3bjzd8/pBFPSni1WGEIl8YSOgEdfGrWUx1T7yPVQjtyVryME94p1m0+bl8FmsMSMokD7KFoQwOCfRn2hwDojOOYy6aaygziM0PfZGZPqdsTrtVb9eaqdqYCzkMlVtHdGE6qQva6XldvC2Xt73x0XLXcT4OMa2+uCwDZtn9kTLCeKYtKYNbuNKl2CEfOqbtdjWWKSKgC4yF1BfgjQfphnkkL8bj4jfWC/RCP7YxyR0HypU+Nus7xxOSJ2l98QrUtSGU69oYwEX/rcTyHIK2MZ55PeGCDC12x2lbDC3Gij+7XnekgWifALelgP6TO8eUl3ggDQMbKyqHRfuSLp6vr15TXWP8tPnw0xEnT08T9cEByIk4xKFxHuGdLoekSZ8yZdw0FbJftnjrbBBv/YQWn4660r6sn+SnTbkQJsy5VR4aPn2Kj/Oc0AUdr4pLUHn81jIxnjhK8cQTf2NDiT7I5h53A3gF3KOPPOo+BVBu5uMXo9ivXFUbIg/149PUvLVC1MrHDq7klX4B9AcED5zw7kd1TMI/CGJsCg8pd8d8xFD8cb6TIZ7062Pqk9lvnIZu3CqKw4NOLrDs5qiw6JHBZQrIl20LzvyULXaSo/8ApKfLOP0SNpTqOUJJydf90WHwMV+FpEGTLqEJWibunhmUkLxchvlF+QBpFljAemJ8lSOck4JCP9THeOXjoid29dMO4YIsNvGQgX6FDnDEw7ieti3AnQ4umIC+rCgMWlQ/8qq6EAEiBO4HMJCVgUGGKfSvn/hO+chHP1reKePkve+NneeocBTilcGdCAgByJ6CvDJApr4SPYQ8ASl/NHxANmtfh3EQ6ExLnsRH6aHL3QkaWyX2PFVfjm0c95lVdmDrUQ06iHwMQ2jp7lme43JeyPRDB8CIbusVpLUMQVsH2oPO10lMuLYRMIyPA6fLtXyBjicu027Djw7LrRvaPjslt0vyQgIcBiFnVS+/+GI5/4Uvlpe+/MXy+t/4h+X+1/+Yz66iLyYGJgg6/44MwysXXipPf/mz5Quf+lAR13L/a99Y3vXz/6CcvV/GsyY59NuLzqdJN3zE4SP/7v9RLj71rXLukcfKu9/z8+XhR19flk+fsnHsoxmSFYORW1s88KEZ1l/Zw+hih8u7BsgiN9QpAC7DQ78FJhjkQqOwwVCRfSjjVHUUgtv03BbjSe31re2yKnd1VQby+lp54eL18pQuNI7t3Sj333WiPHzudDk1P1smju6V9ZWL5am/+U65dPFSecOb3+jX8UxrAmDYuU9QmP7RJc6fYNc/OmQCm2TxCLFEK8NW+sZw7o7LyAjGyOVYg3eb8bVoc4wlP4aSL8/nVUYYvL6al4sjFOSLCTzfcsDRAfTJuPTtPuYMCeHXHdnAnyqLC+oHwkPFLhAXBJx3ZQedi1N/2Yr2ET0VwCCkPdnZ9gWJ9B2vy4sJlR0S2gBjkkka/dBOFof2cps17eZg6M8Tu+oAN6sK2atu4eWw6yYauXgIUjonnXymU/vL78L8OwxXtb+PcoSxzoQM+ogMWs5fkiceyxO96oIQNv4scyyMINktiv4aO0WWU466owoeQjw6OVP4zG5cEEpXcn5vMuNhRhf8M7My9tQO0vmEaG8dURtozpqeXSrLC9PlgVNz5U0PnS4LaovjCwu6GIkLY+8c2sJXv97FaCu+pa0au478+QJJBjQQMh+cbxIivYLCsRjGPEoeHHXFmUSOutAf6adcONAOW/Rh9V/z4x8/9VeLsAR0CEPoPstHvAhFHWi3BNXMBJByUbbEw4zSHTzY8abfz88tlDm/yi4u1EdBHJWZtnE/CXZ1bOD6tSHy0k/2ytVrl8u161c0zvqF33y6vhGGGMBaCJ707iy+oPeFoyaVh9uqpinQhTPdcXwnVzpBl5YAmX3hLVO0NWOp00MQRN8RdG0rH+MVnbqPqmzqiePo1ImTp8qZExwhO27+LVgOsbe2lAS/9fXV8h3ZKTxsSf3i2MVUefjBh8rZs3fR4i47ctV88pGBvg1PZIjxyiUns5Xoj9Y6VfmBUR1EfeAmStXdSH5Ehz5pJ82LtX9aR+IVOoq8aNo59MNcR8nI4n5uGyHqCFh/Xnu7XMqjMUL5lCd8HMOIeVkZu7wA/VWE5uN6C0c+9x/6pNPUjzHu9Ue90EfMYdxpIq0a71UnvWYCLDsGreQn1Rf3qpf5KQ2jHtmpv9eFyoeLRu4wsG5mW4Xsfb902+qPIz20MXMAm2h+g5L+WE84agJAzwZVzg30NT5AxoOg9Jer1zS+JCNt0cmBCsgrvr7wzLdtuKG824xQKIDBF0o5DOjM33zqifLhD3+4vOPH3lze+3PvtcGRgFDp940USh8HIUPkaRs1lRSQ+FHZWnpgNE444qN8kS35Zlqmt/x73EG+/MZfjXhXBuOZowFM+Dg6U1xRMuwUFl3ywo9640cHyw6ZcnT8gREZfkjQ6L1tA3fIV1CeX3WlwQAP+gd1of50QPiA4+M6m+sbNqBXXnqpXLv0UrnrwUfK2bvv9Y5hDkCGEYYYD1BeV2e+qL729He/pTnpaFk+dao8+po3lZPn7imT9X2cvZxxG39lZaV881v/uWxcX/GO9r33vKqcO3d3Oc4HSNRP/ZCFZGUi4Qw2OwvsAvBOXwwKv6BefN0unpAaUFHR6r1+oEiaXmOiYcCqPsljd+9m2ZbxgvFsHYkGPcduLAbsnnS0VzZknG6oHlc3tsrF62vl+Zcul/MXL5R9GfknZTw/ICP63pNasAs7yDvewVYFNEFQJ5Wk+A3ehiDefAWOng4eA5pJz7vOmsg4i8rZNz6hzaTGxc2mLljYKYzJjp3pmEC4cue1Yd7F1STFXQbOTbMjhMHFRdIx42XcyuDFaJhx22syU/ksbPAMfbDTwqJSJ3wrT7IqTnuya8TOKpM6Rwt42tm6Fs7Gj4CoJ2AF0gHICjvi/dgaXSSBtq8DGafv+V9xy6l09OepXHhGsSQLnYrGxrrq4AsFuZg+1Z6iIj9hZI52VsOLh/MpiV5Ec+HCGKYeR2Uwkw25pA8ma2RUHh7qgda771qgMb5uxNa0LyC8IB/VAsI8w6eqaRcWAJHwsJM6dTmKwax8R29hbCIvBjV9Ly6UZnWRsnTiTHny4n7ZkgynlhfL/SfnyqN3L5W3v/qsDUKM59kZzoDHhTFLIP976t+0MR8PUa2plH9t3OoiNXV8O+hp5Ku9pQGX4XJoW6XjpwFNe0VfDeOZTWEW4k2NI/pxsJJwlpH2iPA4WYZld3HlaekzjMfiuzg/5wsPZNzW2MJw9/MDPM8xgazuPT0oH/2Gi2fOhCMWu/XWGUwR0cG+XIXK2tr1cvnKRS/89CUbN0oPhyZCF2Kn9mVsRXv0NOEAh0VJehcfpldnGvD8S7aWDsg49Xf/NyidehAiXT7jG8j+ogwjbeszzeqvzCUpF2lc/DGn8OzFuRNnbazdDlI28j53/pny7HPPuW8z1/BqtVOnzpUff9NbLA9NEzLHTj133OhLKVfLy3HJxRzFBXxr5B2A2s9cT1QhH17uryoDw3l7m6NFXOCz2xz03DGA2AatINYjxvARz/WsbzznglS5O+07QOSBf5WPM76Tuvil8K2drcKnv9mYy4s55MaHPh90zOcKhJYO+OLsth/6hR9zbQvoUxWSDo75jSaRL/SFbNQGyHbcV303Ntcl+5Z0WMcvBTFnyXFXkbsBvJbQG1hcgKu9trY3bAd4LbDM8WwB65jLUmE8xMkdSO48sl7tqL6XdaHJ2EJ2zmSzYeT5Dv2Lrzc0JfvSPHcqj/to4sVLL5YrV69aj5PYB+oY0FIH6sQ6NzM9i/H8EeJdhaluGs848LiE7EQAwn/76e+Wj3zkI+Utr3t9+YWf/3kxvlPjmbQoLwGSflFMmoQIh2zwc7SDVkZgGBcmfu21ack309EDobbsxLf16EFdUK7mV9/iTRO8jcC7m3VgWRc2LNVpTd/zSj0BhGkouPJPI5uWiCFi3w+Mkz0gyhgH6l41FLIdxiPrgPHMQEp95aDJyYU4t1H86jdNAnRsX4VKL7OTcea0y6vS6WNMYuwKb65vKt+2CmPw8/oqLVbzx71jmZNAyBflYhzyqiyNSA8Q3gvKIseZX9+OE875lMO3zenzijDImKi4IvbOlqpmAwjOkoudwdRDvqUk4+OA9kbD7ITt7N0omzJQdl0efGOSocnZDWQC45wp8mz7rDVvK7jhB5/WNnfL5bX18tzlK1oMXiyX5E/LxDq3vFDuPrtczi7MaLHWoFbdJtQRZzQBsaAfkQHNwyG8Q/qp554tT373ez4HuKWr8p2tDRk0Mi7qhTNAXRd1scGDh3xMZPnEss+y0weZXL3rzIWGDC4mIyZ+KhMGuhw6osZix8UIY5bb0jmf8NSyUkzrMuUxgZIW/STkYBxYrf6hLaBxkmnDZf+MBNLB12ZxnLTsn+m3QF8hD5B+23cB8HnEgraCjSdu6kFE9VSqJ2Y/bEN+OfapaGMy3GQnSvXwrs9NjheA5x8c/UELo8oKY0m8lMIdLnR+U321yCDWBKvFcIYBFYuZ55OQBwOaC4ybN3bKLbUPxjAL5TZfY9QF6xHklWxIKgHKJHVlvIoXF6QsWlPCHVHfx+hbPHG6XNuZKN+7fqucPbNc7jkxV159dqG89aEzGkM8gDtX5ufiFrjloC6hPtVZfNQ0tLnj8JWQu+z+YdxWPZMpaTxOxGMUhDDjfnzTR7LNGJ8slPQl2iyNZzWA22tLY60zngFYpZCC6A+04rDgiJMeNMojGRIPhKz6kXxctCz4TUPxQBKG7YaMIoyX4zzQJmMt+vYoUA9fBKn/wBDffUiyu1T9dGNDjo2JjY3V8uKFFzw3YuhF34n+6jlMf4TRKiUarz4Y60rEsx7ug5XedSWGL4eWOryc8wWB2znxLQTvAGQ2n+oDKRM4XOIwGtGP10c5f7VOLvP5lrrWU45rcAxrmotAwZB/Cy1+d2+7fP0b39Acuq4+ckNrgQymxZPlJ9/5k3GRJzocawbG4tqm5kXp169IlE2T83/yxGcDBpdrfNYneTlO8fIiBYj86InNAc5yr66veTzPz8xSwEh+HPyRAx2Rb31tVXn4YNO+32FNOmOdtkeOlMVvp1H/A/hw0HVddPGtglmtm/Ozs+5nnZwCRGXdyzrx/MDK6mq5dv26xrf699KS2o47tXGhHaD8mpv4lPmieDIOjKUO8uEMf+Smr9Jn/aCrfKeKbl92wJVrV8q11etlSnzOnTpbzpw67T5AXsqiXbAXmK8w4OF1beVqOf/SC567zi6fLmdPa16SnpAd4HsBXCzcPKqLriPqV+r/a1r3nnvhOfM6sXyqnDtzJi4wJDeG/+72rup71ZtpVS0qe6dcX7lWrqqduJN019lz5czxk0Pj2SF+uoyh0h5QSvpU4Ilnvlc+8rGPljc88moZz78gQ4aHtyJz0PadLSZJ0qJTJH4cBJ5OlPHwexiXtx+QAVE+uFxko0wHRwBcpHloy7X1TvkbOZqI+Xdlxy2ANJ67zszCXzt1/PUQ+aJ8Ohm+oSHqc+CPJIyHqPoYaJF9HVW7GgqI+jIAqrRkS7kcacBpwQ3jOYzZ3BWIiYDEuIJTH1AnxuDyAoHRQZ31l20URgULiPqY0vxFsP0d9bfKqwLh2BGNiRcIP9rLV4sUDF5xBh2Ts40O2iHbRumU7bZRdi9YTOI1zXwkb98u4EMH7dl6YwItyHT5km9Xc8X61p6MZto48sCPOtpHLcKz4LP4U292AZkgGci8oD7iMr5lDK1tbJYXrq2WFy5eKy9deKHsaEFdmjqqgX2m3H3mrCZHzmwf9ZXz6cU5fwmKG3Ho+ktf/3pZ4+l1HgbTBLm/vys98LCnDKLFhfLAq+4vJ0+ecg3YjeYIDMY3MmHMWStHUrPUlIsDB+xTH9dedaH62RahvpgHaO/IL00qvdMtWJVj/dMe0jUp2XbwI6fL7PIED6fAu6IDF2CZFKf+wTdcGA8JCjvKD4ZwXFCIpTBRX59DVj41o+IhW9YNah/ZoO2UhwshwC/ir+XwBgj61d6x2ZBJPKx81c+7MBAhlwrQr/tdPFAkvgrTB+gP7FrxzllfbElOFtYb4oEh7HsluriEF4Z37PkL4M8ZyyovMu7KIORi7ZiMeZ9Rl4HNhRcPZc3LUJk8eW95cWuq3HtiRovaXHntPSfKa2RAY1Dw4OVx9S3ehOG2oRj9ILl1rzi6oN8I5THHg6e8c7wmC0xtXQRkm4VPe5pW/S7aTCnoy/SBO3osdr5pIY6G0G7MK7TFNmNGF3uh/3C+OFEaYeNrGjJYDuoAykAgZUJWACFceoTlmEfm5zCew/DACF7Xws2d2GXe8iMDDR0NIYtBT8gSfYl5IGSCu2cb939CvO99tTz7/LNef9MB+KFH6hX8yA9v8J53XKDK4M+46KPDcPqJy4d2Yej+g9/QtWG3fQOZZqC9mnSnKJ4Pm2EkMx4wnNAXedEtYW6rY/idlmHlIwKiN+/KbqScComD5InvPlEuXL4oo0rznebGufml8q63v1t9eFGpYdyxu8lXRTGckYVPdCNv1t39TW3heqg9kCtdyoOBCIT+RacweZBEJNYp/HkgHEOSMJ/6p86M7+jzwdu7zdgOWudoUx6ev7py3c/nLMzN+40gyqB83OOSHmXIsqvMfOL+ogIxPFd5L7jmcurDDitlgafO1q/iUTc5xZlTeDjy0tUrWrtu+JPox/2GEl5qsOt6Yih7A0p5LKfK7fRNRXGKU18fF5HvdRRdmgxd7bk/U84V1evuu+4vd2n9WlBb+9mFejFpvvrPtsD4vXL1cnn6xefLvOrz4F33+TkzyotXyjEuLEjhKTzmDOTmYuC5C+d9AfDAfQ+WU7LTlEHzBM/5SI+7bGrUNULlMb9uba0r30pZ0YXOXWfvKvfcdbfP2lfjma6Fo+N7+raw2RnoWC1kGop/Usbzxz7+sfKaBx4uv/iLv+CrQwROuqSFfxjPQJaXpD190CZAHxPHKEBXg2NglAcdqAYFh+XLuo7mbSHliIaErqeMEDgal3OZHNvw7W11KDqjSchT8/HrcOPiPBINn/U+TJYe7oTmlULLs9VJhg/TEz3Fg1eTDoaAaiBmYGPCIJ8nYw3AjBunnA4zQVca+ooXE/eZMHqSHgg/wgG9HgF07rDKRw4mLxvDg3T9Co/LK/aofzgWu7hIRLYEyk4+LdA7QNfW0wKjCfPIRNna2S/bmoBsTFWRLb+IXQtUYp1E/bh1RV/wLXRNittyu4pztnhXxjMOY5qHoda1EKzKkL545YrfLsLtpmOiPXV8qdxzz7my5FvJx8qpJU20Mq6ZbDc2t3R1fblcuPiirrQ3NMnGrtldZ0+XkydOeWK9cvmS3yMLuP8KJJ1+pTPvAtI2mp3cDtQDxelftFwAgOd9wQA46uWHorzDXbPBV77Ub72hQfxYPGqbSDZ0aX0rE3z8p3zOAjpyGg/OtKaHAJJIS/AJB+na/IwP+hCXOPxrfyPVhdEH6br6kUwY0DZoZUXwfu6bfsBO07Ta3A/9qr9wnt2TvfLTh5iY80FJjsvEYkI8dg9dC9GiD8+VBKQD5h33Lf3RFq6l0r2oslAgpHAeRwphoHsHU3wxiHd0cUQZyOV+JUd3Pqq8yEf/vzUxo/wKs/DK8J6dmi2Ly8vllBalOS1Ox2X8nVqYLA+fWyoPnjvhM+e8rWR5cd7zne/UIIX4IYTbT3/Zl0EDNyUPd1NC6OpIIzgC6K0GG/AxH8kXgG6QXwu3dOQLT/FngWbuwIhhnGxrnHgMC+d5JdveYfROGBxo/SR746lL7f/MJYpD0M8lCsuDhtvFCzKgfdZbCmaXi1255TlekTntO1rRN53L5eEBlEuaywe6MK0dRM4rHLe9n3n2e3W9GO4817ooH/pwuMPRN7LOAUmPY36ippne+UpzuKEF+EWyEVwTTgg9BZAWOohaEc44F3rcxeD94+gQ45Fy8en33JZfWFgo587cpZz0VhjAlEDPWxIELgrwekqQXcrnnn++bGxtq4vLYNSc9/Yf/4lyt4xxjqxiqLHLuMLr26RXdiS5kPRD08inMGzNX4BsOM7YcmQhLprifdBc4Gpou1zO2dJvmDvI6XySNc//s6tMWeD5SBpUvpBWmf7qr/7A0W8xGtk9Zrz5Q1q6OGM+oVzmQMBzFFOrPOYTeK5xB1awLLvEu87IKUMceXxnSz4GJxJTGmMHw55jg7zi9RRHHXWRjAFKGv3d+VwI6gndAPQhdEFbUCfWMD5bjnTMWWlAa+qMMbq9U66uXnP9zp45V04cX3bdeaMMbep1WcRRLsax2klGNzviqxvrfuvK2ZNatzQncSSU+tJu7gvutsiIfcWRkbggmJYO7lE/4ogmFyTsylMWdZIgLgvgAhybbGtrwxtfGPanlk9GX/vYJ3jPc1Rb/Kvf3xZLHMQtuAPIffe5Z8rHZTw/ct8D5Zd/+ZcONZ777BmApg6kEWjj0CKDh7TDwIEsAxjHs0UdTA84DB/Qy5F1OlAKOLnceeb2B5O6jQ/SmPjpCKJNvNMqMAjiQQAeDxKIJkTST1Xg7WXsATq3mek75Y/AwRq8MkhZur6hOMYzAxqDzPxjtXFfgQ5fI24kziAyD3fUfpHLyT+NSlzWC9fWiyhpqc8uzIKnv9sZz4x2G/vOE20YfKIsBk+8mzfK49dc+KkiBN9IwbDi9YR7qtjatvKCow6kVh4AEyh/TLJOlHN5qjeGDrpg4vHus/oExjPGwM4u/UQTrSYyJvtdhTeEW9vSJLSyVq7rKvnalatle33VZzBPnzxRzpxcLmeW5nQxV2SM7/i9tGdl+BBfuX61nD11oiwofv3a1XJNBjjtgrM+qk6Z8BS1nBjBQYN+uAMQuxXu4x4nUU+MONoS/ezssDuS8wqtIlrlg55+4wmZ3QyXR35r2ToJ/VY96x81GpN4BzUxo1PoJYc5SD7w0CNvjGGF+QFZ5xXKvHlzTwYE9WG3g50K9KxFRvHtHRmBe1C6JE/ELPIABjDx0AXnbakn5SnOPrCPU0gP1k30M7/NQn0O+aUCc0VPPq4hHm57rWWx6xKGsS/E5aZ0MRQfMKk7vvRdORY/LTXud7F4Rn1ZvFmMgBsaD9TVx6uEs/Esx0UAQvjcvOSlX/KbR3FUgO9MvOau4+XBM4taHMVXbRVGDoZNGDjBj3Y8Vni/Ll91W9bCK2mc7jP1XrTRO1oC8EO+BJomRKbtgo4o7QrviNOW6FL1Byc65s59OerOOU1e08WbLxhPod/o1yIwvXlXP8uxNFG4gfrQ7laRnMlcT6fyYxqM58V5HhCcEQ2vwtpSv7ipuC5g53j9ZRj5bn/nrAwF7rM1bGDejP+gM9Aqt8rW5ka5dPmCjAteMxZ9BYjx6J7t/L44Q1j5WbcYA7U/CtfiMZ4pKXmQluHkQ15vcogw87Z80geynAzXgGmIZ99zmL5Dv5SOSI9nUmInE0Ms+tZR75qekqEUc4oZmq1147IzPoRb5fKVK7roeKZsyviE18TCXHnzG95W7r/rbuVl/IbRxI4wR32Qxa/Bk35Z0zGschc0HXM1m2Qc1+HYk9tDNMzb+9V65jWoKzL0Ll29qDpNluWlZV10LnV1ZLMJqeNiCN0qn/4xwl+48JL7MOOI91PzATaSvdOrOpCRfKlnLkxfunShrKytypicKSdliNInJa11iH3G2KeeGPgAbcv3EC5evmTZMcqPL53wRQEXFHy3AeOe+pIvy+IOEkdO2Izh7pOPbigvdaIs2hX63AACx7jDEGWTh4v4pcXlcnLxuOsM3xkZs4wT1lwMYfSgf7fDFa1T6yqP45pL0l/KxPlodMl8xZoIHy5UmZNXpYdLK1e94cO7vZd0wY++2PhY0JikD7Kp4WOI4gXs7myV63x5ESN8ZlbtJb1rTPP6U85Uc4TRc2v/hUE6tH4do4PHQAlgkiIBfJxXc8eREE+/8Hz52Mc+Vh66597yS78k41kdKfNBk84TUM2n1UWc4on7oG0HWJaJn+mRj3BLT4foJ5bMX8EdsIkLMj186hOTb4TB2xuBlmeclQu9DEmNq84PjywuxuBQI7rTCG9DQWE6/f+3vf+A1mS77vvA0+nm7r6du1+OeA8PRCSYAGYIJCB5hpLMZc9wpCUNxyPK1giWOF6WKVmBGnOkJcuSx/KsUTJELZGyIihYVCAJECQRiUCCIEA85PceXuicbuzu293z//332VXnq/vdfg1ImrHo+t9bX52wzz777JN2nTpVRaXRyJI/Z1eqKpzbKTSA4KdIxOMYZmrU9P5t0AXIMTUd+qnOBi5ZlSnQE7nuhE7myjjDSceE6YGmMZ6Jz8MdT/XOOf2o1Tyq8eEJzkemmeSBTHFuEbrPwyG4pfpuwurO/cFqggjszg6Pweg6E8+cbP29fyZl9CGa5I8XSZQk4rhJLgNpXeMSxhd5urkST7JGbNIzvnKLti2f89OgxQDiVUzli9HM/nBuobGHFaOOB5IwrG+I1p91Vzh7o9nnyeoEL4FnsOHBTFkVGkgXyvGjbCeakeFUytLsrnJwcb48cup4OXF0uXzl2Wc0yF9QnliJtNd40ISBi1fhra3q6vsaHxbhjRpso9mqkwk9SbrLssnBsw9s4eK2NV+po02gizD+1C/UTuJWIaqhHqgDjCKdUWYLMiAcYsmjHFHnhC5bj6kxJhnDcOsvUsQ4IpGtUwZvVo39lhAdG2yrQXe6EMEw8Sey6z5X64J2Ii+vqfJXtZBZf3FrtY5vyob1OyYdS0v7UaJbGHi6oEJTIQ+GLl7uThCGhJRNbl6DtVd1xBZn+pHi3XZIoX/ahgLdBhiP96Fvyir54mtf4iUeOcbMqLJR3R4eWhMtbX6GsUjuNEb3KZ4LSPKhHITPSF7q9/r19frQoeqyxgNWgWTGU0j3GcM6igNjnj2EvBXhW7/lWzRZLVgfPAGP3NQF6TgHKo+KzCfjwyt5JSekKqm1Rv/2hQzjh+RlGxJ9lQvLDQ4ZIR5XqHgAPx1+gp+JXZMlZ+sVVDGoU8rMrW7GcsrGXQukUa7BR/Cv3HyACQOHW/CEbmxe8/YoVt9pIxhJfshNfOFtueugkGUFOCMUOXFJRxHgOttS39PVvG/Dx1gRuswx1Qe9JN2DAzrA2W22hvvOGDxqHEidEdbpr47HQVnjKg/9OAw4TGeXQPlkXunmANaFqHgmJe9SpWEJDfHpPnTosA3JYT6J5B9unwLyYEh9+ZmvdMbzPhlSr331N5Z7jh63XikPq6KsyKJbyy5eXCDSD2kjzEuE9XmEUZoGvvMnXAM7+cNzXcbieRmLZy+e8UddTh0/5S0X8IAeo9z8/K8fhdF+MUxfOHva7eee4yfLQRmZ5EO7hczzWqRAUNXZzXJ1ja18Z8plyY+u7jl2oszLuIyxmofJkZOL5VAO+VMutiW8qAsytmGcPHKiHDl4yHxZaXb96EiQBn48M3Pu0nmv5B86fKwc00UNFxHc8UJP1of7JGOd5CSva9wpvVJOa57Zs2em3HPynrK8GOMCW67ybWRuOUoLsImYx85dUF6afw4fPVGOqWxsnYi+oDayT+1DtJTL87yS8sAgBvd5Gc/zs3zb4JSNYLZxUcfUTqyeiziycrvnzg66v658Dy8f9eITb6W6fPWq9KGLKo2d5LXr59/zr25nQwgODq7uxNAfCiSjZ2U8/8J73lPuO3a8fP/3f7+s8n7Te9Jx9HkQ3bvBZHybV21U20C8DkXRdIb8W2Q4Z0TqycJTm96O6RPE34ki4vWnMw+9sf+Gp1ZzbxaTSe7j9F4hndsGCZDPV60a/BkQgcj4tXsaUs8tyKMNx78dbbo7l71F8qKx9+jT07lnNAj6CXwmVlqxGikGMJ2BNoNs3VlyeKCWm46G24fTBE0e6U80zk4uzpPuGJxxe4jGrbpIOgyJeFVOHYxwQ9vUDXXBwUUNID6BG0No1+19OnMBtKtsMHDKnXIHXfBzmM6U2/IonDqnAzPgZDk5yLM3njHwYq+cDTwGAA02/vSxDPvwx0opg4O3diiOAemaBjf2bV26cqnc3NzQYLpPA8LBsrwwq0FyUVf+c+XI0jzSezC6dPGCVwAAD5qcO3dexjMPa16T1CqZCsBKI6uP/mCF6nxW/Z6+j2GcK6TohnLQ1mgXqCLrAoWjB+saf6jJ+kA3+eYfdJS3Ew1OOmx4yOlD6eHDrT3y4H3ZvPbP78mWzDzg6C8wSj+stjBZoB8uOnzhosHXctgoE3N40Ufl90rxbl0MsrKq8lKNio1JYQu9Mhms+XWK3jKg9jOjMs5rkpzj/drcstfkgD54bys8meRu3cboDN3cRG6XSzLwdpRdDOryig8PsvD557k9GLkygOE/i+73Ws/0szkMW8VjnLGdYk4XKxi7fmCIFSHqhHpSHGNPvNZPvCkffcF1EkYAurUu9Ue9fOAjHyo/+l/8F+WoxvfNNU04qs+DBw/IKN5QZ79ZZncvaO7aV67JmGOy2a0x7/HHHyk/8LveVs689JInfLYuMUF+yzd9czmwtL+srlxWm6ecKj0V1gElBJBhMi7G+Fi5jwUJ0zBmWI9huHAwfnLQX6lvVu68olf7V7xtJi4KeRr/uRefKxfOXfBnvPkU/NzCnA1J7gKekmF1v4wdVgvz4gLByRtwgid9mPGeFTE+vkEsX3W7snLFEzG8eIcsRiCyRnr4MC60Y2mUPRE1UdsH6lA98X7hY8uH/K58xogcF33mEJnd1lmMXzYquvCqdx2c7a5xHougqWEAnpne4dIf8tjoEJKeAxpgWh3Q0I56fSVFuPNAL7TpjPcFNvXMBZ/qGrekKMePH3cc4wJwnj3LSbl7p3FRhhTv/sd49tcB1RZf+6rXl8MyFH27Xv0OXWFYrfKVX5395iX1GbZLbMqQ5EM9Rs0087Pc/McA0etEZy7E8z3TS7rAYtWZ8WtlbcUXbv7ct/qryyU+jFMshiADF3+Mq0eWD3prCOMZhqSfaRCPfXvU95U2xrTrMvzWyirbhWSEHjy4vxxV2VAEhh8LHvR/tsbwuXLS+4F08eQBSeYY7p4cVttamp1X/9ksl3TBQb9xHaj9syjGdsKb6l8bysfvMxevI+yJdrmKLhhleEr+2HMdFz7ShI1qwukPbCVb0NjIHmLexsSe4xXJGG1FaRRGX8dIp1zsv2Ylnu8VLKtM6BDdXtGcRj8zvWRkzENeZOQlA35gUHSsOnPHYlbyczFz8fIljf+SUX+7GStVBi62/V0JzRcY7Hs1ji7vXy6HdPFPm7946aINa+re408+MBigQQxa3A7IhvHcmZfKL7z3PeW4Bpff+fbfqYqeM/MEgmeH2AmT8f1gEuE7p92JbfKLjtUSRcVEGYdxfboWbdj22EDSwBs3b9sI4xlDIgYEJihPwN3An/lHA0se6IuJhTPYnqcGUv/mz7T6UkQTrGHVZ8uho9OLR2TiJwegSWSE0nZuUrT59m74Ur4YCEPXbis6aIA5qPTnWDUhmnNOBvwlXeoi6Covo8ovf5bN5RLybOOghjMA07uRTwHuqO6s+MXDdwlqh3cd1bSdnsjbrqZN31I5d2tQkKG2uiljTQYUcnGtHZM1vvgjfa5ccfBqKmJFhSP4Q1PLzJHGM4YyT4nnA2OsOvthKLltPG/Gq7F4RRavPsKIxshmJYVBi8mbVWNumTH4bmrgnpM6jmgQeuS+E+X+E/vLwzpfunheg+mm6GM/LAOftyTU+nB5pA+rRfLZ8NJf6Jn6VnzVTU74nAijPBmHfuEHuLDyxVX40JR5mZ/rgnqLOoLO78ZWubhIYOBk1ZgPqHB4RVk62NI56qDWK3WvvJkwOHijxG6vcijLKpNljNyVX/Rd8qYdkL8NaqXzQyzSCQPtllc9NOnJMIKM24XEUTR0tkeO3apob50Qj30zYbjO7r3lSZlXZvEZayZlVriYQLm4mdeZbRKMpzxBjp/bqEz685psmcSYnGKlmTJVGS09fy6R4yiXJ7DUt9oldDQ/gmjVvNLMnqoL3KR774d+pfzIH/7D/qgQbzjYr4lkl2RGB+wrXJNxc+O2yjG3WPbLsHnLm76jfPtrX1Ve8/B9Zf3aennvhz9UDs4uqd3fLkeU9onHHtPkJ+NbE3lm9bUg2kWUhzN1wJhBv6B9UQTXjQ7CvRihPkJ7iPja2/TDBeGXnn+2vP9XP1xeklF14OByefThh8s9ulC4pvTPnn6x3HvPPeVVj7yiHDt0JAwsQ/qlssNlTaJLZJuXsUV9wZ8vKl5ZvSojKD4TzS3zvX64kTJQV/BDGh1iR3lwUh92w9O/guOCjnbEQ8FXG+M5yqaUuDnXA2PbNGLh3BTWxdc0wOHyg+SnQOcbz2ogGIeJxa9P1/JIGuRPGtzEZZkS+PNgvsAITOBmvN5T31LCiincTpw44dv1k7win5AjwidkEuDx7Fef9XMh3ImYXZgv+3Vh99QrvsH71HkAlqSUm/bC1g0WDrhNzxiHGwONu3bwtE6E5G95dNC+pPKuXBxQeF7RnxcWdMZovSjD74UXXyg3lXR5+bCNNPo/4zWy7NVFJ8Yxsu3dxyLLlo1B3hbB1rxZGbgYumyVQG62CDHOMU6Qhi+C0k8wPtkm8cJLL1gWXtW6rLzgfU0GMmEsImG3oHe2YPDxK/YcPy/77uLly7Jl5nwHiS0gGNtxd5ILOY1HMu75kiZ3V9j+wIN8Z8+fL1u3b8qgZovKQel/l+ce2iL6hJ6LAt+RlADk9dKZ0+XSKnnJgJcxzuo8iz/cSfLdMpUrX5NKuZCD53JeOnvG4z4X5kcPH/b4flVGLnMfdNQhMrrdKK915YWM56T/3bv3hTG+tOgH4zloK9xp5Ou8i+rLpKdOVtdW/SYOLjK4yLbxTAOIxkj3UqPAqUxc8bVxgNbPmav+58+dLr/wi+8tx5YOlLd9/9t85dKn6BtXYsgzEflzZlKNhilfF26BKqAhDlnhBU3SJe82H5QR7qTj3Hf6Nv0QbXhLMY0euai4mVm+dnYgGr0aFCs9VKJXnzxhxyCMXJN8wh0DvGQL8SqQsTrlTtlbRDw/fdlAn0fE2bVN/kn+3WkinzbN9vyB82Vbjpjh7nSsPwZrT2jN4deyqR351pUMD+iZ3H2I3oMChpBovQJJvOiho4GjU3Teiax8OUhHGrV6SarJVp03boVjsGB4YPSG0eE864BFPfnqXB3GK43uEzK8LBOc+pKTDw+T/MN3f7icWVdHxeixobO3LGgemFc7WJQBxKuQODB8eBI6Xu0lTpabFT9kCM65+s5a6y0ZBAzSbNVgVY+rdj9EKL8fQmSrgQ6MZN5na+NZAwrGM/uiGRjZj4y+/AYPDaIMsDd0hX1DA4iv5rmFeWOjfPcbnixvfNXDmlxekmwSSzqwXtAhVeqSc6YKVL/I7AA0FG5abRgFqEv6wo+beq7lArT74BQwHzIlTHmyV5A93TdUBj5e43JyQaDyU1YVweWyfHKz8mwW6mfIAx8kYm062zl71r0HlosMTYRbSotRzWC8R2PWDCvFGmDjM+eaMGkfpFM+NrZpmwqAL2aBpVYdMkGxcjK/VxOjJrhFT3R73A78Tmy1iQXVPW2BwZsJj8mJrSzEs7+Pj9owMcc4EcYwcqMlqc16Y9AHElty0FZpM5LF4VFmKdpnGy2EE+QE0pW81ElE2adg0SqOC1hH6IjxFzdZ7Cqf/Nxnyn/yR/7TsufWvnLPvSfLPi5CpBP2XN+c1cUAdGpDexaWy+5Dx8rrX/+68tonHi3f+YbX+qMhn/7S58tnnv5cWZzhNVZsZ9ny66Fe/5rXuvm7LdU6CkTeyJbBiNOR3FafreOmJPfKHYYNr/zq344S7SzHWYwH+g3l8jgjOQBG0unz58qvf+Y3y6c/+1nV2Wz5xte+rjx88l5/ROiTX/hsWVR9verhx/22AWWsVMHDAoWoOkkS8Xb+hCGrKi72UqrPSR7qnAcr9+7RhRYy3A7j33OdKzEK2WnC/KP/4I6soOF/dzl55Jj6bzzYxnY/9zcdPiud69j/EZ5jF0g//LOugcPVuZxabpo5vnz2hPSmpy/DPP3NmbgJUA79Oz3uCtzpZxzGQGHsBdBiRGLc0QlsWKtPksXDDz1kutBd5jWZZwZ38TpRN7/+G78uA26D5lvmDyyWo8vHyoP3PeBFLt9BI3/FoQdvgxMtq8bUFwf9l3Est7VFvlEOfCkT2Xphhgssj+tQRTwO+PMw3gUZb+dkxPHw2vEjx8tBGabQYQgyvmKM8vacuHu92/XMl+9ekJHJ6u4hGdzHj8QHv7i7Qt7QYzz7S8ZkLD6soJ+/dElt/YwN0JPHTvkd7dyNwQBFLBYJWNxzXkrDg73s8T1z8WxZXVkty7p4PHaYt5zsNr8txVM+b+UiP+YL/bHwckkGLQY3eZ86ccrvUOZZB782VjTMrzMyxnldIHqiqa2urZQLF86XK+sr6mvHyvFjJzU27vHqNvMeYyMLDIyZMUbFij4PDZ67dNHj9akTJ8thGfh8oIvX3tGGKY+fw1L/850j6WhNeVz2w4ZrZb8M5xOHj0uHe7yoxAdSqDL2pu9WX9WQ7rrnIpztZlclJxc7J4+cjG0b6DjQN+hoGDsjGslt7695zy+/rxyaWyhvf9vb/A5d10YFNC3w93kEstENwxPTwreHpT/zo+nEwJy0KcswbfqHZzBJ2afPYgWtDvlpdCiaxoTxzJcGuUoKA1qVobjYr0dnS86cs+ykjwEEtHLcDVodDvWeaHneSedfL+DJu2a57c7qDw+XUO7Mh04XRmAMTtdZlbl1Q1eiS2VG+tKsLMMxBncP5jq47X7tmuhu8DL5G+IZK6r75nX1rPY2o0aeEyL5UHLeXbyhzrHhz9iq88mgmdt/xO/F9OeaMXLU4dx5a0dkcMK/KJ6sIHmQluy0JU8XqdM6IAKuSP+bd763vP8LK+XSjT1ljclna7Pc2tRkLpn379os87c2y8LM7XJgQVeymg94bdyBg/vL4WP36DhW7jl2WO0DI02DkWRiBWCvjDHfqVCbUob+x/D1dgOMZ03K13TGsLzOXmedr13Hr3LL0OTWE5M3tDG50l/jgsI6lQ7Ryxa3Da+tlh9867eUuV2xpYFVam9LkK6pL7cTyeEqlBzUJ0AdhNVgw/pXBION/Tq4yPF+frZS2DDmodhYOWa/MROVz3XFfEvMmOB23fLIFZMAnGrf8F5dGZAM1tQFxgRp1NtFzjt/RYMBzAQiHfqBMvYA0wd1sMcYw3dPiCjjBl4l9g4rij3CbEthlYnV4NkZLohlCGMMK/2sB2NWeOZkGM/YMMboZnWDwX1WI270ew3cyiuMOHJQKahPxK5jE7pCj9axtUWcCQQEjLHCXgfrB2OLfwyvhCuHMPhBzRH+oKU/9XG45XHbz/ZBW0NWs9KBfHtl2H/smS/r4nBDE+q18vP/9GfKZz/5G3446P/6jj9Svu11byhL80vez0y74N3GbFV47J57yxLGhnheUh/8xQ98oNxS++RVY/D+nje9uezfz+uoJo3ndFOnbXiPfoxkhXlT/YzJmlUh3yGh3aloNpKVnq5Km+cCPbcSwVWxpmWFkafvn/7qs+XLz32lvObxJ8ojJ+/zSvmvyXhWivLUQ494JcxjgXRGPxUjy8Cvdam6oq90K+CEoFf0rXSsOrPKxmv1PB76jTViV/lYaB/OwnXhdi83ZSAmKcHy8kGNM9GHab0utw4u9mhblsF1HcCF30eNg8ZGtOBxED2p/2EsJ8xD5aNEziMBH84ue+VtZYQfELatDmn/Fa4LDunDuqm0pMN4Zt5EV5wZi/fpAuxRGc9BlnzIr80jykiwJdEPbforz3zJr/fjGRG2VS4t7i+nTt1Tlvfvt+EHb4xVLlxJzziIkbjCnnWNuwe8j72UFbU3VnfZOwtSf8D5CvGehtpr9c/dRs9n0mv0wToOS9cAe4EVTu5axUsDttR+GRtKWV3nC3lsl5Px7ovumbLJ+Kn0XKDzAR70wR1Pv6ZSB4sEKzIC6Q/Sni88WLVm2wkLR7xyblbt0BeV4hP1wHuRN72lgXr2VhKlY1zmgpd95uzlZ1yHDo1TL5SFi1fGaz88qTQMd7wJirqLFe5YJd64tq4wGeg6WMzgzhSLT9kOuMuKnni7B1tAuKjnwUcufNiGRtPh3c1sP2FPuVegdbBYRB0eXl72hRDbTUhHbXiuUv0xv+fXZ1kYo61zx5bXFPJAIGRcmCBnji9s46B/RavfVebmeQ+05kT5jh5cDuOZSkf4ROseoqWlE3Ll/ksf+JWyoInq7W9/+4TxnI2pxTAvcKf8dorbHh4TURgb4XfLbXAnXtPiHF7dIGmyXOlvzxxUDq+qiy/VheGMseaVUmopqOs5eTGYxoDf03ztGMoGptUDaGm+FkyrwwRxdD6uzq/fYMKNWyeUiTQMDFydYthe0pXwhS98suxbPVMefvT1Zc99j5ayeFCDDXUZEwCDBEb22oqMYNHt2jhbtjYul1V18oUTbygHjj1Q5tXZkn+CJ9Ivnb9QvvyrP1suP/+Fsk+G86lv+I5y76OvLEd4mbrqhi8FYdwwDTBI8pCIMvb+LR74ZKDyg2Kexnodos7MCvdf+ulfLu/+jXPlvIyDG9cVcIMvm7E94nKZ31or+2RE77m1IeNUupFhvfvWNQ1Ei+WBx54q3/qGbyjf8Zp7y6lDM+Ujv/l8edfHTyu3m+X+ZQ0e0iHvdGYXMFfhM3NcRWuA1IG/u6OhNk/ZGayvS2cMQAw4DPo89GbjUIeFrTLbOK40t1QfR+ZulweOL5XlpXhq+dzZi+LLyqwmFJWVV6uxskm5CYcnk0GslMcqG8a2gjwZrq+tx8SDMax4DOXYY4wxw+QddGpJkigO+FKO3eLtyZxyYAjojPhKZreNYE0a+zThMnhi4PltC9YBKzXwlbhMQLiUeEGF2LeLrRI8kzDnuwQLSs+bK7zyRD8VvexkrybzRTj4xIQat/5wIyMXwMT5gkKH257LEHA7jH/9xN0oghCFM/SUfxoot2V2PC40JKHMj34Rk7DzM08I5XMGYRTVpJEZ8fy7PymOOuPPblb5dTFbL5aQE9lyZRUWSxrH7jt1r3XGavB//d/9xfJP3/3ucmpxqfw//tL/s3zzU6/xanSOCc5bOmFyiosGsWLCVR7//U+9szx+6n5PfG987evLgw884CK47eJQOTvjPQqHYwJdPjozuV67vlHOnj3jPZsY02ngkZp6Y4KHZxhiMiJUft4swPumzV68aJs8VPTc2ZdsWJw6eMR6+cILz4rHbvWLe7zPG53zkCh5VyERyH4vFtDWMQAkFyQYGmSBPtHfzJwMRMxxyljrFD7mVxH1GL0C0N4zqwQ0GDNcxLFaxqfY3W7o+/StqjfrquMUdU5sbsNAV0FTRdGfx27Jn3E2tJXOHPDrSHeeOzdMarsaIsplhzOzr4ax6uv6qX7SM/ZSf+iOeMaKQ4ePl/tP3qsS0P4DkVf68Ef99+DBzfXy8V/7uA0oYhd5c4WMs/vvfUD1Gen9gLPGEeZuZKX8LPLwarN1GWdcCHLRf026Yd8yzwtkW0MGxoEoNj/RhqM40TedCwRVXnQVCxJx0Pfg4zqERmeM3bOXLpQXTr9QFjH2jxzztokYD2/GnW3JoVTBXzxpc7SJF8+85AtDXuPG1g4u6rkgQKeMd8D52RXj+2Vd5JJu797ZcpTPn6vvUwQurv3QpOooF196HV0rZ86dLRdXr5SlpQPl3qMnNbfNqx9s2VidkREOmPcpG+nionfD79xm4YQ3e3BxykUEFwqsZqdhjvEO6DHML5evXi5nLp9XufeVY0eOl0MymOHLXcnYziN5lYYxjbwA9sZ5LrA1RizoQv+48poXLXvD6d/okWZA2Qx54Lm6uuatNSzMLEmHJw4d8tuHGGtY5Nr1c7/wL5sHBntMC0u4sSieDM6dP1/e/6EP6PpmV3nb296uSl7sKiQa9iQy7RA75Xen8EletZHWLCN8siMlbZ+ml6cNA/YlvZ3b0wyRKzd0wGVVaveZZybeCePZHM2HimILSfFtPCav7Xz//4WdyvlyIJ2v3K+t+gMRMXHFxEw4HWadT8yefrGsPP3JcujKs+XeJ7653Hr4leXm/kMynnkCNgZvOiG3bjauXijXrj5bbq0+JyP6fDl/cbUcvO/bytEHv6Es7D/oQaGTVem4NX/u7Ony+V/4qXL58x8ruw/dX+77lu8vDzz1Tf5E9zz73DC+lJdvyahD8DlvOhAv4WeyjAGcwTSMnV4VYRQABsG//jMfLn//Qy+UFza4DSYDkcnnxmpZkcE/d329zLKv7PaGjbf5PTfLoYXdfkjllU8+Wn7gO19bjh2ck7xXy//7X3++/MznNopscBkc18vhPTfKqYXZcmBuX1ncu6vMqqOv8tYLGdTsu2LLC9tSyu0tTwJ7NFixv5ZVWd6x7NUrye73jCIs7QyXzpiXfuOB+ghGFVs64McAj7HDHj0MS25n8aEVth/sVTreGc2AwwSL4R3bTWIPbLzDWXlpQGelz13RihN/x9MfoWfsIH/0p0FYx23qTxfg1CP7irllxl0ILhC8gkzfUb4G9JJx765YoZElXObVxzAm5nWBMcdqMLfI1d64yOBRzj2i3eX8o03bAJVM4mQ5CeOwcay8Yr9zTIJ+v6/+3IYtftARRvthJYrdDDaSaxobopLXbsKgdVzk0+entq6y4AZhQDA2UH+2RZwXyP5IOZAZWk+0HdCpDhJVfjnBo2zi8MOb+qCdZn+08Sx5kSeM55BrQcbkI088WQ4sHHD4f/3O/7H87D94V1mSAfxjP/Hj5a1v/DaFS76aZUjDb5SDsY12QT/+yz/9N8vDh055L+ejDz1cvlEGNAg9Q2tvRe9B7mlgEl7fWCnnzp3zxEh5oHUdwk980RFjrw0wzVLXblwraxur8VVNlZl80SbPEbAXkrsSSzJ0+SjQpbVVt6EDC0t+E4T1Yv5h6CRCn6wCc+emrjuKry8S5WbFmws9ZMB4jjpGxxMFpps4XbRIAqJ+CSE8tYubd9pyy/7Klcu+i2R5qFtV967d1LP8kHOqsiIn/LiAcLsQDWHE0kJNrnj6RhpJwTfaDogwXH0YwO1XrNXmthOQPcoiqDPR3103Cgu9RB6uM5UR45CLDsaJB+5/rBzev99y7oReJngh683yqd/8pA08LhrmFha8tZTtGvvnF2XU8a5l2orksPEsw00ywQUdeK6S0b2p+YR5jItozqzugqRF5iwbOXuskgO95riAHq1X6TfqOto9dKSiJjzvKT1b3VhRPe8v710pB2TIHj981A+8sXBEvdHvhtsPWbRiHzAfUlGE5jre0sFCDG8Q2rA8LOY5T8uLzmIL09UVtiVc9X7e45oDWV3HqKZNe1xu2j1pcbOVgQfR12X0Hjp4uJyUQcviDl+wzXTUHbQpIzpYW1uJdytLkCNHT9SH8m6W9bU1iV3H1yqblGmjlS1al1SuVfXf2X0L5ZQu6hcX1Fe9/XADoWoeNELpW6BeuIi4tHJFdXbdFwV8vZBxfEV6pd9TFtqZ60LgzIUSxvPK+orKsK8c10XB8qED5aYMc/RLn5vYtkHBkkEi/am0Ic5fOF8++OEPacK9Wd72/W+PjdQNj0yXZ+I4Wv9OSHmGNJn+TmnBtHSgTdvSdGH+FV11RTCVgczRCOzUiTQNCxNjMPOeZ64SMZy919YGJA2wnwhBnzYm0laef5/B7Y6NzVVv+McQSeOWjsNDXiu6grxy+nS5/vwXytGrZ8vyI0+WW/c+Vm5qkt5ioBHQkY1wTWqrMp6vX/2qjOevlPXLp8vZ86vl0L3fWk4++vqypI7HFocE+WBwYzx/4YP/olz58idLWTxeTr3mTeWBJ19XTp48qQF0qVvdoINxKyq/LMXVbHzkJlY2NcTDNZgLvtip4Mn/f/zeXyv/w899sXxllX3IGgBVxts3Nsr61Ytl95YGrK3NMiMDd2bvrXJ87lY5Mb+r3Ht4udzavV5+4Hu/vVxcWSu/9vxq+fufZ3DS4MlqvQzgefWpPbeuKb2uqtXg+BQ3A4wnN4Xdvqk4GdmeMTnk9odJJB97tdiPyhYHthjMeCVVgy0TElsOMCrVJhnj82E2VlPZix1v0mDFTgyYhGns4uu3FMho8uSrMG/PYTK4qXqlrpjEb+3yfmJriLbOoOT614EuMYSVF8MbR6wY6383kxJvjtBAJr/3sistD9jNWn62Q4gGt2Rkh91u9v6y2q2BjpVEPkEdX96rsqku8dPmGC25dc7qBn1Sio5+TLuUTLG1IyYI9OS+Wic9X4TYEEZQuWtfZfLK/ionZpF58DaEvBCmfXGxAT8bXzUt+ZPWk6yUhTsOaMKoMWfCRMPFQtJhGALaLZc/wcucTYeb1UjiSRSGlM7Q6Y9wDgxabt1636Mugtjjnxe6plXb3qsJ9LEnX1lOHDkh+feWv/ZPf7r8nb/5t8q+61vlB/7A7yv/5f/hD5bds+gzZJoGykJef+2f/J1ycNdcObi07D3E3/ud32V5Uoecc1yMCTAQYdCFHxDEFi72L16UgcEKIcWkbtlPyUXNLfURxhomTdWQ2yB91yvtahNMyFafOdJudcFiidSWuThFf7QB8tVPTv6W1zKFTrONUUZ0nXVoQ0ncWKXyaxvRk8eSKGuUG1oAvyhg5IHLGVd35Jcg7D6NYywSsK866xQaRPNdBvqrwxxa4+Lw6rPkc1+RTlrdkwbZg0+cuahOXiD4cK788bhHJyYNrUS6/cyR+gRjLO0t9UEaFjPCeFZfle5m1QZpm6/QHMHceie0eWJIfv4LT5fnX/yqwqV5XVQvzi+VY8eOlQfuvc9jBm/RoIzOn7zUdliJVIB5Uac8hM3cwJi3X/aNL5IUzkNvjBW+IBGPzDcv3Ox3/UU98uDbZRlxp8+cdrtY0oXpof0Hvf2C1V10fp3xTNSMLbQ32jRjB2/Rifcf3yznLpwrL50/Y/5LC+Jx8JDHbBZU3G41f6BTdIgBzAJEvI6T/c1xUcx++asyHikjz2EcPLDs8RU/YxbbaJhH2DKJ8vS/DdBmW2F8ZUWbN87gZ0xhnoJHrXElCJ1mOs6Mf6ThooTVY/qqx76q/5pSfUz5KJz6IIC5gl0OaJm8SBuXHSFXHvqxbunz6JH3ZFNv5M82DfNrkOmIp/1Y/9IfDyMu6KKaZ4rWlM7G804rz4ksxE40Fy5eKB/61Q/LWLhRvu+tb/N+0pbWBXgZDOlb/075Zvg02fDfSeaMT3d7Brj8Ciu5mJD8NCl7o9Qg/RCBrrbCgJoiqw6MkjSebaDJeKZBekLWAfr8fRKUUx1EfjuA257sU2agYUJK45nGyoTNHsW1y5fLlq4+FzfXysLy4aLL63JrdlFGZQy8HB68NAGur+lqb+1cubl+sWxqwry6slkWDz9UDp94sCzpyhr+CfLhlhvv9Xzxuc+XzSsXyq4ZDRCHjpcjx+/xLSK/jL0azykXBjS1wh0D6hxDi9t5dPqd6oXw93z06fIT7/pM+crVrbIm43lDnW6XjusaKMvWukrPYHazLPFA2Y2r5ejezfLcC8+Wjdv7ytLiXFk48lCZOfqIyq0JVkY2g+ZuGcrzrKxKB7tuX9d5s+yTsbhHvGZ2xzYO9uBiWM7tldEgi9OGISvUCqet5koietQv45tkQWgNRiqoW7DimGjZa8zWC3/emMFGZyYVdQRPzgy+mxt8OWvL++QY/FkhVgYyDDS5sZeT7ROSiwFa9qP5+93Cypg7UzYmFY8xj9yL82EQ89AefYbtEuiTNZhbGuj5+uG1jTXVd+yN5/VoHrjUfpCBV7xRnhnpxHsVXUbyCWNdmXryZYJj4vHDovhlqCsjUSs9eWLQKzwM9pAh2hP1ruGZf4VjWLq9KIY2nfp1+YgjX/VvJXc4tBzJk4sU4L23hCMreYgPgAY/AzfjCz4zszvSqrr4tRvZeGWVt0hQdpWLiSeOmADIO7bJRH9SyZzWk8PN6+5bGJgYyrQZVvIZo8gBA4B6vueBh8oTjz8l3e0rf/dDP1f+2p/5ibIhuvte8Uj5R3/pf/AK3p0RK2I/9XM/Uy6+dK48et/Dqo995W1veat0EPXWGl6W1WEpM/WAHnRWMG6n0AUSK848/EN/t45tdM3SgnzRzX7oq6tXnM+cjASMAowzjMHQOuoN3jdo7wrnQpG8nSeaJazKAtAv+uOAF/rHbVmpE8pkGoWLN21xVm2cV1+l8QySP4i0djbo2wX5x9Hj+NGjvtDEuEMXNmJEYtloAzaeQ27LLuX1ZQjj3jQub4SBLFumw+0BQ8iwdJOhL86sn74OW9mTHtAeAe17j4ymuFCN/pG05GfjWW3ED9VKd8y/j6jdEB/6mI6Iv6263yi/9dnP2D7B6PKe84UF3/F79KFH3c4xZllZpm2mjFzkzM7yMSnVlbLxWCgatnywAs2dCPotcweys80AQzrm9hwPYgwEcHXtqUyb1/gS7Nly+uwZv6Hn1Il7yolDRzxGMV9igNOe4BHbxRg1Qy/kCTfeLHT56sXy1dMv+gKId0bz9T/ibXiqLjyuKG0+c0E616FdMjZv8Lq71fKieJDf8aMn/Jlq3mjCfB1Gb1BnOtDWI4h2Lpqqc/oYyLbjzPxT66ueoo6irglyOrndl/hTGVzHOrd50k3xM4ySN2Mt9ePFKsUrV8e3B2DMwB3b7KKOuMDgQgOSjOvLivzVqXyoA+YtZCU/9xvS5J7nxLBhdoUchAMaBE9VfvTjHy1balhvfev3lUVZ6Jmm5bsTkjaR+WSe0/IFLR2YRnensOTf5pN+KpE3HHALb0EG8GEZdrz8nsbMxnuW+/mYxG25xVHpzLLjwYR5+LCMZ6XxU8QynrNTeVIXernDnZ3v3ybIwaJ1jn8T9HUEpLU7sqRB37gZT+V64IVYJxoegxXvr+TzpLc1GBRN4rMqv0aMcnPPjPTetx/ovddM7euGJvmtm/Fxjq0bkkANenHhQOGLPzlYoX9AWr95YmNdaZgoGazr2zBsGMfKRtRLpCUN6Rm4vJ8MI5QBjHvyOwD6X3v6ufJjP/Xx8rnL18vK5u1ybYtJVZ2Md0LK8OVVZAc0cc7sulUur25I9stlhrdJqMwnlhbK6x97VANdkSGpQXnPzbK4h6eEb5fFGbZqxMowH76YER8MSxuhjAjKQ5rCvlUZI1wn2YwaWMSQoYBaQiO0aQw2r8YqTXzmW8byzbjVnG+48CoKrNG/EmJMX7+1m23c7g/kLzblpmgxrVhlYc0FffIg5LwE5hVr7CnngTt0Kfs0Xtl2m4FOkwQPfmqg51bo+sqKL0bpT+sykleuxSvg9kouDAOMQ80E1jPGnQdq5YexzKusmMAYEPGzOsHE4W0W0oW3XugPGZS569u3XemDKovLAzPReAVcaWgL2Q5wU/dcqHjlmZyroeuLE8djONN3degPPWQbYhwgzvkLGM0Y2dSK964jq/SK8Qwvr6opC/L321ikWOipL2BRQwoN9LG6BM8YzOM2LhNATARKI/70Q8crDXwZsz3ZyI0u6SNcjPgLg6ofb0MRX/ogefmho/mF8i3f8u3e7vSxz/5m+UM/8iPl5uxMeejQcvmf/vrfLMeWj7vM8JwO+vFWec/H318+9MEPlze99ptl3Fwr3/eWt6i9zCvvLSgqbSB41XJXWaxv/0UdMBZzK3plVRfpGkeYeGmXlAsDgYu+FbWt9fWr1sviwv7C1/5CVrUVsYdnZBNvzvEKInm7rwm0+yqLdau0OXlyTiMVEGfdyWv9ip52Rh1iDPLQE22NuChTj5CpD+/deUAT+RAnjx/SPCrDiVVE6on8kImO6y+AQlcNEBvRtCTCgonjXQbkrAhaDBhogx53vEM9eImqnqEPmt4/KXf4Iy7Co+7cZ9RXvEqrwxedbreR99B4PnHyXpX1sNNCH/kF38gLhBx8ffHpz33Wq8pgrwxiPmCz/8CB8ugDDxc+PU9789gnwxg60rlNSI59MzKeqa/a1+kvNqDVV9hW4LfmKH59c82vSWPRBRHCaA75GIsJjPYRbQqDDWP9htote29PHDuhNrngN4CweioJlI4H/Oqdv9rendb1pzFa6W1/8KpR2Sanjp0sS5rPeHCWT2mTJ+ONH5RGjuDgsuHggVDmZLYoXtZFJXcDT8h45quCvD6St9Z4C57qwPo0R2Au9nfoPAoX/6CgbtAFZZejqytHVl6BCG14ig61BbnSJQUBOGtiabTzUD4ibSA7JJBpTSVnyOIg30GtLh3Irl+qugZThyFDgHGChz4D0b6RafC2DRJF5DS04amQi5culV/75K+VzbX18tbf8TvKoiqUSs/4PIPMdBrauBiAtssxTa5pdIlp4TuHiY/+2G/LE7k0Vm4LsJn94PJBr+YxgPi1YepsdKJr11aUlqRMoil7TPLc9mf/t40wOoImYcoVHYxEUd6Un8OTg+N6ZLxO+Kq7LzNueXDYTSPhQQNWZFhVEksbGAxSDFDIRlp3K99ejnxlm/mMXDYWzR/eCpMzpcpgQhzGD8aKB8WkoulKFg1O7I3VKOVBJAZqDVty04Hxc3AL1eVggFZLpW3L5Q7MwUM43s+oCPxZTs65skeHskT6p7EjqA0FHdQJQZQfWurDZa5p040u2PtEPEe+eB19pN6HwFj78guny4/+zQ+V3zx/o5y9zpssRKcyyUKU7m+VgzKcN1WG9Y16KwtpkF2y/cE3Hi8PnZBBd/uG9zmzRSPLCJ1XAyUbpeMBR+QBvurXmb3FlD1eB1d1jK6VH8YhotDmGNqgV6WLRjpFn6JjxZmPrzA5bF7j4zxcmLD946YmLuqefFmN4fOrc2UfZ12sLHAxoPbDYIchzwdC2ErCxQoPg67LoFm9clVlVjuUYcNt9etyc2gWUb8II5JiRgmsFYHy6pDsyhrhpUPVkTzWg8rLX1dvKts+Ge3UvbcsKAxDOOvTfETPLUXqFAOacJjTptwv84JWhYGnV2/gbaMYOTCQMYZxq62RTw0DvsUpOD/li6ysrLqv6Q86wrL+oKPMzkP01Bl1ZONXfxgW0R/QELdfc0XZ2Ti9/hUfd2asF7kJhyfysYJEeNLnyiwgDR9ioPx+wp69vo6pfPXjtqQDuVbVjrcU9z3f9p1l+fiJ8oO/7//EEl05oTbwN3/y75aHTj3o1HcChu7nnvlC+Vv/8KfK/+7b3uKPL3znm99s4085uXwBZKBdUJ4aVMMAesTvsqutsiLIh2owPlY3ZSjLEOHpfg0lXhHEuF5bYztWfJRhv4wW9OLxQkRuOeJJu8eI92qU6j+y68cbFMQZvy9M9B+tNgCPlNH0QrQTtV/pinnAdaM2NjlW9sh0yWeINhwX7eL+U/fW8oXx7G0W+vMqnvixwp5yx9AT/cd/NZwVTMaPVv4Yl2P8jLqJNhGoOhE4t+4h4Ek453Szh5Q95NkXOGhnLlTNk3i/Bo3XPM4tlgcffEQX49HPAuRFWhfJfrbqPfPMl/y+YL/FQfxZcfZn0/cvl4ceeMBvrPDYqTLRJv06QRmNHjeVL7IgH3cv/NpK8UBm+gx9iA+sYAzTpy/rgv+MDHX2P7uMSFFVEJpEKgV0HvmkQtom2y34ih9z53nxYa5O/XkhiGSW0wkdDvBbh5KLxTnuoiLPpUvnPedD2fORvpWXs08WiiPaizsqrz/A4tXvPd6/zIEe3FRqIs+niVoWTg7WTxftOMY2AmsfIlIO9xnq2LLlwfiIPNGuQof8BfBnWTBeUw6WjLItkd4PYkqPsCG8hWmcP5EKkBtTDacN6gGcXuFtTJdX5Z0yeduGXcIw4xbDuGTAe/Z+4zd/o6yvrJa3fO/32ngWcRffIoVoBUlsE2xKfKYfYkgL2rBp8WBbuPx+OwGraupAvHHh8KFDXh3hqpis/QCBGilXq8vL+2VAMEmnkUXH08FZfsI8KfoKFvkjbCeQPvkkhjLSCNhPjBZ8qMWwcggVe3tWZKRgPPMy9c3rsYmefag0U1JguNLIfEWsAjFoAF5oTlZ+WluDynUGYfl3Sx/kQWqm4k77yImxoUSzNkCY/LlICIMgVupkWMjNrS7vJ1UYg9m8Bib2LMGXZopxGwMGE2IYf9KU5UMm3quIO+oerj2yPQRt374yDG2zkskTt1mO1DFnZCVvBkMO3+bnrInJt2qQm4uJnSA+5y9eLu/4//xS+fhLN8pLG1vlmnS2W/W0KONiXgJc3bzpOrq1mw6sAOv0ZpnR+ZGl2+W77t9bXnEc2WLS8K1M5FLeXlHSwM1o5q0K4ouOrBelJxVfcGMLA7wV1E0EtFFu863JaEcHGNReQaZOVEYMWLZPzM7yonsmKb5Gx/4zaZ/VwFvsJY5Vf95esnblsi6SV8vq1VWvfqxu8j5pXne3Lhm5Zcg+UpUCvap++dIdYd3Fh6QlXNWt8uuiTnReodE/dR6TBcamwmv9gCDBHyurbgUaAeljjoeP6NEJPHxhRXodyll12l8wcY72KV6iY4IVSxJ6P7gNzhruvqf/XJbAi9yshmUbAmmQ42N7CO9ZRU7ucuSqpG+fqiBuW9IBxB0PeFo+5BKfGq5f86Y+uTipwkiLal/iRzvxilTVHe0V+Wn3Nn7yzMUS9U/fFgtkM3/phUnbryy8EcaT60CisoLuD9FsXi9XNaacu3LFD3aurWyWD3/ik7rQU7/ad7P8nb/9t8sbH/8GlzHla5H9kYu1l06/WP7k3/jvyh96639YzmneeN2rX1MevI+3J8QYZF1MnH0SwmFetHnJ77tRansYDCx20D55kIry8jli7hrRT+LiYFVj4WZZnN9fDiwsqg7irRsYz6Fn+gwP/HGnjO1KjIE6yI/yNEVy25IM1pXqM95HHUeCdCD0zLamWa86U6/AtFRELdfdos0D0L7vOXlKvGJlNPs97YH+ZOMAeXVEeLgV4TaUctrQVlqjtle3OYdBFwYt6HgM3KB1g/S3cttwdv9hZTXioh/gEUHNl4ULtrrwsODygUPlwQceRpQGoUvG0dW1K+W5554tZ3koUP2EeuFCdZ/Sw+P4sePe3uA7Tp2MlIk65w4c78MP3bmc9CXR8oEijGj07D23ouFuHeMq8wl7j/lYCRcuPGSdvFm0oK+7/BxttUGieJ4N2y/DlTsEfEiHPghsCOpAL2o9Qe6YQPgZR/aVxYWlsjQ/7wvDq+IRRnzUM2k4Qw+Ch37hL/BLLBcoB/Yf8KIRF5580tp3XyoNSTA2E2l4RvOtZayIekZu6Gj7Du1oXMe47eWHOpSsos0Qr/DKQYy3zjotNDpVxKyus+JUYw5xVrVfGjVPp1YQXqJag5m5IdGVQ2e/pQleEdLHCfDvypPGszMlMDOfgk4wIRlcuXq1fOrTnyprV1fK93z3d08Yz21GL4ekzTMNtk2ZebcygEwzxE70LYY0VNbmdTouDXOxLB9cLktLGmxV6dzWxCjFAGE1A+mW9y96ssS4YtJDZo0EngS96iS/jUgajVBzk98Ox9vpjhbxngz1x2DGQEBnZmDPwYxVb8qMLEwgrI6zD5vOjszIwCDBGLjJ7XHxmNWAtbq57smW90lCyxPOTCC+ZSVi9oCxesMq3CwfNFAZmOg9qNQOuaXBhg5KaRigmAyQlRegIzcrxBiOXknWH5OXIsp1DRDEH5jnxfSHyoKMNGQxT8lHvh6QNAFwW4oB4L577vcEDtATtC1cZw6ryhTIM/6btqczr7g5f/FcuXr5Uui8Hja6dKAPjI4wKOPrTOQdK48YfmH8QTuUAyONvcB//K+/p/zKMzKeeQ+kaE7O7S1rKv6lTRk98tOBGQDo7lK4pJZHzgf33Si/98k95cQy7QgjJ/ZdM37JFHXeDLa4KRd1wXYX9h5fuyaj4Vo8JOL3WErXpM1y8F5KDNgl3i89r4sWr+aoTMqYt6Bck1F0bWNVF75Xy6qMo0uXLpcLOlbWNsrKypVyfX2l3FJ9+7PTqu/QRTVaPRBavW4HeL3FRQUNw45WclNntIQeJT9pHSB6/fmWbZQKIvcdBjcecoQHbZm+Q8m9L07+fLjHhiJtVGnoY8jisxyuL8kL/9imQR3PiAdGIavomkQVh74Q3PMe6dQG4E0dI5n/5Ycm6p+yxWozlQlfdO04kcUqN8Vgxf+WV6QJw1imLLSxNLT5NCxpHcbFt+jw006oQ3hA6y0W0s9u391CBhQtIvUnNMObFXyhpTR+Sw3jheoLLuiSsUMJffFGWoxD5y+/266MAAxMWiThbt/oUrSs3vHqw9XVjbKqsWRV7fzMmfPl7ItnbEivaKL9q3/lL5fv+9Y3O431pvAE/jRI6Oe8Luq//Cs/Uf7TH/iPy3m1swcffKg8/sjDNlRRti+iqWZKw79P1Hnw4UISPrzLnNdMXb9O3xKNmhQPNq1trrkvLM0u2Gii7NDyUOGGjOcDSwfK8kK819erraS1jBpbNZ5iRKW+O+MZog60VgmlSrKuCNE59ZZlz3TITF58lnuX+p4KqBprYAbQh9d8OVd+RrDUSQ7/R0BNqjItlZPH+drgVZeXPLlgZSRIOciAcL8BR+3S6WscRxrZ0NCuHCa3eYnee7flznLm0fJJd9IMQXvyIX2EuzeefcFay8fcwXyCrqhDtoHee+recnj56ARfP3x35VJ58cXnvYB3Q2O8CNQWMLrjnet8Hp/PP7PtEoWF5hIql+Yl5izeG0y74uLS5XY+vC4v9j/TN7M9mF55sf/5yorGStk9vnCpegVxcYVDB2XSOWTXmKE+Pa95cHFxQXYFd51uePsEY7r1rxZCeyd9x8cpe6AzxjWMZ+6Iw+PqmvqD2rAXv2peHH266tKJNsRYDBlzHSv62AzsmYYHcz50XVqulCsyTL3Vv2YCdHbd49TBPGHR5aENhQ2knOWPstFC5ZAn2yqoxTUdrdhQnEuiszUkvSU9Zw5yznJzSpuLdJaKfGjD+MiErMXMssAaGuidWHlkX8w4hTO+JnjYeGLl2cbfFCRB2zFCYBnPuuL5zc98pqxdvlK+W8bzghpsXmGbpkkzRBvP2UeNA6QirEX6M82dkDx3onUYskGjY1ODMVPS3ByfhzxUDvGVQDUs9pPSQWhY7NVjMFk+sFj4HnoOCvBqz+mOgaEtRy1n9cL30qULHrQJ84ReNc4VLLdfL128WJaXj9h//dq6P8BiQ8W8lEaD5hXpn9fw8G5Fvgh04ugxxcVte145RmPkfaaUkwmUrwft1xUnRgYDB3uvrAr5PTcr7PLaSuGF8lwssPp4+MARTaZbit/jPa1h1IhWMtPx+BY/g9fp0y+Vy5qweIL3niPHy30nT7nB0kEpOxPayspK3fqy4fzbOsJIu++++/0u02x8xINejztjghZyqfSijMGvPv9lrxCE3qKeqB/cNjhlMHMw+HLmASkG+axPjmFbYuVJw235k3/9X5ef/8KNcmXrVlnQwHaGz0VL+eiIsmP+8u1N3onLbog5GT0yjXTxdb3cs2+zPH7PQjm6yGpZPLCBMRCfnd6UXq9pwN4V20FUkX79mmw4PivLa9nmFub8oY45MfbL9dWW+PgJr+PyO7JVL2yj2FiPMAx0tmZgQFAUjFDK5K0UOvvCSGWjbv1glcrtcP1l+TEx6OXQ2U+71TknGZ7gdzXET4SpXHidxod+FZB+L/DKFavV1I8GSXRIOAMw0TjNM8YrG1z6i4nHOfkvwIv0404CNPxCv08XFPQN8qD+dqvccI9BPnJhhQye5O12oHZC38mtP7Sb3AvtPq5+h5HkNiJePLxJ+N7Kj98YvGObR8ob7Y82jyEsPXLXi3wkM/vDieRCYWbvnPXniwpVk18BiSyWM1aKqDD4Rh1FW7VBrlxZTSJfPgzA5Eh+vsvTaavvDykbZwwKv11ABzKx7/PylfjS1kuXzpXvftO3lze/4Y3l3nvuc5oWrnN4cNGtPn/l6mr5v/23f678kf/9f1yurmyUo8eOlicfe9Qrd+StBJbFh8qKLBgQtGce5mOsRM+EbdC+pR9dfnil3+OPwlgRZA8oH4+gu6zLaOZOIRcr+2Vs7JfxTHNy2ZWefLa24ml9DCPqBylSB9nW4hx6dRt1KIj6BdGelLrScqIdeTFCbYz2w1jQQe7sU4YjKwEDdkW+KhH+3ntcedNOuFP2yEMPaTxfk/zxsC+yc1gW1bAaTu+vh/3Kqg1j8Yg7jUmbvFjdtRyVrnW3YUNkOHJTl65j9Rf+6Ee014xjbvNDfGpn/ggW9a/2dmD/cnnlk09pvKP9b7kuz509U87wmW3NS7QtieznX+b2zpZ9PG+huj+iecevdtM4vrN86gu3om3TtpRllFnhlJvxh5VZLqrpB239bqnNMnetranNqS/SBzMOvWb1Zd6csYvog3zdjzP8yJsv7/HsQVdH+vN/TQscxllh6JGHrFkI8/wtHWxsbKoM4tFeAFC/kYhKCH7JU37y546Xt7LoD53zxo6uDSVtRW2Z5jMZE2EJ+ELrMLkTXZgAb8cQn/zyDNq0TRpAqNM3vJPvUA7KMQ3EQQuHLkXLo/LGTT/j3IaDXf/65/+FU8DsTsZzZjYB+a+urpTPPP3Zsirj7Tu+/du7lWeQhaMA6Qbwaf0g+bcyZG4t7TBdi2k8E9Py7PJSx72hePY/cZvmwP6D6nxHPPG40zCpqQx8EvPmDQye3eXQQQ3CdHh1LPhyeHAQhmGRL35OVAKNC9rb5UvPPVM+9tGPlF26kubNkTc1HWA8cKuZr9+wdWRLV8YvvPRS4WXd7EUFsVq611/M4zv9NyQfK6BcEXlSVz7su8T4m5tbtDHDq2mW6bhzvM+y7uvV4M6ZBzToNLzNAIN5l+Ixto/sP1Rm1EldDuXPyg7vndwlOTZF/8JLLyr9DBZGWdtYL8eXD5WTR4/79ULz3K5kYES3mtxYYebhiE3erUldiyer+qmvbF+4eZWc38dYdQqGddim2Ql0R0leNjVIfemZL0hHa75dA18O8s4zK32U3a/O0aDrgVPGLvkkXeTfy2QjZffN8hd/8j3lfZ+PFbwr12Sc6ApkVgbyAbZFzO0uh2d2leM6H9o/Uw4fnC9HDi5oIp8r71ffubGpQYu9wStrMp7YT1dUfskxp/rVZMADKqwYe4+xysOFlj+gokEXvXq/sfRAu8LQ4EMgaj5GrsrGBBCrOhjEnGnTlMkrb1zAaBbCqMAAtqGL7tT2rXfRoWpPCpwljwMEdEJf8oSIjNIJh2uKOpLLF3vWX9DTpvymCwLgozw5Rx3TNyVXCO44+5ndxEtO0cagiPyRPAxuykDGMeaYxLJZCp1ZCY67QmiSsgUP+ngmwE1+wAar9Jp6oOrRI266YuSPkUp7inRst/GFIjyVi7fhIAOH6EEVzUY52YYxH6ogzuHOL8qUk0Ws2ESbRg6HIYvS8MuqVTAJWp8Vl/pJIwD9xIVOGlok40xehFEX1Enlr0OtzvXPiv5t9Q1WrLiIOnTwQHn7973d5RxOVvi5IOTrkVdk+PyRv/zny3/yfT9Qtq7f8l29V77iMeURRjogHwxl6gg5Ul4MQz+8qHKjY1aSuYU+I11jSDAurVxb9+rzvPwH55dUH3ts7HtFWbzmZ+NrpKzU8RUyjGbaPfLlRZ/+dYROQh7/WodUDDR4qKOIA/aFU3AdkEYnXgPGw2q8As3vM4eAH3jFyXAKe2ir+lXiNr5HtKMALXhXue+++8qs6oM9v8id7dP1Wo3nzg9f3JwdH/kQ5zbW0La8RNGldc5T3F1brG7AmT7iPkYYfUT14osQwomv/YPDFwCqV4xKcSpLmv+YB1js4QIBI5e6Rg9eS9D4xgIXX6dd2DdXDvC55WPHfQEV0u0MjGcO2hVzE2Mv7QS/y6b/GHfiYgtdR5+m/2BASxbJ6TGzKzNSB6zLrCqBMiMr7ZWtnKShfXvlu/Ig24RlyLPkou95PNLYwnzNsxGAvo0cll98ot6VxHknj3BzQvaol7hLnXeBQ55Iz9xgHvyigAr8+GBNX3Q6hwf64tbwGhHhCqv+pM8wq85UTUwSC8TkyGIqxVGGNKhBS5+uiTDS4IjMGMp7mIyfkIG8OOiHUa99voZOk3ue81yJE2apsExoISoNe22e/vznytWLl8qb3/Rmv7uwXXluz0O+Lc+Mm6BQGH+Vi387upaXeBDbhk3E7wA6K2DHMJ+YpAPtX2AT/qFy9OixslvGFHuiaNislvoqV1eZRxXvfaGa2LtBQUh3O1hwDqgk6jDPPveVcvbMS125fRtYDZjXfu1jAmVMUTo6F4MKnYRBjge7btuQY5CDG3nE7RuelOW20bkLF9yRvBdWBwYVHWH/Ag8+HvCV/KefftqrmtymLJo8tpQhgxDvPjx14oQM7dnyG7/1aa8UqeCSM67sJUxZ0ORz5PARGda7y7wGax40YL8UD3WwCkbH9auvdBWc72ukB3NrXRaIZLcWTEfcFgYbMsrtMLIRLSsHrDwzCbb1mDpL3E0c4dGGbpeXzp8uly6cl26Vj/UXRxrGXESwQuQHVdji4CvyGFiIz/r0wK8YcdeBYbevvP+TT5cvPH+hHFg8UI4emC37l2bKoSVdQGhQn5nZ69XovdIbrwOCDyk/8JGPl5euriuOux17yupVPv160/voeZCDPXfnzp6XnmRQy6i/VvdkMqDbSExoVKW4vg1lzkgmA77ShaTSAgO/dM0gbCrLkQNaDBgAekroOsLoUt1Sj5B5MEla9CKfJ10O8VONmp/zQ1/IxVF3mMWKtAgcpnwU6RUvnW0s6uw6IxFZcFbejpffv/xzmE5ldPkjHlCmoAxadMDKVrQFHbRLu2QIWxmk55wcBIXFwAydzupHkDg/0wcN/B3NT/pp9s5DEKEnKznNx//6mQD+oMiJjX7b6QBetXxRBmVh2QhQlCd0nPojPP7rD4Bv8uvdbkI+9KOooXwR3MtCXUT75+J9Hxu1LQvt9fiRY1484TZwAB6R1tstrt8oGxoT/tT/6y+XN7/6NeXQ4iG/EeAbnnxcpGGYQe+tB3KjZxtuUTQbTMRxq5v+us44I35IsDi/qPQ3y/r1DRnP615NY+vGPsnoi0ulY3RhjGJVk1eGcScttjnw4GToDVmzXzEmWQFCyBZ1jJN2QPmCBncVUkg+iejHixoD5j3Gu65UNlJQNtpw8s8WbG/Pklwd5+rLiKTRwZz7yIMPlxXeRay828MGYi1fV0bOcKWs6dbZF9MOSjqV2XwwqGKs5nD23dm/E3Eg2247biIscxZzCYXhAonwvJuDbq6rXnj9G/tvCfNn9sUWdmiVLLx1jPmSxZlZjbWq6+XDh73SPCe34f4cTpDygF7O1BGvgMMQxoiNVWTanlL5nLaBy1iVjguB0B7tldJZyIqeMn4NylznGo7UWcrQpw5Efj1wE2a9iVfX7xHFdRT8HNDAviYsXLVNiYf7tkLg5raigzZBcZyMsBQuCYlLf5uf3EkSPxHd8UpUuu2gDNVZ0aaNPoOf1qDxJTqjYae9yMv4pnELmoYhIrm8Cos5zsFGhsPnliLJwTTE0Vdw1wTm0xrPLbKxcQ5XIBMDKp0HNj7/5S+WS2fPlTd965vKoq4UaRjTQF336Xv+wKE4pR0UQ3i0Df0MZajnbbLVMyB8gndFS88AjVF84fw5GZSbXnlc5ulvKYpb5otLB8rDjzzmVcsbN265Ax3cv1QOHdAFgrhaRnUGskESOkbwzUlGoXmoGlgV+fRnP11Wrlz1HlUaPPpAJTxk5U320qll199NpcOwpzK5+WreOrKjYjSkUYGhFPurI2/iPShJJl5GTzir2fsw3jRpYUxwxYlh65UxJXGndhniyXDLoUogj1tKKxNfBi2roOyPYqK65m0sW1xYSHYMT25x+9VblE1/XhWV8cdbSsKwv6HCqmwejHVhojyg5Fk6jFde+H7s8PGy/0B8YIayI3vb7vADwtKdaGmH8ayMnz37InOXShL14jLXwdvGs450kz91yuoAHwcB+EmXRyLdpG1lbWXIVexw7yoXL1/xPm8uWJjYPclrsOZBs8z70qVLfmsL7k988hPlnNqqVxfEg3bKW1LQPfnkhN9I5fBJPSAbYb2fgTIMFoXBI4J1RFoVKiZaRUPjsETHR1C4y29+sCBNtE/LoLMNev1FXgrI5JCqrZl3J2sP2iB1xphjGeBbyaKlwkpn/edDJ6yQDpHyt/knzzaOqNzHSI/IMod4QdfSdhOokbTEb28PER751lCXwHw8SIfc5O8tVB4nsryhT+oM8BurtGhVfESHrnod10kEp4g94XKuvCwLfIiEhw54+f4WQU4XvPIcB2NNlBhjhjcafN/3fK/a7ixsFEa6Xk+0az4s8Fd/+p3lmC6OH7/34cLLuV7zxONdn+FIQwKwaCGP4/2glgxh7pjxaWRedbmqMQgZD8g4DZq4YOcVidxhoNxsA7jGtgwZRrevs31kw7e52XfK8yKUxW1VtM4XOWBaEdWh8kpv8eeRw331yuqVsrJylQHMOuOPcgc/RJPs6rdsrZjRuLhHFxbcgbEBKUIWRXzB2ME1EXG4JuIqItqkpqYKpI9XP/FqX56iI69AirfHAyXA7TtTtDeds91xi99+0Vj3OtqVZ85xYGTmXDU8qONoX4Awtzuhbyt51PFPR2534sixGLAVAmMVY5Y4ygbMV25WW9nygOHM4sKy5ovjR4/pAqoazdbKJEKm7J3otKWJcnL3gUWKuCMR4zBgRZf95H6mRGE+pAtrti0rfKtfvzgjnDA7JuUyneIsDVGVHrR8QeueyHMQvhOIoR9zYQRItTP1zlAtOSG8Wg7mn36dPP408qTM7ZyDlnqKAO0wZQRt/E7lgyVxES2+Omf5Mk3kXdO3fJpwzq0+Ey0P+kTLa9fP/fy/0DwUjbfLQAhG+LczBNDSaXiP5he++MVy/uzZ8mYZz/uXD2pwiAYPUpE9v0TwdbDcNMarq6vl0oWLfoE3txN4V/LhI4d9y7pSb+PTTk5EZRGSb4fqdAOo4EXqp0+/qE6KAYXBNFMOHTpSuGUPA1YL2IjPk7GsEPOJ4mNHD3k7ROpMES6jjVfxCPlIHvHdob/LGmg/9VufKtc1OMSDcTQg/WHMoQDTqQz6wcVtPgZitOk5j7J5QAwNeLBjUHeZNVkoTeiCIR76oIUAWjNT3E2lsZMUGgjYgkFaeNCsebuFG7EGCg27HlCxHbnltLC0VE4cP+FbtvF+WiQVfxGw7YXXlbFKEROw8qkDzjWu6DVYc2VvY1nsMRIXFg6Whf2LhQ8tLM6wd5cvIu0te/ZWnUoHffuhTBa8Q4ZzHsYlMo7JhHeAchvXD3cpnDpL49kDeT2nIQ2Nv6on2SlH0PdpOQPc5MEZpMwZH+ccwAM5aVhsRdMW/KtTps0ykfzTn/l0ef6Fr2qC4Ta0wiPKmCx7r69EHw3/nnYyj2GaSstZ/qFM00CUuegHQzC2e0AffEJPEIA+v5iAK+8uOB1xZvJP/bZo5Sa9+eDW0UQJvaflMixT+jHQKXmkoux2dLTR78LvPlv9GO+QJl3U1fY6ARGlnlLj6JdOJobcZZISnW8Yz1Uuok3LxN/La+jc+9V2Yej+Tw83I8uDHp2+Zgg9EmCIA8YeRhHfRXQy0YjWBh8CMSAJuD3+aYx+63d/T9nffCTLaZqDfc4/8bf/+3JENN/52m8tqzJYXvX4oxpP95req2cuk+jl3+LOlM48Y4FRyJ5OjNE5XVheV9zKZrxdY3F2PsYM9eP52XiVIn2L5wW4W8PnfHmgfXN1xW/e2L98qNxz8kHfOeM5EcpJjuQrqa0fELpQWVwea09OHroM44r3SF++ckWGvMZy/UEWbSDos9wOREfiZ1YZrgNd5RHp4sTYRxh0qU+DdEIulMTF0K6yNL9k3V9ha6GMQOSzAawRPI1np9WRcjE2i0AU4fe74jNOaQDnMJyjXkCmTz9MYq6Z7Jspt+X0wfiqMLmpR/TBwo23ewnkw5zM9gwM1NjmhQEdY3I8k4LRPF8OHFj23Y4DS9x1CFkiv5RpiF6WRC8/bnQWd0N5dV1Xx6pb9iSz3RB/HspRaZzSZ/z56+qu+WUe5Nvml6CthW7CP0GRaZvfaTwSw7iJssLZ0fz04dtRyxAeA7aWMf31HAhfF9Yk7uTJUyMfJGq2gRrMuOkWJH/Ky5mcaaOQo1una2mSr8JxD9gSSAFirIsOatBkUZFD9JN8Wr1Bn+HBJuKczz//2XdJFgVU+kzGIAaCuIaSQRWJcDrm+QsXyid/49fL2TNnyze94Y3lscce9ytiAJ0BZThz84FBpDcIw6vTpaur5enPf0kG5qpJuEKf1dU6xup9954qRw8ftJGbBQEeHKo/J99w+1T5y0NwRCkRP/GA2Jkzp2saJhMGtz1+iI4rWvI/fuKUDL095YUXX1QnPVhOHD3sd92CGAiluTogMoHk1W3GAdNw6O/2nl3lN3/rN8vzzz1bVtZXvSoLKIMnJuh1cCtCHLpO6KE9+YjA9NDpsIEJFTIo367sNmozfchBqtuakDUUOQ4/D/iRBB6EwMfl4EzLQAbx3ZJ/twzaub262vfnsONNAEjB+YboeM2f37whPw8WeqIVBXuI92lwZ4sH+8nRIQ8p8G7JvSytsQqh9HQK6PMn/gKWn3LrwD1EtoNET0Oa8KOvjfWVcuXqpZjwsw7RYXUzkIfxHGfKzjzCe3G9D0+8fMEgWhvXUhWTbKxMWdPO0/KLJt2gXXkOhMwRFuUbbh+gjsTeD5Q8/fTTOm/UL6rFbUQPvl3aSJe6mMwLmujTQ5hOafiropon3uQVvz3PDJ8GKBxfy1VTVB7oKPlQN4QiW6z0RB9SXAR3CLoIdHBNjz84B3H8yk/bVZ2QjlgG3+gf+ETHWf+1OEJNWeOJcAgElUeSdjQVHocqnVNRhzp3eenI9Oakf4xTEPL1dRdGS7itCcerj9UwQ7MMTSSlauWJsUAXwMiis6scIxw+0EGqs9sNDQsQxyUtY5AMCBtKqgfqgpjoGxwYskqjM/qMcYIS7yqz6tOve9VT5b577q0860lzANsBeH7i/V/8UvkH//zdZW5rvfyBt/2ecvnaenny0YfKPIsVkoHPY2M0ISeljRXUMKK46GafMzJCzwU++5npe3zJlYt5towssiqpfsvYwyom7x3n4cYLF86VK5fPlZWVy+X+Bx8pD93/Cm9BY09yloGyRruI/N3xcLlvO8T+LY3b6I8HHSlX7JFFb6Y2jYufSQh3HnJIfn8aWwj9o0fFoVxRxGJE5BZjT6VVvN2KT3/eWXEbEi1vdbkmg359bd0GntslNaX4eLtIlM/h9RwihZ96Gq48mwYuqocur3qkn3hR2N+hvh0myoUq+zZEvwzjmWduNM46PPY7s2+bB5xRAOWHhjdUMCez4swbJo4cPlqWfYc76ox/6Km10GiL3hdaVUgdX0M2c9CJi4Tof97qo/Jyxni+urKieo53QftOqtsoieAlPYUrfh1hYTqkrlpkzqk15EY5UR4dVW+4LWfOCfJv50YwadKjQ27Km2O+WRClH+Y+VTO+CATQ+yBNBgp2wriGNUlinJtEmxZ38vNZonT1xU+VyRAN7ihrF2oQ47olPP4jbeNnXGA4cph4WOLkWd2J1p0wnX76uDhbe41OsjweGf7kn/nRrJbawMOAoJPaIFQYXONBm7hypOETztP5l3VF/5GPfcKT+6ljx8srHnnU71W8pQH7yuplX/2TGX+YeS6YM+SHQuLfqw5zraxtMAhlnK5KyUv58BGEo4eXy8MP3l+OHjns8YMtDjQMDDU6tju3C0Z6iq4/ebzxXed+MOCqkffncktmE225zKEUHtRa9EMH7LmdmZGh7PDgxUopxipAN8R5IKDzuxyEEcekY6fhcIGViguXLpZzFy+Us+fO6QpbBrTk99fW5OYBBDorn5Vle0Nc5YoTNcjqlDmSR1yJ5yDERQUDE5OGXwHEyrguPGJFlbcMxAQYyUWrME98VVcWW2FceUMfOomVKarMKzDwEc/Qz8Fye0uTk2TlipyHFXmoat/CfDm4tFCWl4/6TRvso17UhRQPMPL+6xBAvJuLIM6pnwwDaDTj2nAwjb5FmwZSJjp88aT6zXLh4nl1ti3FhdHMAX3mRzvnKW3rVW4GVeqF18PFSkGUhDrAQ33zpHjmR9ah4xpGaUijnwwDXbzOlpaEFZYXh/oef8985Sv+KhTAeObWZgvTV/60dc600SzTUFcZlqGOH+SfyLSZpuPHIXeipSMUX0sf0cjIOWgjTa+X8NVwwoLMQNqkS9TU4fHJqf2flKRhioPWY1rDs6eCLs5k7ecL7NCYUSM4xbgD85DZ5dKfuo7bgUK6OyuRDb8hoQ3hyos2lWAKDV6MY7CGvhpLEtZpWYGrtOrVsKwTILHohRzlUh7mpfE35aM3qTSxqgg/hfuugEVRmEhu7WKsoQwaPxhwnI7YHjRxt3lBkkq0XeXixlp5zTe8obzmlU96FZFJHn3kuCxrw7e8v3zubDl/bau8ePpM+Qd//++WP/SD/5Hv4D1w38myMKsRirHGcmHEhHJi/It+ity8q5nxy18I3TtrowrDeVGGO4YjMnt8VnpWDzGcWclclfF8/sKZcsnG80UZX8fLY4+8SvPUCT/Il0as67KWGx2h2+i7VpTlcyz6krwYz8wvIW7oMY3oQOeoYemPtpN8GTsst+JDFij4CX14rqnoZBFIk+0a/rhpJ6urV2MLi/5IT5k4IyuEbRgIP+VQfXFhprgoR9RF0DFGKj64KkyuamiHsMGrA8+4oDuXlXPokeeEKCPtaPde5vi4u8dBXWE8M9ZqUPY2F1ab2V4zpzrmfc/L+w96q2GUOdoy4Jx+yzQFSUt8jvm+sEzYEgqde16+GfMbr+PFeN7iokk6ygu8BO72eDlZqsSOo87I1zmL3n55iPNYpXDcaLNGTQCRxan6AsM87a+8hiAu9TINZqWDB+BxU+fASXS0eVnOAb82HqQ/Fn3k14FkuLnPVNn6aJHpGLuTJVqBcJiHFw50JjR5pVycOxlqHAevIvb47LQ9PzeJHbDrR//0f+54GHvVTY2Kxm3DjAa8hwfZiIt9oDagZVTYaNs7o0l8o5w5f64s7puTwXQwrg4XZy0Yn5D0LWb3NARSx4GX0oZMMWhcvbpazp27JP4zGhBnNPCyIisKlz5o/K12yXDk8P7y+MMPlntOHPMnf93J9ScyHTHwAPKhDPAhruqLEUdG7O3yJRkjkHeK15nVVHicPHWPnwTngRPrBB14DypyYCiFwQpjDEEGBg8KSkteNlQFywMNh+XY7QewaH/5PkYGNJ4uZ4UG44x9fqxwsrLIPqzNTT5lfcOvXPLHKq5tlOs6bl7ja258COWaw3nFDBcw7Nvi88e7WKWBFzrSgJgDJ03Gg5flClnZw5zvNKZuWHWlvKzk8PYR9uRyu4x9ZvsXF/yQ4j5NOosHl8uho8fLof1LZWlO+hI9b8+g2Lztw7dhlCe1QJmtBx2dzitoH9PCJ8P6uAGZQDuwqsNXCVo6eMGC4Yr9k6url1zeHEQZLNE7oOy0Y24n+y0Vai/s2b7GthQVhHK5LKL19paab9RxdD1WkGm3+GmGXlHCrfyinZAoBAx3Ly/yZBgnVs14yJS+xsUok8uWBnKQspO0L3cMAvqxH14xAfYgLPPJtDlJZ3rCiY/Qyt+eno7y0LZIasr4t5sBEkRZzM1+84G/aSMM8C5pwhgdoCGOwTJl5J4J1MEv0qJnYp2/9Gq5dUQfjDyJI0sqgrTqrR0fUgcgqGF2IkVNWxlYJupVfLLNwp+01aQ1GwxXQC63ZZSCKI8uxEKkmkek1WCgcSXDxIUgjWtcuLkWnJa2g1P5Q6Ok1i+dzXz43XIdwsblwqFTlDbBxK9gBRHqcYFcFEaZOEJ/kd68JAvjCoYD7c6H3C88/1z517/ywfKn/9JfLd//+jdadBiT36oMIbapLWhMP3v5YnlWc8SjJ+8rn3/x+fITf/G/KX/gd/+ecs/xE+XY0QNlxvY4dylDTvLnzxfvEmBm34INKJ6p4FPNrEJ6bGJcZuxSHyVfG+w6MHToIxuba9UgWysr7E+WUbmxsao0szagjx0+Eu/Gp93ZUKS0gb5us+9UHflAtpDR+mnS9e2p6t18BJFE+wm/z45WbSr/bqxgfCBeZ/MmU46KTJ90piFAHsjm+GiGys4Dd/FciWSt9eq6laysyrfh1jfzaNVB+IkPIzEO9JBjjmijQAhkP1Lg7dAYzwgX8yN2BHfreuOZLTmMw6THcL52jVVzzcXMMbWueYD86JGj3tLHvBl9u9eFB4kEA0iihqeeAGksbgXl6OIrEfwpcxrPbM1h3A2DOha1QOgomOFuzwl8HEjcjYf+DVlaWM/V3YKwpEx3+uHZchmmT3nIq+PRhOFOOVrZcdmn9mAj3n2kiW/cIHll+DC+xVAPTpduHYRztDwyHBA+zC/9WbXou02fmEibYf7p9dima+nhbbl0eKj75//yZ9TcFCSCTAxx+u2uZ09kDKr43YB1tSjj+MLFC16FPCxjaoHV2RnevqBOIno/DYkAKN8p4O1/dy1EvqjG+f4PftiNmr3OJMSAoxN5rx+ikp3A6ipP2h49slwee+j+ct+Jk14Vp6MzsWXBU04QV3Dh5ynKq2sb5asvfDXCdfRpWHGU0YThNLO3rK+uKltJqPigUKeuHZe0GNJ86YfOxoUF7niFDBcBObDH4I7xvwud6ArORqrS+CKF0jF44LY8OeCQow4mRw8IVVb+6uCF7hjsuoFc5BxMiA7TQHNTEzkGHxH9wIk30sXgCX0MCKbz6BL6snxcNEhGysO+b94tzMqPV2YthRjyK53vuu1HHMVP6W8zCCGrDAFRBF9n0ZxDDrvqQASyTuKMjMiFvPj7uH7w5yCslp1Dcbzhgr3YvCqLOuLjMBjHqJW6sc5Vy9x+5Q0j6AHDeUGTEKvPlJsvTm7q2NggXhmrMNkfXDDBkitPwvVTL07i8MqS8qOd9KtMwSPPyAvynKDuvvD53/Kkn8ZzrviY1iwinwTh+BrxtvGNQZ/02abkNrv093yCWZ++knaI+SpoLYcja5lqXJcAZ+XFamKAXAUYxX9N69AOZl2DQ/emrGEERjwIOdKTP5E4s7Xeq2D8Ui8us/maNCJ0Nq3cfZkEO4mUU0fUqkC81Et6kvPTlocegQyZF+3P8dGKFOtUcqR8WcYaTCPseHfUDsg+lv0i+LONo9Y3PGs/s3EqbHEhJtpME8YJ5VVfqtzNi0x1EM/Y9cxXvlze9XO/WH7/n/vT5R1v+z1ljtf1YRApj6u6wH9JF30HZhbKl8+8WGZ3z5R7jx8tP/3unyl/6+/8T+UP/uAPllc/8WQ5vKwL78U5jVWSQUohn5BD45Gy5q0eC7owX1rcrz65UOb8bnPNMRpTs/5IQ5kwnLmtzlxEX+YOHgsM165v+p3AGNI8EEafxmjmIbNZjQVi4H7d9YkOoQMbS6hOIdBZxipr5m9q92sqplZUhfWWbKlE6oQT4QRpTPDbI6phSSh8c1xMZF36HzeyVLfjlZZy8TnrlbWrsYKrGmQlDt1Y3rpoQ1nzAMyfk8Zy0PT+oMEN0Iso7A7g7nqA5GLMj7kMwxmhkdMPlEvONJ75ww1fHtrfvM4dNV0ksU1DB6/5O7J8uMzt49Pc9SJd6cMuiHJPA/xSL9PQxvdlijDOPnRBx8eEVtf4bDUXYixSxatBXTdVd9CiDZ/VQCxjsFQoB30n6HCllsjLdIqs5OGwWNBWv2C58FbeJgH4dYI34ASt50CnCC2Z3oQ4AqRB1hrbAZK27fmCvPqDV/Q7+8gnTsFP4RM6jAyMLLcv0HROEw23W48c6NGtRnHZNgGu1CkgKVx6igByEBN5IUfYA2Zo+XDW8tT8SBI2IiSN/LBo/OSF7F4II/yXfuW9pgGpJIid2RS0oSRkX9DlK5d9tc8r3tiT5MG1pocmM8+0GQdwr29cLz/3K79cNlbWXWgMmBjA2bLBZ5xVEBolRmYtBO9VZTvAcRnRjzzIwx/L/tqSO7j+lKPTYMTYdNM5eJdyTvKePntWhrhCFCWWCsfQ4gtsM2VRfDAQL5w/G3wUz2GxcbgkkkJpsmz8xT+TiyjIqMrCirkfllB+GGw58DNg5kTkcK7OoVE5CQ+jGn6RnjQ2rh3PoESJQpoYUGrdOTDKFg1dZ7klroBPv8hsZ5aPZuQInaNJBg2R9kIZ/oSjehrc6MWdI8k6GvFPfkJ2jPRPiwM5gFOuCK+8zbcfzBPmU1WAmza9OL/kV2WxL5O6ZesJK1dMzN5Ool557Ror9/ERBozneMVcfPSCizi+ZrZ2jQlGde7l5uA/RNQRbU36Vz3R/vaIv9iYlzsedajwpAfJq+WJi1ven/7UJ9XHeA1hTOTQ4A590EuiDYK4uAgwaMDe/Vp+68XR+tG/20ZkX9Hr2SthDoM3+SC3KDr2ncNheXFsHnJkbJ6dtQkzw4xRUHX2uvDJieiXMS5FCvRHJ4bWzwEozGMDDn6yHRPjQPipTURI0EdgjQ/q8IpfDbeBGclFQf5Bh1bIwVH6aQf0hCcTZMJd+cLFcTvQQxGR6DHkpe1EcIQnTG+v5KWv2Z/xorU76ss/GWRvjBldORThKNN0RM4z/Xm2HuvBmPoP/uE/KZ977qvl9/+pP1F+7Ad/n8Y5VQ30Ori7888+/YmysLW33HtwoRycXSzPn7tY/vw7/8dy64Uz5alHHy2/862/oxw9erjcc+yo2pwMX9qZeLuN046t3Nvqq/FuXPosW+dm5+bVb+lDsTKPeO4LSs+zCRiNzEfrMp79gRTJwsEWED5lTB4scvhuYh0384015EcJ1Gsh01H7mVVQdSVEDUWw3SJGt/1+WoKCJmFdu+9zJCfadCy+xDjft7VES+t4ztXdhTl/nsPYV5YPHva2lfWNNctO2UKnKgftRbSED88up8fvOAjvD4VpbMQN2rhWvownzOHSB+XNsmEo55nxl3Ab0jpTRxvXZAMonDsNvOv/0P6DsdhR85h2bvOkZbpDNMh4MC0dGLrzQA/eb7+x7u888IKELYxntVfmWN8d8oAX7RBc892OzXKLuzXSmyKdn6jLTeaB2o74fkPbx2ODJdT6g6fnft7Wss8fLYv6EUhSxeUijrmfbZMRVMtXfclPWme2VJfKetF/lc1wspAxFtJSP9UQzTS4/RP5ANTtaMnnLoubQ+7UN+CGXISbQbCAJnwQV0fAclTSynYC1pnSuByqi04QR5KZzvJGORM9F1wpp2U3L/TJeBK86S+V0rzRpc/iuetXPvA+Yjt0DEhY/S1aHwnZ5M+VGXswjxw63L3+5+XQ0jAIfuaLXyyf/q3PSsHq6KyEODw6HLnSuYDPGjh5yT5fH1NSvGVubqackAH91BOPl2O8o1lGEVfbCOmCio+VpIOX9b94+iWvAirCB2XmlhKvMFpeXi5rK5fL5Utn3Lg9IOoct9ZCLqfBY12xPzjUyJTElgXu7TvECSDDlzQ45SbOiAYdsQF8jiUtMSbv6RM0i8hCA7d+k4Y0uH24heifqI4HuWWOjginYJKOzBnHmUD4RYR/A0lMdNRTltfyZHozDuAKjo3MlWX4CW8asRDtMogoCx29+vybMN8mLy5KWLnAeObLiHzIhzsMHrx9PcabQjTp0u6q8cyHSfLipjOer8fqTOZHHlHOAH7oU37k81Yf+Wi2EU+5kqaXM/lwxmm/4k6feal85Utf1GAcbxYY5jdE5t2CMLaauP4lO4MYMm1PH37yICrz6ujsx614/dHGKoXDOtkqfU1FVNApU/qM26YCkANS+JMUd5y7lJGlz1H3SeewekSLA0REZA6Y0NoOExH1AeAV/KwFu4lS7ZrhZJtEWnIJsIaWKxm5R04/9gd09ngRJ7YtedJzND9RhvAHLAt/CvPQUcN5ygFSkHfVkIuvwPU66iji0L9DkE+H5XebJYgJNCn1VydjX5AIyT/PDpOO8MM10gXdbU30H/zVXy3v/pf/vLz5//L7y994x59UX2IMChrK/O7f+GQ5vm+pXL5+tTz99GfLBz/zqfLHfufvLn/qz/5X5cH7Hix/8Id+qBzWWPv4ww+Jnv3DSi3eaSSQCwZvlBBdyOiVccizFNwZYhHCiyuiR1zytfEsI4yV53VvA+BBr94Y9IW9/kKz5JflqaCsLrtL6jjD/GlBNWWGA5Pix5GAT5zg7rYnvuiVi0Hn0bCIAiBXlLNDZVOd6sfwCH/b7gmKdLvKIeZh6YgPXvFlRZddOmCrTbvyvP2MnmKBgLD2cJhb5mQ46NqZjmw3ec4HBxkXc2zknMYzZy4cVLGqx9v+OBlfCmRfsS+QlB56kOeOt4A75MpwycTrq3A1MoI2HRj6QdJn2jxYJOQOBgY+tTTL3dd9XMTJsFU8Qwk64gM86P3FM2fLFdlFUXmKF1u3nr17fIcee+XZ554ply6dV7lu+5WH2FLkA3+2rz78yCvKww8+Ug7Iprq6tuZP0jMHsK2V7Su4b2qQ4WLyyIFlqXB3Wd1csz79NizlzB2Xi1cul6tXrkTdS0b+JDJi+S41eqDerclbkl+yrF694osEyLiLDg3yUUcMrdY044oKTrkDotY/+kBntBjKHTGEhTvDoq0LVJf4Z21kvbAgU13+NwPTRR+hH3H0C0bRvlwfwdlgfOtswJoWmJPTy2ZTO4R/pO0R2RImupqOX0q36/0f/KU+lwrx47f+N6xMWTNGEDHlqgzjmb1BrfHsDIOR3WYWs7cgP7w71qoYBf2WjIRnv/yV+gnhGPAjLQjFLC0teZ8vAyST320lhIJP7vKu3AUZPYsLc+X+e06U40ePeO8yxpAruCqZz7g+89xzoXw1ZssrGdiucezoCeV0q1w4d7psqbFOXG13v5QllOyVMa4+CaVM/EkurgZDd5KPcEWGv4bxixO/eFWuPgyCdeKAMQ0u5LS3QzjJM8qQUc7TLn7DhUTAPJO7melQApxIwtn83LGYEIOzf4OFdZLuPg/4EZ5EcTavyNSItPSYKoMP0dZkTg8rTujGbiJDDg/hyic5gC5P4pNPPfiy2MLcQnw9UHXs/ZMaYPbsZuVDNOpcDERbMpJVo96ewusRva1DBLyqjv3osfLMgAH3kK0FMlAuG8hKJ+4mRQ1c4EU4JUDypA9mUc7g57FITjry6bMvltMvPl9WV1c8SARJ0GX2fdknEXpWnOiow5Cbegw94m3LMOSTcR0fIX+TFArikha3B0+5o5QKk8dNgURNfi1Iz+QYfBp+1I/O5lnTu3/p7JUUU0dZgn8M5KQ2B8Iq3IeqO3KpLqfTPwE5EJtPpa48Ug/xJgsHmafJFJCTCDcmeLMO9HukBa8+VbYBZCdJ0DAOWTbnr9jKmzau6HBzmIayhn4BpG5ljoy0ngBUjjCK6Q8RT5rIJ/RFiGmdf3BEntR9XLgGa8YCX1yQxrz3lJ9/3/vKr/zKB8vjv/v7yj/+M/+tt0TBmDtnPG/x6ReeK3u2lEZy/Ll3/vXyQ296c3nX//z3y0d+6YPl4SdfUd7xR/9zG89PPPqI0mlKl57yWRCvKuNXf8vtNBhUyICfZyvo577Q5Y5hrk5KNp4b8cPMMhzy4a7tByWkYOFOb/yIjytWvqjSiGr0ZAV2qGE6VVe4K63lEtJ4TH/CdArLtJOx8psPMlU/tCbOFBkWfPbO7CtHDx0pmxs8I7PmFVDiMJSoR9xh6PW6wY++OQgHhGWb7mhqG8CfSDfntmxRVtY8I4zyc4Th3BvPHLt5MHBmzgtfLFbF9hqKnHdc+6MF/szf7qYDtTIyjiC3UY3rlle627IA60htynpBHzqztZT2xio/e7ah7fVyy6+2u3zlqukXFhedLQuC3A24LgN0UXMRb4yJdrrlOeGFF58rp0+/UJ598dly7tLF8qqnXlu++03f5Q+/wB+jHeOVvkeb3hI/2jhzCRdKezXB8HAlC4ax6MM4zFbDTT8we/HixXJNhr2CYoxBZnmwb2JLD+MXzwtslLPnXizPfPUrtulYZOItWeiHLxRf2+QrlrSFqh8YSnX5HQQx8ptd3HYU7jYnGr8qkUrghLuSM/YBfr2CLhf6AK7/qDjnD2mwiXjD5dSZOudf9JRNM7fTmIR60V/4Yepg8/NcEj7/kjYejgwB601mE9P6uRB3QkXs+sCE8RwZcNT2Z3jlEujslb/qRegtVSL7gTakVIxn3sHY8agCuMAUQY4MzxW/IBBDTxS3y6Wrl8tnPvvZcuHSFQ+kVIoHcW6jSXw/zKYBk4fj5mbny7oM95m9aogybhi8fXtODWKfNM++5YOq+IceuK88eP+9amS6opW8vB3iM09/psz7naShPBocDybQUPx6o8tnKZxlQkrktqi1DOluEf4oR8ZxpiFluTMtD6IR7omTsBrOOQfZaXB45Z3pqpecVRbCwg9wNl6D/kPalDHyikYa8kMhndAQa+MFmU9gwjOBlL19qwZa7nTCfjhuGTSINOQb+fGQY2QdBnwiWOuHFY2uZfd5sspMIweEwfHk8VMyoONdsAx6HEzwdEIbtA1/ypUDutuGjpu8WcTG83W1R5GwZDqA9+CpDcdgLzmoQ/0xABBAZ6bDkV/UeeSZctsgQz8qN/LjJO6rGlTPnTtTNlbjFmyibUt3g7auu3rYgccwPOkTQx4g6af5W3pwJ3+67YeF/PwxEUAxTJtuzkEe+aYBr4ju7LTVPQRNKS+6gPus6Gy46S81D53zMm2dRPCr3Wa7401DmQX17FUd6OuEQzrPOeZBeYJ78I3ycZ5a3zp3XDJs4OYXGsKiXbY0kdpu5YtIfPkuZFAY5VBcljvTJvBDu6L2+Fuffbr8ws+/pyy+9pXlp//a3yonl/eXg7NzZVb8kOITX/xMuXJlrXzo1z5ePvXB95dDB5fLxz7y8XLl8mWPs3/iT/yJcvTY0fLKx/nKYG+wAfLBjZzu04rH2MD4ox8TnlstWDRh/KbP8kyMEnse4EgePkIrnR/4zH94u/AWGTbUxRBtLGnywiTHc84trEudoU0jIvKSW7TVxdRo1JMDoaN9pkz0EeJpw4SxuskFzNr6qtsfRiC6yIP0Q+MZOuq21RlukGFyKZ8It/xuNzo74769EpcHY3Wrg85g3h3v0t+zT2cZ0rwmlrldTN3+8hV2E7wq7wl4PkEWydesOk9Dm3YbHyHLjQzU3y2+sCsbBF2FIRh3P8J4jveThx7pSzdtcK5cXfF2O4xuaCybdSa7ROkOHz5cDh48pHmFetmSoX2pXLhwwW9TOn/pQrmsOnviFU+Wpx59hQztOd894dky8ufhddLwNpXr1254hXr//iUZ4yEP/dkr9tIz7Z/X/vHlSewlXkwA/NYpyoZM1J8SISHyseXpkuS5ssbXKiWvbCsMaMqXH5BRST1+oSPAb287V56oUH4WRWMRTrrWv5PED+SGapYoA1MwbaK4Y662gIHsSOpMB32j5u322LlV7s6ZmZGmto2KkIUwyRUB/ERa0fFcWieezpYFekquuiZ/28If/NAvm8wMGwz9BglIRwaKp3HRcFZWVlRJa/4GPU/HDgcJ01f1kJkFsfYDOHNwXJchfvHypfLFr3zZjZB9pzQIJgHy4mqPhsikxOrzoYMH/FGVPf6Iyd6yqcpfuxZG79LikhvS7MyeMqvOeujg/nLvqRMeWE6fO13OXDhXjhw5pjLt8avVuBWDXBfPny03dMXO4BTNKjoUHVqOTjdthYDQS/UkFOAg/eSTwuiN8KCvFVM7ZlQgCYTKy97I2mizCE0rpGbS85QPvo5vWBIhpL9HE1IHLTL0g38Vw3oFya9FhrVxcMdPCJ02+OtQgXGn3KZVeGbVxqXb6VzmftCMtErXGOWEzc7Ml4cefkjtIAYxDgbuiI9BnXoNQ9rBpomyIi+3q3hDhyYitS2PPwPjGZHcNxDJYugHf+WpacBB5GpjXWEhL4gzbSL4hH4oEwev1Tt75nRZX73iwdgkJuyRvDJ8ezxh4qs2Fv5aUKNNkzIB/Fk3oWN0MsyjL0dgmHcL+hbxIU/k1+phGk9kdp9BdsKJqlmENgLUEyFxDhL02KGVq+Ef5VPZFJ0UXbQCUhYMtRg0o57Im7x6TUZuHN4HabqgjdDUZfD3BOZw3D4pTjwUmfn34dVBep0yz8wj3JKAvqQzyT2BmZeoXe8pS6QjnKZMUOgM+XWucgUN8sYWOqKgI9xGoYI+8IEPl/e975fK/ofuK//VO/64xudNGc67y7lL58sVzQkXzp0tH/vAR92/uA38ute9rrz6qdeUL3/lK+WX3/+B8sf++B8r99x7r1eeuTNj+fwT0mAsAPo0b45gxQ0ZvLKtP79fWX2C9oEBDZAr6yz1kwel5a/+15+gS/S0PVo/vEMvEZZ5gWnpkI124+dUangCaqk7IE/PqsqPi8CGLfTEum109MKAZl7zJttbeMsIWwHS+OWcB/NpGx79M+L6sDibL/d65AcZtyMkhGXXwR96iCMucvJI45lXBnJHkFVLf5FRRmFnROkgLUh/C7zIEuFRN3eSDbphfJuGeMrnC3bZJbjRFa8mZA63zMwhosdmCf2ELbQlGgxQwpAZOvjSlr2NVMBG4u75imwd+DOKqIU431zJxc45eOCA3zBivq5D8si6w8bhjvtMOSA6nv9ilRmj2rIJyHvdd/GjD3uOQVdkoF/S5yowIfyQF0Y94wNysworj/uf9aP/HtIjAdClTh3f6zdeGGGn+UA7RNISrVzCrYMHj02vCNtMFcEm/GjeZeDM3FrJSJ8pOBPHWBHhllpufMEr5STMY2hExR3CSte9prRi14c+/Cv2DRtkILLq4iiMOHeNT2cqhpVnDNgjuqJamF+UoEEeiEpqkfzgwUHjuXHrRrlw6ZLfgczr7VZ1tXTl0mXfAtmjqyqeIPYKhLTFQx5+lZuMmmPHjpTTL5327buTp06VF194gRzkn/dgq2bmQs+rg77w3LPeC3d46UB5/Te+vizKmF5bWy+PPv4KJdnjQYZ3LV86f0ZpaHCUl8KgtJCbCjCQXaeqmQlQPJfNnpqupu90J+TZ+qhuEvfh+qnBcAs6hUdQJcgDXcYgZx6RsQfsbFyGgvGZVQ02X0fAnIYafOjQvHw/EjgokAwGCD6TcHl1Rp4uVm2oFykmGAYEN1zpO9Jks51oTAqP9kIc9eI89R+dN/SrH/4VtrscPXSsHD12zNtzuGsBf/KDDj6+rUiesp44WO0wP8qNQ3K+rPFclywjb3dn8/Yqswaf3bc1EClur/kqP7o8hr/vpgj64cwAoZZWB4rQEU+gf/ELT5fNtRX5M06xOnM4z+rHPQybhhgYq8c5Z9oIQf6WT4sMmsZ6KEsi5SCoT4cj6quPnyY//kiH3IlpaTi34TUL/gmYTKMzbSlCVC/pGMBjqvMXrdJlX+KXaiddPrTHQWa+U5byiIimlH0KEG75KtIFa+hsbMnvPlH5cOcCDrQPtiyYN34SiTjLFK0WWtKGvixjyiM/csIfN2fGRxHILb74kU20vlhQCOm8cCDE5B6T2T/6R/+4PPPMc2W3xl7619EjB8p/9PbfJUNoxvPCi6dfLD/9j/5JuXjhYuFd/d/wyqfKW9/6Vk3qt8pP/r2fKj/yn/1n5VEZzk8+9pj6pvgjnw7O6NZ5CZgWGMqM53t3xfY8r755Qo/b6PHGpTAsAHMEfdhlhmeD9A/PiWlpOlTFtfWXtKnjFoS5PiWjlFYDHRHuCtI5fXg8nmVfz7ySMz5aiNtbBXGuITmyjfAxq1W/dSM+8JH64SC/DMM97cw+dNwcMFZo5yfekkiIGKvxM55WWVWBLns9qIs4euPZRqgO9tTGiwa4a1hkCPKa1H1dm2t5JPC3wB9yKu96fjlMlqXPh4Mw60d2AIYv7Tn2z/c6cz41L/OoMrEQZjdxNawF6dw3HU+ATporzFcBMUPwJ59ZBFGUETf5wwlZOQcbQJsJ+sCECJ0H2SPIKaunH6OCr377NmghIa1+nSwKZ/w1k4wHldK/nCFxmGjgl6Texy93sJPD/zXSJ2iRreYh+szHH32TILnQmbmBjocAufM3HeliXEzgdNoaH87UeUMIKs2uD3/k/Y6x4TGRNZmFv62M7k0D/KiDYJzy7XduD/G2DYxnGnlm2gowVRCgIN4JzccfaJxQxBPTm37o48LFi74dwio0PPbs2uc3I6CsQ8rzwtmzvvrihgK3t9k6gqpvbd3wJvonH364LC3uLc+/+EK5cnmlnH7xxXLl/EUZ0N9UHnnysXJVRvuhI8fLXl3lrV46X66eP11Wrl7xKjivN6Ky2C8L38Wl/WV2kfeOLpa9miR8S6GWk8bPYT3yr3Qungqkknd+ChiNHI9+TKBUBMDLGsAfg0WnM0XD21dQpNWPG5XTOdowH/0ziSMfPN0JFE5c3kaJrgot06ZTOi/nBw+jdUc8Xr9NhKs5ndQoLHPl1iE7lyexmqfDJXPKGGlqKvIOh/OxIdvAMivIKWp6zvzdkhHMw53+CyaW7ZjaB1+KZAVa865k2eNBOV+/FwZCwHnK2EXvHuhF46t9TfZM+KsMntyHakB/8Iow/YdiKHPLhMdhrALEBYLDxNMr0JRVWcMtdC5aU6r9YznIR184f/b5cv7cGe9b835Q12m9e1ERdUKacLdo/eluaTMtx7R4kH4wpG9pcCMbsk/ymE7nvlLp8pxIupZPu9XH/upWRD31ZbgToONwv1VSDBGj5mcO0KQfOoJcrsgbP/2HcuDnIWGdHA9H3JQb3tA5vSIxipSx3YlWZr6cl8DpQ9Fw6Ka2mjbT8Yu71w9jUKTtytbA9Ap2HxbgF6NugCE+/e0EQxj5UG/clv6Zd/0zj9kUlr/Fpfny+te8WsZPbAPh/f2f/NSnypmz52wcPHjPveU7v+M7ytKB5fLP/9W/LG//nb+rPPXUq8orXvGY92vC23fgyEzp4UER8XMLmcl9LyWSznm4l9Uw6oTb6JSWh7UwsnGzeslbjmyAi4FbZdVbrmiDVvedPpuwFqSCRavTabSZD9ngxlBkC5sTQ17bPe2vbRtDXsmnzy2QtBOTP+N8hfnpOLB/f9mS4cyWSht9vP1BeXuOJW+588DfhoW7N54zjot+LyAIhOWDrHLoXCPAbRYlop/RRzjSzatcudjat4fXusqIntlb9i8tmz80GNV+G5Jo4Z1pQZ5B6waW4y5AOmiTPsvbysgqsbdJ6Mw+ZRbVttTm3A493qeWlV5ui1L51VNFeIIvOmnG7o6+nqs7S+U3blSdRF4ZEzBtLQsxtCX5InIKPRQZHjwDrlfBq+A1PGUC6Ub2PhhHePp4ZMFv7zZ0bcWIuk1M8rhzOOdpcrZow6el9fgmt20MnemJbXy6E204sD+MZ4Yghped4SVxKhM3wuBQflvqYKw623hePuQ3GbSZ7IQUhsNGwqWL3qMDY1YVaLgYClTsugxYDja9x/sWr/udn9zaoELZSM+r5a6L9vr6ph/829i8ps65u9x36nh59IF7yo3rG9F41TEusbqtwf+rz3y5fPO3fXdZ1GD+4le/WM7KCGfVeVPl2brGp5jZk8TnOtVhJNt1yemXpcvNU8C82o68ePfo/NJiWTiwX0b8wcLHRBgcmBB4jyivReIpW3dO9KjyR9ld3A6dXiugSz/1iLvTbOshTpPEhCHoCRoXPEPPOWnHIIg3uUMTA6plcCeBqegaPtngqS+p0vkS58mIdIqLK+MKB9f8yErxTIDIg7x2+0uKhOmv0s3Ozaq+2MKzbjpuHTOgonvaKV8HpHy+lQ43peF1cIAJk4uafeKxdPBAOXzkZFncf6A8+NDDipX+kVkHdeuysO9MAyK337jNxczAl9LYm8YHZh597Cm3yxuiW9UF29YNydjA+hJdwrqyLMqLP/cb+fixajDeg4b4Ghjlh4/+c3Cmv3312S+VixfOuX/xdhl0mXlS3+nnaBHpJ8OSzvUxQNKSznIIhE1zJ+82rEUb1vLNNIkMy3OLIR19J92KdBliZaqXT7+dH0AKiEt+yQsv8SaRw3/OI3SMi60VXhGCBpDWjsiHtF2+tEW5oyxBBTzh6Aw1pM7BNJMXAgku1IO60hIoeGWFbMLnvHwogDB6kAWlXZmHpXIrtLvSd3lBE1FdHq0cLQ+C7de/dSM9ba6vlT//5/98WV3f8DaKJY19R44eKcePHNa4t0996rbG5ZvluedfKBcvXSoL6o8nFf+GN7yhPPKKJ8p73vOL5TWvfV154xvfWJ568km/P54MfCEql8cGHb7A0eG7iDrcj0THlj2MOxYH9soIg4Z5wAa1aFiNZvWVMSKNZcYGr25m+6+884ig7W0ROLbSDNHS404/+ZAkxn3Vtzu+1ehyJTJvJYzzAMPQqfI1cnPGzzZE9p+zrZKPe1geHX6WSGcb1JYx2nye82CM5AyI88E8oYv79CfC3ftT6uhrYZBy9qqz5m22G/AtCD+DIvfS0gHLA03MmxjWe22wEpbH1wJkyjStG7SyZxmJR06QF3GM/RvsN5ZsoY9IF+krbw45pRWF6xwkNc/ga+jcpao0IGXhV5onwGH4uUAifSWxO/w1DcxwVvrIAWT9QFDz70cyIcIQLcsEUtbkD1p3ZBboZNCpK6OReU9iMgiaOA/Rp81xNPhlucOI354OtOFDmm16y3LjruHQtO1hkkdNm7Qf+cgH5OoHe9AL2SjEg3IjOHHKg4fzMJ5ZGVs+uKwrSL45HzSZPt3TwgAN85wMYwZHGl50XE1UiseoYeC8LoOaTfOsBl9RfhfOnReTXep4c+qE4i0+80tLZfXyVQ0ac2UN41lXya9/9VPl1D2nPGBs3dj0Z7AvX7hQnn/2OZ0vlZsySniFz+zifhn+B3TMq0PHqiMTFnmjHq4+mSCR9bqMKD6YwerHpsJtXF2XYXWdAUqdDGNwiwlYFUEtMXDAj6ttDRx79rIXiligAUWDRPgxDfuBhjKpu0oX6CvqxR0zPDg8CJuPfoiyU3F0CNOb7FZcxcv4whhgQjEbiM0KOl7JJuNR9JS7k0HxbkzmSaOSTlQ+TwbQ2TiIv4iNdLjiFVkMyCGZV2DgKTdy563Vtr6Tjg0NloE/hTOQ+mJpdp8mRkJVJp7WrjwYgM1f6fO1M7w1wzwlK7dNNb2a3qndjhXFmYs15CWtji3VKzxf/ZrXl1e96pu8j+yGyozxfHNgPKMwX7hQLjHkHMUIuWNluq9Tx9BeY3nPskTO+vUp+KDN69fWy5mXni9rq/2XOqGBi0lrfpwTrXsYB4Z+MI2GI+XNeLzbkqcw9Zx5RtJalm2JtiPzuhM6eXSoOmpdZghI3SMnYX0ZEilbjGOcIzzlpp4IFxXENX3Wb6QLeqKjLUzmke4401+9gmTZIswXttWQMtrkkDawkaV4WFgGudPwwp+rx/wSF6CdxFiSZcg6CHkIjlZHErslj93Vj88GO26lp+1xQ0Re49Of+Wz5mXf/s7KkC1NelcWWOcaxC2deLAvzc+pve9xneAiKD03cun6tHNXF7GNPPF6efNWrdVF71Lo+dPBQeeqJJ8q8jCULgI6UByMUXmADWBljLDOWMMZu1VVAZPMeaMWz7Y75CD/vxqX8N5SGcQ1+bPeY0TgQvKMwMaZFmfMMzyGcppa9dSe2p4kxGLjv0+dFAxVykI8PxDDVJDJsyDXDGddy5ZkT41fKQJzHV9XBgYXFsroSn+tmoUtC1fcPc7HRryy7fj2+ML5jKOKfZjzLL6EzHGTcpLQhTx7ogMNju+qGN4L47oDG9IXFJd9VTjB/87E1DGsWTMjLOqzlyzN5pjuRYSHPdrRpkybTtHH6sV6Z29mfHLqJMme9ZprsoxEqp9NXPvgr33jjhOonCSvcKvQPn9w6YRL5acOtrlvAt9ZIt3WMnDynKW0eiVz87O6SmpryxPiWaNO06Mvjk/zRXmJMnEw/jcdOfMEwbtKPO/3k04xnjdygTTctvwxDV9QDPutvCq31q3COyCfKG5AOP/KRD9lHIA003SkUZxsANaw7K0d0huKv+oHBVRnPB/2QHlf3dwt4sTLglWcNcrt9y7oKqLyyYqPx3vbrWaDjKVJenXL+7Dl3MB42gGbvPr4OOG+DeLca/je+QQP10SNixutvrrljskKxsnrZWbDn+eyZc976cfXypbK6vulbXeyTZ58hr76b2SfDay8f21goc1wx60BVczLkZmbn/bQ6xjYDAB2EK2vKYCNTRUndUg6KVpu786eknbrkwSiFzrTqOqSNVZi46mVFO1bl4aG6UHxNSnX6IsGrZUoDByY0wr26644Z+bJiw6TCHO7X22gg8wdabGSKm/Jiv63lQB4KrApn8IvoaAdMVOLs8isDnfcW3mhCvr2RoPaya49psmx50CDpfDgx7hEo2lgMtrgT0OOzzJQFOoYXGiJ7iBXPwB9thRT8kEffjhzBUds64QxQIYuoVT6MbwyzB+5/tDzwwEPetnFt67aM502/GjGBbCFrpG1lTWQc6PLQOb7GGHWkAPcnAAvI0OGli2fKxQtn/GXBzKvNI8sU7anC0X2eiVZOMOQFMt46Ufk5BxAq4oMCzySPHDsSMcFEPTp55d3maX46+nwI40d0VG/NZ5KzwqGpT9UHVc8z+cMXd+YLnFdw1dGnB0GX7S3LpUPhUWr8yJt5UIehI7cfhfSI8kDnlWTzxp9O9RPJn7J5Uq2I98r3/nQnrf30tQr8bf74ofVdGcnH+IMxleGePyGGRnJ0fAmCtouHF2QEBHBtqR/vXVgqv/Hp3yrv+pl/Wm6srvsNCd/7/f9B+c43fVt597v+oYwi0SiM8WJpYb4c3L9Y1tcul6c//dnyXd/7lnLfA/d7ngAHl/aXhx54UPlKFoxKckFOHZTSMqeMoqFZsTXjhsZwPzBIORVPPfA5Zdodr6BkOwCIzymHkcjYhvHsLVPwo4wQUVClg4Zyo83UV0SbyujcOuPKo5KGfgW3UfFkOsOYYZU13FEeG1xDTMkPWAc6Zyhu16nOKafHY8J1ZG+i7+1fWirXuFt7fcN6iDc8xBjZHrQXeHhekdzQwCnO5EOaXjbOmXe6ExkOLLsOxgcOL3hobtjH2yHkxkBeXj4EpekZ3PcvHvB7vOkLm7zhQRdfxLZ3VpN/i1aGIVLOoXtamjYOWyMN+Axr3Tsh5WtpCJsWnhUbD61xhH/IP/20Lbcze3sa2lfTXStiLvQ4bHQJI6tKnzrhSBm3g/hsXaSNxJE20wT/iCOs55X0IPMbopUjZM821vPBz5H1kJjGDwzDh/7kxblF0mV4mw73rl/91Q/2IZXIvx0fBK1OoWNIN1VNkekKK886+LgInTUz4+xMWgYVbTgs1zY3ZLhym74GCH66sSnUFlfKdnFLas6rGlfXVv3qI/Yxb8gQxvBZPHCgzM4vln0S8d5jR8tDDz3oJ3oxam2AqoNeXWGvHgMDMsZqJ+Fd9sguA5zJT0lsTBObRmMQklaDDsMV9MQpggPYeJQzDFnKIA9RcvrdqziC1Hl6K4H+4G9qBSJX6ooz+STCYIFHTYNVWcP9wAZ+81e8w5qGrwMfA5RXcCg7MihMQ5xjKSv6cr6EK7soo84ohTN+eJMHfpYE7arlrnJnWtIxUAPi2g5AWoybFuYPjYJ9ESHeUU74bMnwhx59xQBtGtKIN7rLCw2VBGbmCS9Fd17vRxRIH3z2lNm5hfKKx54q95y6T+2OfW9qo7qosoEvuCw1H86J3t2H54AzEacsMVRcb+aRbhlTt26U8+dOl8sXzmvgZtKLyY54AB+O9LcjprPQkXklTeTR0vU84N3GgSF9IsP8C+vaDpQgDAbidY7tB3LKy/2ALl09J/+Ur3WDmLLDT+24KVea4b7gXMlp04OUgSxdw207TTkqz/CH/gNqS7WhEJQ0uMNw0Z88JDMP/YUhh1EcRji8tkwQdWxi8ocJTgF39yrQDjXSuQUoCzzcX8yAk8IqqU/yBGt8VYZONvLFJbeIgsbEDlcLs7uGyhH02e6C163yyle9urz2la8tZzR+/uif+rHyqV/7ZCkzM+WH/o8/VP7P/+EPlmee/WL58rPPlFl/6CK2QfGw9uaN6+XTn/1cefVrX+utbfTNAzKg7zt1T2dQZj6AsSf6I9UW/ZN4/YRbktLX2WqFgbPFeUv9U8nj/e3Bi0WDaN8K38t2Dhlx1K37ZNQhOqQN2fiAd4jQydLCYTUcGUFLZxkFuKN72hDtgZVwXzDXeECq9GXZHVZp8NvVpOld00Ea663y86fMVQcr3GFlZb4xnjsjWrnijnFSPKwz4vpxh3OAPiQgq3Tou5X29jqw3EqTMnBGJg72OzMXszUD45kH/fmoS5dcOjqwdLDMzxG/188+8bwTbUSMKlGvI5B5t2FDpBztOd0gw0B75s437wuPNsR8GHoY0g5BeJufw/iREz9tjLhh+pfzm6c51bP+s9TZlhORf4ykLSZZ9uWejlbGOE+n7/lkecEdWQutMQ7SyA89Z+KeHyAf2tI0OYZh+EMPk7rOsMQ0GjDpd68Op7DrVz8axnMk5uxwdSRVsBpy3JbvC5KZtMYzb8RgX9XBgwf9kELSgbaQE4J0K0cCPPXHF3R4ohWeHHDIFGzs9pcHJdOsrlrZs8yA2X1NSg38wvnz5aUXXiwXz18oBw8fKss6ZtWiHnno3nLi1KkyM7eojsuLxLck72Xlwd5ZsdRAbmnF263PxUUiOfBKFtxeTSOciqV8LqPibEBocPDqa5Q9ym+uJJEegt5xDjOh6ckz9UUeSUNQDPJw0gDWNDRTOH0Nc6PLyU7ORteWX35vQRGI9sCvNKzCgE4e/1Na/Pw39SSgFcob5FVOL52HXigm+QF4VPZwi7MCIo0mMA3SOcmZk86ktPykmEgbvKKzZUS2WZVbkwJ8TAM3l4W9kfmaJh20H/Jg0qi0NYHPtHfuWPDw6Ove8E3lvnvvEwu1X2W5eeOWjedq1XVlJJ/IFyaBcEd47ycbneO/G+isCxeYIy7sLl48W86cfq7cvMGKmUL5gUbnoIqwlCFHTPOxE6o+Xfh6EB55Bjo6kqtuo056Hpa7YYIT/WWddUg+uIlyWJNQgenNtNaf/tJYCn60gyD0r2gYheLX0sjVx5vawgef4CmYHw5B4Xaajn/lR7+TQKGLqK+OT5AZtUSGw9ARbho7UfRZnZyv0u4EeCZXyCJfidkkcfuu4ZaHv8o3zhqHdMbtQ+T0M8pde6HT+DKcMHTg8BCVOLsle2756ELhL59bVa2oeED8tt8T+5uf+Wx585u/tfyOb/zmclUGzV/5G3+jfPI3Pu2VxLd873eUb3zsFf6q2oLGXcZrticwZuW49eFPfKK84Q1vlN53lUPLh8p998hwdnvDmK26ryBXG0zVzYEPWj5gxP5lgHFzXX3Wr+W6wYUmdwKkCRHTP/yKO/q9/Gz9oj/v5slhcaS0wZc/qlE+5JC8qevIdQDoOPmXfHDVsBqHLqGjbtJ49uDYlMnOjrwJtysQclSiKqd/Kr1/FW9dZV3LH2m4WGCryu5yZaW+sk7jJIsBsQUG/cRihrca6hwXPJK7ji258ow/DBvJE1k7jIfyM7+449ynBS4XoqF3yeeVZxnPrDjz2fXFRb7oi/EcZYT3fl1ULS4s+EJnS3Lx7Itf89aUOTUCOt2JR3UKfdgQ0KdeM22LThadWXzxO5aZM+TG7/wHfFteuFt/IpJU3ooKl7l1c0HCPCwnbmQmvnoE2pVd0DgkQHedzJt65dxTdXkn48qzTiMGPEDqqUe2LeL69taeWz207hYtbZvH3fAY+qfRgNadGMZnOjAtLfFDPplu10c++uEuJickEIOm/NI0yu4ziY6RDDCY/CJujOcDB8p+Gc9m3GSatBNojOdcuYSORsr+YrZnbGnQMw/S+xT86HzsL+aqChoGRa5Q/e7E1ZVy6dIlr0SvXl0p8+qE++dnyz2HDpSTx4+WpaMnxWCPX43H9+LF2Z3+Fl/fYbBkUmFqJC/KHT8CElImi+B4h1BOeVlliDiM3FjJZcAwB9LzIwIbCXJnOhuc8CWa5KDGkwx6G+s6tzr0Q3381fSkjpVbx1b6eGAGvdHxOXOgSw+KctxmIHU6uqPyk5uy+FOc8nvQ8MCKWCobbvGCBgKvrrACTJjKzFBLXbT58adIl8UP/oiIVxHxJclc2aYEXv1ROrC1G7p4YJO50BcoIvIrn4SQJXTorSTkp4O24ASVhtvODELoVx6/FslxDOS75bbcOiuO1ZADC/Pl/vsfKq/XJM/XLLnVy+r2pi7S+MIgHx4IRF1I9HqOciTSzRnN4mvjsy4Js5zE6bgpvV84f7pcvni+XLlyuaxeueI7K7Tl9bWVsra65rq5pTJ/87d/h/ffMyEiTu6jp7wskGNYMHnS3oijjOSFn5bpbUWqM/qb5UDKKke8wk/cSFPl5CIz5TXkxu9S5U/G1ZMhGkaX3h2gLcAL44b6UAOxbFCkwdXpJ/kKjlcB+cM45Pa9298EndwUWS63HZWzkx3enOSP95iHTN3kAbn4ug3XgEirPueACKVEuJADt40vsWtXkntXpqoIRgLlDblox9n+CceQQQ7nrWDofHHNbTCFEd5e5DiHNsMKj506B2/S9PTejyx35pOHH56VTDwcjXv33n3l6tpGOXhwfzmgfuLtJerDe2QA7dHZH/lRP+LVjN/5jd9k5XAHhbqFNwJcUDte3H/Qb1J49JFHymzdWpGTcEgZuoiC9PUp9vLtVlpecYYRFm2R8YmVZ+93VnuO1WONe9IT7StePxpj+x6MbsYHmCXTemK7mfUjD5tHaCOhIxj2cuTZqPH0IdJ6rFSY27DOkV4UKj/jFhcTmdoXUkrH316Rhdz6k/umG1akjRwmARfrtIK8kauTsfKjafDQ5MLCXLl86WJZ29DYofpGTtoW43CMvxGGvF5YcBht343O3aXbWuQz5eUMHekcE1velJ+304hPImVDZg7qji2Oe2b3lBPH75N8812fQYYFzdmLC4ve/oM+WXlmUQ0K+FiCWlbo020gLHAQ9dDTgnRz5sg6GsKlk17RLeOj57SQwPFALUwtjToLHtM42QAmxmIpLfVW9RA6ll/6kkZND4ZyuV5a7tIVfcY8atAu1QOyZrrkMfQnKIVi1ZhUAmU9pHdfGCDjWj7TMC2eMPJoMaQbytgiw3ei2YkXx92mARk2TDMM57zrVz/2kY4iJw8irFEahiqXd+n16BUgNj5fuXrVxjN7nnllXHbsbcLRQfzPT8R1JASRr7mGgAza3LbmjN9Xn6bFcKpPXtfOssVgL17spTp/+aK3c6xculwunjtXzp1mX/Rauf/w/nL96mU36HWM8xsaRDSY7GZVQGDFjYOrYgZZDE9uM7F/jg6vf7+yLhoWDRj6ujUAmZlcLRuDWZWJs2TN21tWuqi5qrZR7A6gAUeDmR90wWhRGJrgYYXQIUeUk9S3bvCwXOwP9GBdJyE6Y9YUE5nVLZ5+9ZlYZL2wQo6L1SH4eC+yyu19yuSgM/L7AkCDPjQEsMcz2gatIh7igye333BH/Yk/8dDCU+mdrw4XBZ4iw5hzKUXLH3q3ASXAhwkCdrgZovC4viVzgjQG4eEwPSstnAn1Gb7y8J7wCAUMhUHPgWycZc4xnvh1W8ePHfPbYzDUrqkuVzeZFKjHoAd5TmSb3+nsqmgS0ZbQ76WL5+JuCoO0JjP257MySttiMtpSW+A6wgaC5GHA3jc35/Q3eG2j/GwzYkWJiY4cyAbDkVd40U1I51uxCncdKd+9fjg2XvdFXVM5NmZIy5+Z+D/ycD4YCPiDxvojHsaE064R1pC8vnXY14lBu6x+0sKMtgxNwpNXzZMCcHGYeWGM4Hbbctroc4TF5E8dIUMY2Ezslov0Dk/EhGNjwFaHgshTtM7Hf2QPT4VpLLSMimQvPDSkz3IgL6V1ernDKoJejKV758VR0zmVeLvsDgvjheD25pzrkfxJQ8eOUOdjXyTWOBLypYzOj3jBfVLhnGGT/cfPOqjOc5ybVVvgItNvQpjjmY5YLeRLrlyMMSbu2sMYFgah+67+fJdSV8B7xDy2vNGcIg90Sz8k7anjp8rB/ftNbzmJTrqKNlyi+mDM4O0RXHgT7ravfsGiCf1F1GW35OSiGHm4K8me2YhTm1V6vpgWOgxdwgPe+5QuFw4IYLxmXzU8efAYvewkK4CX2xdu/4oHvIDomSf8to86fona4dVjPWU6g6ga73rTX7Yp64Qz9Se3SZXY5Uq3zn5QVf/MNcyjq6u881njC/NRbc/MTaRHD7RBBdrN2eMIdFDsirbrfNWXuTCxWweItJKlyjy5XYCwoFNR7KLNzMzOlYceetxtys/cKC3hfKNhaXHR7Ys8tjT2YkB35a55JAhLhAs5I1fgMaJ6Uv8OGwASl4N88DsNP2zfkE5qe+3aiC4Okc13dEkwBZWdoB85eEDSW1Y0FxHJA67cOWdcDvqe0dDtehHcluijapdQ+AJSPHJvf6ZLfYEMT46pQ8/tki1aUVwAcoCW1zQM43byt/V2J353wk7pkm+6k26Y15BmJ1nasGl06Sa8M55hHQqssMEcnTZhRqi/CsIApB9v22DPMyt1bNuIwTkzDg6ZP2FDMMgC4sgxhjP5q5srP78ibotOT6dVgjr4sQiTDY9Xx0GHocEeO14xQ6e7euVSOfvSmXLx9OmysbZSbmzyZoxr5Zq/NU8OseKTkwCdmQmFeQ+Dwu+iFG8aGp3cgymrHwr3E8MyHjFERBhhOtjLtU+djUEZgz46Xry+DhXw0QA6QfKMB9XUoaU75KCTo8fuqH4MGxulYrIHOnSh/MLwlPSmCeMTLZIHg2SGKzgGEDqi0juAMNMGDxC/oNafnbXhwcspqIZoA4HgBbpG5p/Kgf+eRNmrfisdHG0cyO34TC+aCItGnO0q6gs6RwbjisijtlX9O0Y/kIb8eMhb+Zk2QPllEwSh3OzfP3XylFXFyjPGM3crLBOsLUu0dbDzOdqq3bU8+K1Z/hW2vna1bPA6OrVltLC6umLdupyk0STGeEsC2r91hx+3GMobdZF1SsE486t6Sz1HlvrBQEtZOJQWHuFLyO3/4BUy2+n24/aEM8umw20o/V04OYo2/nvggcbC+99lpy1EFHE9iZucg/iT3uU1nQ4VIDwJP5AX/PhT75G7GpaVBHQ+hXflw1t/COOgHxFmCsLkRtWU3W1I2RMmr2ihDCRP8vXqbAQbLh8gb1LrP+KdQl76FlD+WNIKJglGkekoizKHS9QFOqj+Lgy1xTn9wQceXID3zzt0unA/JHdopDcmU/d98dIPeiQTjAhWfZGHlUa2w5GWbFCBx04M8H0zZV5G+P79bOs7WI0lxj/uAkWerpeUr6L14+Yd7HyABaOKdkbfSOPZb6ORPKyC7xNf3zGSLBiHN+pdxTAKYuwA+HGjCxvHXJjKz1h+46bmD80lXHDPSX4eGkdUy6R/dGFNV/3DH6CxLXSgP9+8VQgnxkwWR7qLCSHGW8khCsYdL7zIHenCT15kJhWbHlmZlwijXl2PpKvl6GDjOOqQN0itr616O9i6xpjNjbVyU0b0Dc1/zJ1sVYv+Ty+BdfChLBzKGGEc4hgXFZfatARjPiEJMlBuqLwlErKECNCr+5HkZRFqcfFguefUA6F7hXn8lZvvKfDJ6VkudMhD9WSjXzysEn6Qi1+doHHQFEzoRHA+oief9Ce6MUVyxMIP8kYdwYe7ec5Z9cvdvmu6MNtQ20N/6HsqoqtYZS632i9ff8SGgOf1Ld7DrbarMuKfkFf09tcwa1//6JA+xcUtEnFnhYf7WWQJOn5qmvA4b5zOQ4WgPVEW+okqxm7uvqfhnH1kiFa+ztWEIXPrN73C4O/QlnaAjLesO9ARnnUGRYxRoOaxg9wg07bnITIuy9/l1aRJ966PfvQj5mCiZtBHuT43iYnP8NA+nYTbKptlZeWqrxbZthF7ynpkZgncFBpwhUqXTSOEOPdTk4dCAJV6jVfE6WCA9i1fBn2MCvkZvDBit2TceHhX4ckDFTDAkt63u2n4pKGDUCYXS/nIcEUiOksedB6vzuKns0kYG7HIRRr04XKFlG7M5KvD8QpOmlYH8E43yHjLUXkDxEtY/wnooOnC8lzTcdQ46IYNIZG+jovStBSWK8/ExThiSI0dJsKTmdC3lb78HZ9gzH+HlBmELDV/pMq4yiOcvdv0jR/AuvPZk77IFFoO6sPpOKpA/B4/frwsHzykdsMEzPvGr5frtJ2J/kkfyIDIv5Uh3EGDGxnjYVFRE1X7HAMj7fjm9fXy1a9+uZw985wmuwtl9epqub6pAfpGtF+0YnqLqraogykrJK6Qk3AusMiKvsGAC2KFNWiQhcrwBRbhMk5Y6e5YIavLRg3IXQdWy6oZPtoAk17UkydgE8ivtPSdqGrFhsC9HiQ1/Ypg0laRzAud8OeLSP1hJgQVR/Qf3z0Rvxg3QmBW0KMm+vQ27EWXdRx9j6BKo/RMHqQlzMaNDl9A4ycdHKUfRLM2SKPQXXWco48T6XFBfn8m27wjDwcKWQfwRT/Wfwf4ZRgH7SjODqpldLz4U5bbvkAIN+E25OtB5fiM9BIavWMo2YjUmVVWJltesUkc9c4WDZ4LcLjaWoyXrLrpjJG8pXas8XqXOoANVemM630WEubm52T0zJS5hUW/+YgHbhfml+TWMbfocF4Fyhc/MWZZdLDxbF1GuXzYZ6k7P27aCivP87Oz1ahhq536pYw0Fkr83mdWjpUm9WGDVgxuyuqhLlj5paze5lF1EHUkqH7XZYCgN+46wXtNRg31xCeSeV8/PEOaScAhDDsMrn3dnUD6GvMRK4KkjDkEaudoehZmXGeijfqqEAlUXY6iRVby4RCx2xtn/xEED9PHfEj+9JP9C/Pl2uaGdMT2lv4tJXHxEONKysmdNcY74nmffriVPfkQpjN9IHIVpNM4cc5+gav2H3v6vkTf8byqY9/MfFlaWhTz6DnQ+HC74h3PN70IRV9kCwfaSBpLgGCE6gLHY5C9WfdVE6rvoOcIOblbkndNIyzzjXBkw++LAqVjwSR1BdvoS7fK5dUrXpyLi2L+Eo2rytLLSp3HAhx3BOC7qT7ou9dV5ihdcIlUgRh3FKZ6wH6Zm1G7lDHOggty2Hiu+SVC5wpTW3C7IUx+6EQoPceddmhoA7FdSzT6IYxyJj/ar9ufwgDxgHjcjIPojLbi7Zag6tY8yFJy2G4zz2gf5uMsouzmRRpCal4mr9rIeNLHGZmkY6nHXxtUCHYeugVRhpwDgwf5p9zw6crpf+Ii39Rf0mUfoC52fexjv5oSEdcB5XWwtRDxfBwkwiIDlLm+vunXxh3Q1eI247kZ3O2tbFFThpmxf8nAzgk3cMEEPpXM1368J5oBUIU2rWShIZhMBcvbuCiDcL4nzyDB4OGrLSHeNBETauZlZXGE10jleSUAfz3g7R/C86Qz85zj6zllz/K6cho/sI50dlk6tO4ewa2CdClX8ldY8s+8p4GG63x1zo5lHk2adME53SnrNPRbfERRnSlPomEv4KGNBJ3r0+WIHEIc4mMCNPUkgy4+y9udidNBnXKbKzs9cWoSXTre3sBZP0ob9c8AOq9B5cEHH7Lhel2DwdrGNQ0utb01SL7AfGp50p9hgUjrNqIg6766y63r5dzZF8rK1YtlZVWHLkhXZbDH65rYtsGg5ORmx+Tf5d2J1NS5TtYCfvKoFRLTbtS5DT/o5OZ2uy8oBa9uVUCHDlUSxWvAU1rofSGK4KQTfZjKIYr3MFI2uXuTW3+iJ55wuxBNdJov4erBlf7rcJ1auuQek11TD0qfdc4rEYHbMzzFhHyDE21eUmoMgwfpQiY7zSN5dhOq/mI0QArKjLGo8YMykzDjoK2H9UU+irKOFUbb9cSiM4g88btohtPrbF27LOhBgzVhpggaAqJMQY8bFyEek2kTosOPEUgJYtCnvkIm8/cRk0FoU2fRs/LpSSvrllhkc5ZMuDJmpGfeW0/F0YZ8x20fq7S82pOtbmz94G0Kc97fOisDekEG9fGjx70yyyTHFg7KAMyfslXgRq4sB8aTjXMZU+iRdMgOoq1GY7HBepN9zhwYA7yRgy1+ileboaRuG4J1pz50Q2Ve1wUq2zuQm7wguSEeXBjMz8/L2FG+tV4sUC+q2wFe3l2McY+M1C3GKiuTXuiRrL5YFCVxwLyEYKXf+BcNVNRNtFdp3KEcfhaJhiUwF0PrKKHnR2i4r7PKrHnPi0c6wgisdV7PwMYHbUF/dpM+jUWFuw/LAzUixF1CtfOoAiMvYqkIFgjgTZVSWnSX9eb2Ih3j53z48BFdWO13HIWxwS4XoB20BlbXRvC6/hXvpfqaHy7xx43sIQP1E3UXbvjBK/ofaTlHqVMvUfa4y42DMGhB8GYrB3pgTCDerAAOERDchdU0dlVHlCXcptY/3W5I18H6Qz70U/ODRocXPRRKW6S+HOXfyCfICOl54k8ddn4c8uYYr5+GT7aTngfA77EBt2i28axHhMCDtiNkQMcOukiT9YzbgS5D5VPdTuj/SEcKQkEX37ntcN+nLQKPkxWeJ6o/bMcULtJnvukHuz72iY/KJgxhOKc7JoyGkHAFpZLskJ/81tfXvZ/qTivPIDM31OAtcOVHg0YJDAxmTTjkTRJTKTz7KKsNDIxekaPC3NkVqfzVpEWtQVq/i/Nz3sPn/PU/YXRUEOcwndssLXvKLXeK1YKwRHb00GcNNKpe6djhNSb0S1YtsymAJkngD5tgEaGVXchpAeyqZ+IrAZATEsJ6+gwPeUnK2X6PEsEt5Qc9TwW6gwOl0ZFxtKh0Zz5eqfRAZ6/jTQMb/8TAmeHUpYfsTFDpOlkrrONgU/bN7CkLC0vlqCZtwMUT9ZxP1JtDlYdzOGNw15Bk/qxcseLMXQ81sQoIkSXkDg6E4Fc7Uhjhaag4znTWiv19h9pVNjZXdKxLNlZ/mPC5HSgZb7GyrHYtukwPPXmYV2RouZF/Mr9aRh1Zdz0qjf5cbuL9D89MH3GBKAv6j4sYyqg4kUJCCg7qiBRmUcP7FgGCn9PDR4ReERAvu9FHkDhvJgralLk6I+JrHvoLV+TQyxp92+R2yS3+kYasapmJIKASElbZd/4OJjGxf/FxsRA6coATRpycmZ9+HK24rBvoZTpEhBKgU+fNORkACDkoTxTJdIyb6KW78CFd5NKDsZVw2g3ftLe705R/kS3hB0RFk2yQE2FysSQuqqINmEhxuOOigLFVItLenC4ZU7fIS59kv/E+v0mBt5RgPLPyzO1nbmVbL/7rgXzWmf7i64Cx/7g3nkMmEnllTTpxG3UnJV9Wyvo9nNSJxYtUUX6loy3GhK8w5IAfhCLINlCn+wZKBy9FW2p5PPYrBh3QO2OsCpp87alTOnO7dNDGq966EOBWAQf7kAdXnINvItyE1dTiF24ZuRpPQNRbpAeRB6kyjHIjaE8TSGlivAn0conY6bq8CTItYlSehGW+lbbNI5Lqp7Kws8bHr2BH57PLMvRBTpMSgiyzYWf4TdfJ3GOSXmWw7JVObnx9mloH8IGvdN6jlcKUCqn1bJ5TQNuEj5ia3nx7TplrIsRQnnJEWeQVceZBWciT7Fwu/Q/zzrJkOP4IiXEi4zMs/BzQq5YzPT7c8OHMv86WKyLDHeQRF04ndrDCgn8XY0TySNjJGSkCchLucuOt/FIUztHvI02T0mEhVxsaaOMy37b+OO/69U9+ok8Z4UpAhiHikHn70vzQTDwYx9U7AxxfessCgS69vHSqDDOqYHEl3mSe2JZXpWmcCTqqatNu8uPPDcj8Re4jjDHOKCLRKgi0/rbsQ0Bzp/jkw8RhfioDq5phfPRAVvOqfl9IVzhdHhEiZxoT+LMceDhi0A2Do8pAtBAUwZzfWn32xBRZwztf04lESxz5Bs9oSFn+lib93SBo+atbyGq134ZuDYdI/1Rj5GMqHe2gI4mCXPLHJJExdjcyAfLK23AZ7rrvVsh7tOlA5kl46sQ0rFxWfqToZGOiZgLHfUvx/KkwXidwe5Nfg7JTOS94Rlrvo6uKIT4GP2KtFaeLfhLxwSLo7al8ujAnirPldLh4BTPlF3RxirIwQWIA4UaU4NjwFHBlu1HLTq3IQ3kzRcB60T9pOh0JdkFf83A8YZVPS+m8CSN9lQO35ZVOvaVK6XyZA03G2wWHADrLYpBD8KAd1JwV2eVLGP4a19WF0wQTfgnLiwX3OtMTM2lUp5tBvIY4FSumUHtdsfL1a+h0Rv/Ec2af8U0boU3+8ISysszwaSAu2ww/HZ8UEHSycaegyaPhmxQmJTmnyifdMfroz2lNzY/bFdkFz5rO4VGPWVb4gIxP2E9amFS5cwwPvQegw0iVuuwmJlnhbnUIn3RPhuuozuRhNPm0MA1x+keiXh7OHDCrNDhFFBf4tMm+DJF/m0YunbjYA10+4YmTjhpSc0HeGqKTF6ikJ4fUtJFPfx7KOzHHT0Eva48J2RqYttYTmMY503Ie8gXDsDb/Nm1iGg/Q5oEbDGmTZqf4Nm6IpE0eQ7RhLU1ys3+Q71AOzhNpJ+JJ39OCoJWDqJoueYCOljCNpW1awowmvxbT+GRY+h3fhHVcIpn6fzpFU13Q5hgESGe7TUHJN9EMW06T+UDruQn+NQweafCbpoaDTNsB+hRSSPqE/b/wnn/l1NMiQZsBwB9kVRk6fDuLoAkePS9F1DSgFq4PmECb33aa6q8n88Fb6UiWSXqJAzXYaPPYCS8XD8jLRnuDO6WzvE2ZptG2IQ1lPQe6oYj0SdQ4OYdmKjqn6suJh/qXu2bhU1hERoyjUc84veolJg2J4rJNyK0EWa5IS4QcPkU4ezV79JMqBWs7Q6Ztw1odTnQmTUZMpm25op5hKjezaT+GExlnePDToU1fHYr2ysuAt5M1SXOSYxCwq8aloU2ahoUBCfT842biZw0QmJ4wDiYgp+8ZBL/gnXrI+I4q6VNPQEF4KTc5dDxqNMj0KXfCeVY3cBoCSN8yqDDfmoCUkU8lxPCtzrYcZAeviJrMn3DHKIz6RrcG4VxcqL7hQbzzwUl0srA/Lmh9+zOTB2PT8pt8CYVPGJHoilvW4SYNdAyycXGTmQQ6nsmr+idAXBMenIMW2WhSpPegr7M5tZNcY5iQ2jXqtt7ztJ6cJmnNxdQ1N1KZP8gxzXkQ3FAC5OKikDTQZDjwpWENa+vUHG3RKhy+zkN0Hk8Ur4Jaj03e5gMP+zEAg18i3YhtmXUmX0rJ2TLWMgHoXa+Wy5LWCH6CzmXjCHahf8eQrNJUuUBOxjsiEwsuC2MUf8mLzDsWOJoEgn2WN4gyXUdV/SDjWnDTgZTolr4W7T7aQ54Tlq8WHFa07My3zxDnpDy4OXB3PBq0/owf0g3DWvedwoYYhg/zGfpfDtBmGs6Jaf67wTS6RrV9UxCm0lZZpuZnRn14T6OIKeQTEG2OMSBYRaKOS8073bSfdIM2LpE0OZ5GHqKFV0/mvGhXtFGXb4/iaxQOzxNT+CeIuWkimIsXaao7kan6kB5dP3aSkMV2Ts0LfwvTvPt/+adOlYoJ2kkltcDbh/WdpROoSxd01Sv0/CKf4BHu7R044rvEHT1QbHUpvJ5BQ9IAGUOsyTz7Mg6R4W2eiT5N8IjGMTVjY6d82jCyaUlwcrQm5gSPTq7JhEwHwCsHtWW2v+0ED79+Ku01iis5EmZW1Y0HN/OUG3kbjhyUFb9/HBw0yTwjGrgTEU5UnkRPWhDF226YBGWvWxp3GgeOET1/seKltKKLFDU/HVk3rW4tT/LUOWlISTK7G1Ggjwj7lKYaXjXIsUxglZdlqWjdBqxZkZKTGOdNuPnd9gN4IHkZnEgXJAFHUdIGTfzkylLoKcs8RBse8sgvXsEbppz8E+4BLGs9m6rK7fBs4Ko2Vj0U6EHMFKYLf67S9WkdFW5+FGwRFMGfjcfwBhvxr+RdYGVfu0kX2+QRYZ2eScZJP8RUG89h7QqFkfoQpW9dZ7zCI/tG552QFbVuuluNGZdp5fSKNR75eG6DfOzlzAn+BMS/f2iTduNV3LZy4q4J0J8nE9wd/yhHUINw8Vs5+ZfhMHUEuryssKQOI5b88qKQ/Mgh5WknPvoY/dgbS5JfxPgPfzuRRy4phFyVPHkDh/VshD5vwrOsjKmek1vU9jgBMcw22MsXedpf6xW6uDiJHBxV6YOn3A3rlpfLVvPN0I5UcYT5aNI4Hj//8rRxCXjGxZXkUdmShOHU9PZnTvJUPklvmWp0KyOgfqrDSV3qNr5xT4PTtyRkj/6QifABzyxfy3dCpikyJEhKcH8OOg7cLZ8Icyr7ExmfcrTINJWkR5NmGAXMU+k6uVvWHTMTCD2HyI8MG7KXQXsHiMM9rPqHLKAl0vFNeXPe7ND44ZE6CnnRa4T54pkQBfAWF+Tw+Ck/NNmFQJYtebX5EUK/hd7jTOaf+Vakj7gcPwwrIGRpbbA6WRjm+TP/7B91HFOYVpAEYRFfA4Sd6KYVKDEMa+kTLc2d5BkiJto6CMifvCf41TPIuKSfjj5F0EY+uElD2qQJ9ySn5N/mVSM6t1xdfCJj4son4hNdHSoopDCF/yZ4JP8aNuGXs2E5IXUTPBGe5Qbw6mSurdr+2tzCnQi6zL9pg0aGZ1oQ7wauaNKSNAxWHH2+oSelc2ezcxuCupYj+XW865m0hNVJPfMgOGUAbXlA+q0PgZiMNUsO4hj464SDv0unsrf8MBhJ1NKBjga/jonOXZFpEs5D57bdZuyQ1mgrSHWbNAwv6SZfeHK0ukzU6xiHpcxE00ZbtPEGTvyE6y959jyqvprw1p1+s9Ex1M8EH52n6SRhmkq/DYojrdvdgIaik5YBmfEo9dPqL4zeXh6AK+Phbx3LT7jlU9iO8twFnHKQfsiTrpzV38ZxZs20MyRrn4cGPSQsrw6Xofp91kFInhXBrxChTid3BONSeNLICbvkNeRtIGs6FR5c+Qla4LtiOpM+aUCGmZ8T9f0tyxlxPa9pINZ8wtulJYbkw9TOo6MRBvw7mXZwO32Fb7rUMG9kyvimA+Ro4bgabpom3wzPvHJluu3PoOOPTqu75Z/hiak0zbm7kBYyL6PRT8sPZP9K3oBzx7MhtzFVaSb03BIJmZ55JPbWK6wJz7uLQ0R7rTI6QYRblEyiMI/rQsoIzFfHsAxJk/5074Tk4bP8lqmBeSjI4xb1arrK2wkqPVkR1gAah4jEMkyhSdlSjnT7rKNy72Ws54T9UPosKK7l5TPR9gUyPXG5eDhELm4M82rRySN3d0GIu2GZbci0Ct/17v/lnzh6yCzRhm/PMMLaArTYKS7dxGXjT1gwxe+UFgz9iWlpv1a0eSafXNH0/jGdTVPzApEm89su2zRZ3H8dLD6cBogUbfPvefRpBxS1pifKgN++yXCjHURqHI3XDbii36cZ5OnLK0J4MsZ0vNVUezd52dmFgTbbFi0NGPpbUCPNeGt/0rfhhHXlrSBsYsLX0ZWlhnf+Jm3yTwz97ZiPUZUpJ/LHeIa3/mj7TADET9BYoCkyVD/nRJZ1In0FtMhk/vXcocrehqU7n5r3r9qU89SRq/KkdL7Q60idtWjldnoB/9Dd5p8wTY3Pi6JMl2j9OcEDwjMOeTvZ4MdZ/syRvG08h2dCR8P8Eq281m04J+iTT4ak36sbpK+07dhnuQlr+IPk0/EcyDWR7yBty9tnHcm/k0cgPmXx6k9lgz/TAlwpRyLjW9k47yQLaPtJwvE6kK+lBdRMaKdHmx8Y5pd5DNtm0k2GksfXj2g5FeRXDaSE89JPFyqH0+i/1VUr6qA4xrCMqYMMT7/ZECZ3W995Huoz4xJBU+WuSN7pblE5dwUwbUNimXQM0yWS79eCTpZBWewkjrxavvKatsrhGOKpK53ggXSZIg2urwetriIfO6tImUPmqb+ql5300JX1ZeiMthDCNNqUr+XnsCpPhoGkBfxG7HbcUTZHBeep8cJEerl3yof4pAUpXxs29IOhv5VjGm3G59xCmO/KVMmcx7/8V+82VWbYJkz/zoi4oOmFmQwPtDxbtH7cSTfEMN1OSLo2vyzbENPyG6YL5Lny7lyBoJukmYaUg0bKX2KHi1lRZFWBhn5CtoaiMiKElEmTA1nqoEvbGkkV7kDt4K9ZyPQEdcHi3RjPFCB5T46aOYWRXx8+HFgTk+UKDP0UcZg+06W7RRqnIHnlOdN1+odHverMNF3aavhknM9BYHeLjB+C8FZ+KDpexFX/QF2Gw4WuPDow/HIFs0XSTqDynB6nyCacFcYemoAzWj/kmfnCkoPhhWjcLchrmh6G2EYnd9536M3iJg9oLdAkzEdnH5XfRPqahrP1qD+394ZXpmvDgHm3Mgq0boyT7ZI0gI/SQTOZuueZeaHXofEMSHfHPCpafinrUOZpgKabJESOTjJVpocn5W0vLhPDPHfC3crSos2ng2iSqosnXXV3/Vlox4oOSTqZVYByKM5lqkGJji/xndPE1VeR42cjExQtv6G+tvnrOdODlsZuu4IWf8Y7hSKDxo6gqVwdLic+eOBPZBmTV8L00DmBTuQD357EaNOlu10RNI+K5AHc7qq/pW95tZiQ03/V34bXtC3aPMGQ7zAeJK8M30mmacgtqZFGcjZpk2/6QfpBxk+LG6LlNeSRaOdCAF17AZ/A39KBNmwYF2jDgnaCDvdAruTpc02fNYlvUqqd8g0kHzBN/kSbZ8K0+JvwlmbIGyDvrvf+4r++3UViWUecQbgZ3wVauuR357TTebf7csE0Xq2/lqWi9xCfaVv6DAt/yzMNvUlACzJ9+oeYpKv63Fb909HxRDb9DQekxFCWFm25On7CkLbl0dJ1k4yCXALHRxAIf+oIiu15TcPd0LjDiM4DaHXLkqix27FTGe4G0+gJg9fdos1/GhxPeaohnmVJ+i6/9iKlwuEkr37QpdMJt9MHy86f7kQbDtq4FkM64LCoifA30XZWOexp8m7lsIzQCC3/DG/pv1bcbbq2TSvRVHky7OVwJ7qXk2da2tTD3WJIn+5h3ulvaafllWHT4sBO4UO0fEDrBsmjDQN34n+nuIT7QmV5R1riGtqd0Mo55Oe8/NdjSPNy8rZoaXFPy/NO/mFcIsN3pm3j2zx3ou8xGd4qsw+fqGMp3BpT2KTqt9Pn3R/yiLDJFImWfUsTF37KjaD2arnJawjyyjJxhgfn1sDkPJTHZarxiZ4u3B007ndj0B1gEiU3D3kyt2QVvENe3JM20vYMUhYQdKSZbGM9TdUbaOajjI90dsKGgHA3ICgvvkGbF27zkpeWQF72DuLRe/oTrTtBWFuOBGEcGT+kGfKK8aMP49WZ7OH2hRvzddVFy8e8daYNeAvHRz/2wY6DCeWDgMhpVyVDoRIZnvT4cU9bSTFyP1ETH2l6I/Zu8gp3pSPvQZKeZhra8MlyJmpxxCPOQ320iLioOI6dDPIhkqcbV5WJ351z2o7IL1JkeYf+FkOaneCtKh1Nnielm8a/xTCPabIOr4rvFi3vNn3Lf5j/NAxp7pRmJzmH4W3eGTdNnp34Jbp4zkpL6p1S3IlXny80O5cPtHymyXuncrVukDRDPi2m5fH1YKc8hvJ9Lfi3lXYSqbdJmXPMHebX5kvcneR4Odo7pQUZ/3L5/JuBMbI67xI7ybM9LPzD4PSi2b6M/rX7aykr43T0xK8tHSDPSBI6mFaur1X3ScuZtEN3oOU3PTznnwkoqOVDVr1/Cn1CJI6tdlWk6eltSFXvpJy9O8N9jn8j3uVdQaCF4pwUYLpsydM6w8B1mOZq+QmbOIIQipBXLj42k/JkDpSjLcOEGFPg6GDrk2UBnKsTZDCBaUtFPjUDhzUJKibKaEz6+7Mqp7JCE126GgZaHhNlVHj4+3bGPN4ehPuof/CNdCY3kqbPZzqIT5q82GnDhjza8ES6h8azROOfoviuuuOVvk0LaBFwtfH8pS9+VvGRqQMmaSeEMVrh6hlkJh2fmvHOe4ci3HR21YzNv0+f54jaziuKEnDKStteRU2E46tRGdTn0dBUtPn38dvRyzh5BUYa5++QHq3cNCqfkwcnogflzfJ3dC3nAS000/QVjEEfX9lNRfKJc4T5oQ8JmXIkzTA/fBnH6kIHOd2RMk1dmXWDzfjKqs2/RYTVPOx3cEef7iGGvPC3dYFzWroWbR53wpBmIp2FDucQKWN7Bq1cLe82fCcEr3THGUymTU2I1gJGXJtXYpgn/lx9wD0tzd1gmG4ym0lZt6Nvky7LBK+d0r58eHvrdedyfW38Wz47XWQnTeQ7eRFLXO/fjlbmlGF7mtBRSxNo823LMok2vuWdYUyeYBqPDJuUp3X3gKTjgZtTx7JP0/P0yXCIAibGFvzEQc8hP3G9LNl2antiLnFU377oKdDgg1uEO9TxoH2rTeRQkcEZRNqa3xB9mSp/8kwZWpZm0TGMXwX2YSCkg9ZFqnwIvxPaPAO9uw1ty+7wLv+gyjIkkm/UDbpES/LsuOhU6XX4NZM+56KL4uDjPBJDuQNt2DAeXhwTF7Hi2xquPO+T6fIcMgS6sPpLuexqaBKZX7pJFNSBTIJBlw8wApPqB1qOlnfrTkwG9XkCmikyZr6OaYUQskyJ1o/bsujMB4nyK5YJ56V/51Dn+qEMyW84ZhCehnLm09p28Gv57ITk352VpG0rdvXebnxJ+gTtkyinf/aZL0a6FKxBhqXgLVraYdppvFokvxQwCrEzfUA0kJA2veRRg4foeMfJaXqjlBAwLSWQbF15g8YNrCFvxsUJZLq+/NKFf1XP9sMxKqBHZaZAu1J/8vQ6UrnbRIrD28mJp4lP+eoJtQUynPQZ2MTh9MVPhAjhinwicaRrKDrmUNQMQB8sDNtQlLENCn+GN+cpNL1e4txiop7knsx3O9rayHomhUNhIIQ89YxfBwMq54gLuiEirh/0ImUgy2K3jiamnkEf2iLzS3mH7juj7dM9/06WHcpiiGQytve1T6JbFhXbumWy0YnD4XeTT0UlrQgPYa3uMhxY1/ZCBG3c/fJ8THZOVwdoHXyqO2WbRPCMfOw02nxb+XtZBESQn/j2gdvkuR09zU7lyqDteUbEZDr8rbF99xjy2Rk9TdZroC3vdCT/Pq/ePy190rMQw/iCz1SdLrqQAVQHqX/xCC4VCp7wJxROinwfc/dmH+FO/ctxdthrIHdbX0YtC7/b4hr0+tw5T5A67HUJ+nwJmowLTOadcZQXnVWfMnbe+GseQ9CXIlxH7ecYNxke+U6mgz8hmesQUV7xcp517IR3LUMYWP2tftCVrxq9UYY+hy7e6OUh3PRN2bb5+ZG3DYN/y3OijhTceq2Hmr7lkUh9DzEpc4+WRbZP8/bfdEzLF0bZKzI+8+zawLR0AuEdbXVzZJ20cS1af6ZpMc2fYTvR7iRjS4+7lRkM+SV2DG+yMb80nsFOQuyEu6GfaFSCq1f/uc8pGhoiBGFbwJY/ldwWKeNa2rYRDvMFjid8Im4KYZNT6nGnBr4TXA7zoZyRR3Z1fJPspjM3Xeavv96obWSGwLoIDXU6a1kqyPIkswon9Z/c0ESw+RAZMVE7hpTgRlPzcLz+kw//pE5M5ieKmi542Cl0jgl608KXoJ7ENBN1Sxpo2qvRCfQ8W0zqo02LnOHyQ5GeCFp5vx5MCFzPk+j1B3p6vi6XoNzD1OjH9SUB7W6zmgKiqdkePceujbuwTbjpsz0LjUzBMdGGy1ejQkYcwSv5BN9Ex30CmRUite3DzIzJVJB0XBv2Du8qsU8T8ghB4LBATwNV5t3zuBMm0yZ2TtrzB9PkzOjt+UfEpG6Cfkgb7XhHIaZiKFfPow/32DGRfeQxlCmRfAItzQ6yJe2OshMfcZPli3B+LbfDpiPT2ehzmp7nNrRR4ot3J/T66pFlH4a/HFJv09JNhrcS7ZymR9JDI9ouudJOS6ZxEcCz/3iUjpoOjRCU+dbiGsk70jYRU0F8lT95y82BkUZd4QZZPvucOf+9cd22T4c6vi1rD4Iqi45vC8KcznHIgzuN+u1pTJ9pvgYMy9ZB3mx1ERfxyb+lT7d12LgNJw392pvpoNXftPxb9zSQJg9o85xxL4ekGZ4B7mk8MqyVbUiXaXeiGbqnyTzsCzaeW4YtCG8TDzOelgGYoJvCmvg0nnfT3nxx2fNq03dQmBsMHVfu/l18Td5EJR+dhnxoXPAwH/yO355XyJDuOJN2qlxCW/6WJvPKrSvtKsZkmjhnCF67kaMjU3krncvRs2rQ89wG0btcVRaQPudhR9Vx9QYa+jpYUcZJXbTunWQImix3Jp9cmQtA4fpTXfNhBL+MveJmrmhUv6PwbGdjpJyRb6Yaok/c8u3S2i/NVNkRnhjrqgvqeWxHxAVN5hBwWZJvh5bXMG4SbVsYtou+7UQ+IPIK93aZ+wStTEHXpo82EGh5NBkKw3KZcmp5ezimZdl4aH8gdJbnfoIMiN5MIHCAvdD3z1+YwL9df2BcaS7AIE05s43av+NFWovQD/Q73XUAEQ+/nmcfZl89g53ybdrlBO5Gzh7JI+V+efRy+qK+S9Lne3e82vjpMidvqmFSPwl6YoQ53i6AG1+Vo0aETL3eoOEvw81f9TxZd5EuVr+dupOj7XfJM4G/ldc6wTEIvxOGPF4eIYPzkjPOk3K1Y0N/x4g8lFcXVxdsat7JY5g24qNcpnRfCvqUIbFHikJXyXcoF+jyMbNKUw12gD+3bfS0KWO4oz76NG16GOPL9Jl2KE/PM8LSD6wDvIM0YMKveJMpqE3/taCVEUze4WtkqjQvlw/xKWOTvAeyVido+eFu04OhO49pckwLz/TJl4MLkZ3y4dzyaGlAm26Yfkg7BPHDfBOtrkx3+fLlO3MbMWLEiP8V4L3vfW91jfh68Za3vKW6RowYMWLE14vReB4xYsS/F8B4fuMb31h9I75WfPzjHx+N5xEjRoz4t4DJ+1IjRowYMWLEiBEjRozYEaPxPGLEiBEjRowYMWLEXWI0nkeMGDFixIgRI0aMuEuMxvOIESNGjBgxYsSIEXeJ0XgeMWLEiBEjRowYMeIuMRrPI0aMGDFixIgRI0bcJUbjecSIESNGjBgxYsSIu8RoPI8YMWLEiBEjRowYcZcYjecRI0aMGDFixIgRI+4So/E8YsSIES+HZ95Zfu+DD5YHB8ePva/GjxgxYsSI/81gNJ5HjBgx4m7wjX+2/PKzz5Znm+MvfE+Na4Gh/XvfWZ7Jcw0eMWLEiBG/PTAazyNGjBjxbxMP/XB517t+uDxUvSNGjBgx4rcXRuN5xIgRI75evO/HyoO5uuytHT9W3ucV5x8rP/ajP14+8YkfL981rj6PGDFixG8rjMbziBEjRtwNMIQn9jzLUP6ev1B+8okfLz/6zveVd/7oz5YnfvIvlNjJ8Xj5kb/yZ8s3stVjXIUeMWLEiN9WGI3nESNGjLgbbNvzHIby9/yFnyxP/PgfLD/+xB+dvgd6xIgRI0b8tsJoPI8YMWLEvwme+Ur5HOfPfWXcnjFixIgR/xvAaDyPGDFixNeNZ+p2jV8uP/nEz5YffedoPo8YMWLEb3eMxvOIESNG3A227Xnm+K66XeOh8j1/4Y+WJ378R8s7v1LpH3q4/AeFND9WxtdBjxgxYsRvH+y6fPny7eoeMWLEiP/V4r3vfW954xvfWH0jvlZ8/OMfL295y1uqb8SIESNGfL0YV55HjBgxYsSIESNGjLhLjMbziBEjRowYMWLEiBF3idF4HjFixIgRI0aMGDHiLjEazyNGjBgxYsSIESNG3CVG43nEiBEjRowYMWLEiLvEaDyPGDFixIgRI0aMGHGXGI3nESNGjBgxYsSIESPuEqPxPGLEiBEjRowYMWLEXWI0nkeMGDFixIgRI0aMuEuMxvOIESNGjBgxYsSIEXeJ8fPcI0aM+PcCfJ57xL8Zxs9zjxgxYsS/OUbjecSIESNGjBgxYsSIu8S4bWPEiBEjRowYMWLEiLvEaDyPGDFixIgRI0aMGHGXGI3nESNGjBgxYsSIESPuEqPxPGLEiBEjRowYMWLEXWI0nkeMGDFixIgRI0aMuEuMxvOIESNGjBgxYsSIEXeJ0XgeMWLEiBEjRowYMeIuMRrPI0aMGDFixIgRI0bcJUbjecSIESNGjBgxYsSIu8RoPI8YMWLEiBEjRowYcZcYjecRI0aMGDFixIgRI+4So/E8YsSIESNGjBgxYsRdYjSeR4wYMWLEiBEjRoy4S4zG84gRI0aMGDFixIgRd4ld3/Zt33a7ukeMGDFixIgRI/6d4h3veEd1ff34e3/vfy4bG2vVN4n5+cUd40aM+LeBXSdOnLDxfPv2aEOPGDFixIgRI/7d4l3veld1ff14xzv+7+XKlUvVN4mDBw/tGDdixN1g167q2IaI2HXy5EnZzaPhPGLEiBEjRoz4d4+f/dmfra6vH3/4D7+jXL16sfomceDA4R3jRoz4+tBb0xjWNp6rf8SIESNGjBgx4t8p3vOe91TX148f/uEfKZcvTzeQl5cP7xg3YsTXg8mV6F1l16lTp0bjecSIESNGjBjx/xO8//3vr66vH7/v9/2wDOTz1TeJ5eWjO8aNGPG1Ydr+jVL+v96Hwliv/fZcAAAAAElFTkSuQmCC">
            <a:extLst>
              <a:ext uri="{FF2B5EF4-FFF2-40B4-BE49-F238E27FC236}">
                <a16:creationId xmlns:a16="http://schemas.microsoft.com/office/drawing/2014/main" id="{8976C5C0-3BC4-4F56-9F2D-814C854954B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7" descr="A screen shot of a computer&#10;&#10;Description generated with very high confidence">
            <a:extLst>
              <a:ext uri="{FF2B5EF4-FFF2-40B4-BE49-F238E27FC236}">
                <a16:creationId xmlns:a16="http://schemas.microsoft.com/office/drawing/2014/main" id="{197C76C4-160A-4BFD-AEDA-30BD15DB7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4699" y="2009649"/>
            <a:ext cx="4858603" cy="3805417"/>
          </a:xfrm>
          <a:prstGeom prst="rect">
            <a:avLst/>
          </a:prstGeom>
        </p:spPr>
      </p:pic>
      <p:pic>
        <p:nvPicPr>
          <p:cNvPr id="9" name="Picture 9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B034ECD6-0789-47BF-AC66-8C376E1347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877" y="2006743"/>
            <a:ext cx="6257498" cy="3754367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44763C9-AA42-439E-BCE3-45D1D54E03BB}"/>
              </a:ext>
            </a:extLst>
          </p:cNvPr>
          <p:cNvSpPr txBox="1">
            <a:spLocks/>
          </p:cNvSpPr>
          <p:nvPr/>
        </p:nvSpPr>
        <p:spPr>
          <a:xfrm>
            <a:off x="293278" y="899779"/>
            <a:ext cx="4372277" cy="51296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Job List</a:t>
            </a:r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1991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159</Words>
  <Application>Microsoft Office PowerPoint</Application>
  <PresentationFormat>Widescreen</PresentationFormat>
  <Paragraphs>61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Gill Sans MT</vt:lpstr>
      <vt:lpstr>Gallery</vt:lpstr>
      <vt:lpstr>Osric’s Office &amp; Appliances</vt:lpstr>
      <vt:lpstr>Prototype overview    </vt:lpstr>
      <vt:lpstr>Test plan     </vt:lpstr>
      <vt:lpstr>      test case #1: Unit testing</vt:lpstr>
      <vt:lpstr>      test case #2: Unit testing </vt:lpstr>
      <vt:lpstr>     Result after logging in:     </vt:lpstr>
      <vt:lpstr>Test case #3: Black box Testing    </vt:lpstr>
      <vt:lpstr>New  task    </vt:lpstr>
      <vt:lpstr>Tech time-block    </vt:lpstr>
      <vt:lpstr>Manager approval                        Notification    </vt:lpstr>
      <vt:lpstr>Payment    </vt:lpstr>
      <vt:lpstr>Test Case #4: Boundary testing    </vt:lpstr>
      <vt:lpstr>Test case #5: Top-Down testing (Testing every function)    </vt:lpstr>
      <vt:lpstr>      NEW JOB APPOINTMENT DATE         SAVE BUTTON </vt:lpstr>
      <vt:lpstr>      Payment save button          send survey </vt:lpstr>
      <vt:lpstr> Exit application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Osric’s Office &amp; Appliances</dc:title>
  <dc:creator>Audrey White</dc:creator>
  <cp:lastModifiedBy>MOBBAK MOBBAK</cp:lastModifiedBy>
  <cp:revision>1</cp:revision>
  <dcterms:modified xsi:type="dcterms:W3CDTF">2018-08-16T00:13:25Z</dcterms:modified>
</cp:coreProperties>
</file>

<file path=docProps/thumbnail.jpeg>
</file>